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theme/themeOverride16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333" r:id="rId3"/>
    <p:sldId id="287" r:id="rId4"/>
    <p:sldId id="344" r:id="rId5"/>
    <p:sldId id="292" r:id="rId6"/>
    <p:sldId id="293" r:id="rId7"/>
    <p:sldId id="294" r:id="rId8"/>
    <p:sldId id="329" r:id="rId9"/>
    <p:sldId id="295" r:id="rId10"/>
    <p:sldId id="296" r:id="rId11"/>
    <p:sldId id="343" r:id="rId12"/>
    <p:sldId id="332" r:id="rId13"/>
    <p:sldId id="299" r:id="rId14"/>
    <p:sldId id="334" r:id="rId15"/>
    <p:sldId id="330" r:id="rId16"/>
    <p:sldId id="331" r:id="rId17"/>
    <p:sldId id="345" r:id="rId18"/>
    <p:sldId id="303" r:id="rId19"/>
    <p:sldId id="305" r:id="rId20"/>
    <p:sldId id="310" r:id="rId21"/>
    <p:sldId id="314" r:id="rId22"/>
    <p:sldId id="311" r:id="rId23"/>
    <p:sldId id="312" r:id="rId24"/>
    <p:sldId id="346" r:id="rId25"/>
    <p:sldId id="315" r:id="rId26"/>
    <p:sldId id="322" r:id="rId27"/>
    <p:sldId id="323" r:id="rId28"/>
    <p:sldId id="316" r:id="rId29"/>
    <p:sldId id="321" r:id="rId30"/>
    <p:sldId id="336" r:id="rId31"/>
    <p:sldId id="347" r:id="rId32"/>
    <p:sldId id="348" r:id="rId3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59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2935">
          <p15:clr>
            <a:srgbClr val="A4A3A4"/>
          </p15:clr>
        </p15:guide>
        <p15:guide id="5" pos="385">
          <p15:clr>
            <a:srgbClr val="A4A3A4"/>
          </p15:clr>
        </p15:guide>
        <p15:guide id="6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E0C5"/>
    <a:srgbClr val="1D3DA2"/>
    <a:srgbClr val="D21667"/>
    <a:srgbClr val="88ECDB"/>
    <a:srgbClr val="BFF5EC"/>
    <a:srgbClr val="62E6D0"/>
    <a:srgbClr val="147E6C"/>
    <a:srgbClr val="6EE8D4"/>
    <a:srgbClr val="1DB59C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5" autoAdjust="0"/>
    <p:restoredTop sz="94605" autoAdjust="0"/>
  </p:normalViewPr>
  <p:slideViewPr>
    <p:cSldViewPr>
      <p:cViewPr varScale="1">
        <p:scale>
          <a:sx n="107" d="100"/>
          <a:sy n="107" d="100"/>
        </p:scale>
        <p:origin x="490" y="82"/>
      </p:cViewPr>
      <p:guideLst>
        <p:guide orient="horz" pos="1620"/>
        <p:guide orient="horz" pos="259"/>
        <p:guide pos="2880"/>
        <p:guide orient="horz" pos="2935"/>
        <p:guide pos="385"/>
        <p:guide pos="5329"/>
      </p:guideLst>
    </p:cSldViewPr>
  </p:slideViewPr>
  <p:outlineViewPr>
    <p:cViewPr>
      <p:scale>
        <a:sx n="33" d="100"/>
        <a:sy n="33" d="100"/>
      </p:scale>
      <p:origin x="0" y="26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596405563952899E-2"/>
          <c:y val="5.0761605767274197E-2"/>
          <c:w val="0.93680718887209402"/>
          <c:h val="0.898476788465451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0.78</c:v>
                </c:pt>
                <c:pt idx="1">
                  <c:v>0.8</c:v>
                </c:pt>
                <c:pt idx="2">
                  <c:v>0.93</c:v>
                </c:pt>
                <c:pt idx="3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8"/>
        <c:overlap val="100"/>
        <c:axId val="924312256"/>
        <c:axId val="924303296"/>
      </c:barChart>
      <c:catAx>
        <c:axId val="924312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4303296"/>
        <c:crosses val="autoZero"/>
        <c:auto val="1"/>
        <c:lblAlgn val="ctr"/>
        <c:lblOffset val="100"/>
        <c:tickMarkSkip val="1"/>
        <c:noMultiLvlLbl val="0"/>
      </c:catAx>
      <c:valAx>
        <c:axId val="92430329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2431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88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88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0.53</c:v>
                </c:pt>
                <c:pt idx="1">
                  <c:v>0.47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alpha val="88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>
                <a:alpha val="50000"/>
              </a:schemeClr>
            </a:solidFill>
            <a:effectLst/>
          </c:spPr>
          <c:dPt>
            <c:idx val="0"/>
            <c:bubble3D val="0"/>
            <c:spPr>
              <a:solidFill>
                <a:schemeClr val="bg1">
                  <a:alpha val="50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40E0C5">
                  <a:alpha val="80000"/>
                </a:srgb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126078451247887"/>
                  <c:y val="0.1912859535253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427062616292101"/>
                  <c:y val="-0.1413174655067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noFill/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noFill/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0.35</c:v>
                </c:pt>
                <c:pt idx="1">
                  <c:v>0.3</c:v>
                </c:pt>
                <c:pt idx="2">
                  <c:v>0.1</c:v>
                </c:pt>
                <c:pt idx="3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4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6F364-31C6-482A-9C0B-6ECF868BA60B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C488A-39D3-4F56-A29A-A4FDA0CF9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006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82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57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67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04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46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785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2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117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56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296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33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63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63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99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638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021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428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C488A-39D3-4F56-A29A-A4FDA0CF9BA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96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2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15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9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3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2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72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4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6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43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26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1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915816" y="33950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此处添加标题</a:t>
            </a:r>
            <a:endParaRPr lang="zh-CN" altLang="en-US" sz="20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031940" y="770988"/>
            <a:ext cx="1080120" cy="0"/>
          </a:xfrm>
          <a:prstGeom prst="line">
            <a:avLst/>
          </a:prstGeom>
          <a:ln>
            <a:solidFill>
              <a:srgbClr val="40E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BE77D-86E3-4DAE-96B6-4ECF02AF9AE2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4CC8-7CE2-45C0-A37F-25E23B424A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椭圆 24"/>
          <p:cNvSpPr/>
          <p:nvPr/>
        </p:nvSpPr>
        <p:spPr>
          <a:xfrm>
            <a:off x="1175657" y="-824592"/>
            <a:ext cx="6792686" cy="6792684"/>
          </a:xfrm>
          <a:prstGeom prst="ellipse">
            <a:avLst/>
          </a:prstGeom>
          <a:noFill/>
          <a:ln>
            <a:solidFill>
              <a:srgbClr val="40E0C5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6" name="椭圆 25"/>
          <p:cNvSpPr/>
          <p:nvPr/>
        </p:nvSpPr>
        <p:spPr>
          <a:xfrm>
            <a:off x="2336800" y="336550"/>
            <a:ext cx="4470400" cy="4470400"/>
          </a:xfrm>
          <a:prstGeom prst="ellipse">
            <a:avLst/>
          </a:prstGeom>
          <a:noFill/>
          <a:ln>
            <a:solidFill>
              <a:srgbClr val="40E0C5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31" name="椭圆 30"/>
          <p:cNvSpPr/>
          <p:nvPr/>
        </p:nvSpPr>
        <p:spPr>
          <a:xfrm>
            <a:off x="2048336" y="2277639"/>
            <a:ext cx="576928" cy="576928"/>
          </a:xfrm>
          <a:prstGeom prst="ellipse">
            <a:avLst/>
          </a:prstGeom>
          <a:solidFill>
            <a:srgbClr val="40E0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528707" y="2302975"/>
            <a:ext cx="556986" cy="556986"/>
          </a:xfrm>
          <a:prstGeom prst="ellipse">
            <a:avLst/>
          </a:prstGeom>
          <a:solidFill>
            <a:srgbClr val="40E0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1" name="等腰三角形 960"/>
          <p:cNvSpPr/>
          <p:nvPr/>
        </p:nvSpPr>
        <p:spPr>
          <a:xfrm rot="16200000" flipH="1">
            <a:off x="2749319" y="2516346"/>
            <a:ext cx="191064" cy="139598"/>
          </a:xfrm>
          <a:prstGeom prst="triangle">
            <a:avLst/>
          </a:prstGeom>
          <a:solidFill>
            <a:srgbClr val="40E0C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9" name="TextBox 3"/>
          <p:cNvSpPr txBox="1"/>
          <p:nvPr/>
        </p:nvSpPr>
        <p:spPr>
          <a:xfrm>
            <a:off x="3285351" y="2639363"/>
            <a:ext cx="25732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800" b="1" spc="300" dirty="0" smtClean="0">
                <a:solidFill>
                  <a:schemeClr val="bg1">
                    <a:lumMod val="95000"/>
                  </a:schemeClr>
                </a:solidFill>
                <a:latin typeface="方正正大黑简体" pitchFamily="2" charset="-122"/>
                <a:ea typeface="方正正大黑简体" pitchFamily="2" charset="-122"/>
              </a:rPr>
              <a:t>商务模板</a:t>
            </a:r>
            <a:endParaRPr lang="zh-CN" altLang="en-US" sz="3800" b="1" spc="300" dirty="0">
              <a:solidFill>
                <a:schemeClr val="bg1">
                  <a:lumMod val="95000"/>
                </a:schemeClr>
              </a:solidFill>
              <a:latin typeface="方正正大黑简体" pitchFamily="2" charset="-122"/>
              <a:ea typeface="方正正大黑简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1579" y="1827029"/>
            <a:ext cx="2420842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300" dirty="0" smtClean="0">
                <a:solidFill>
                  <a:schemeClr val="bg1">
                    <a:lumMod val="95000"/>
                  </a:schemeClr>
                </a:solidFill>
                <a:latin typeface="方正正大黑简体" pitchFamily="2" charset="-122"/>
                <a:ea typeface="方正正大黑简体" pitchFamily="2" charset="-122"/>
              </a:rPr>
              <a:t>2016</a:t>
            </a:r>
            <a:endParaRPr lang="zh-CN" altLang="en-US" sz="5400" dirty="0">
              <a:solidFill>
                <a:schemeClr val="bg1">
                  <a:lumMod val="95000"/>
                </a:schemeClr>
              </a:solidFill>
              <a:latin typeface="方正正大黑简体" pitchFamily="2" charset="-122"/>
              <a:ea typeface="方正正大黑简体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067051" y="1066616"/>
            <a:ext cx="3009900" cy="3010268"/>
            <a:chOff x="3276601" y="1276192"/>
            <a:chExt cx="2590799" cy="2591116"/>
          </a:xfrm>
        </p:grpSpPr>
        <p:sp>
          <p:nvSpPr>
            <p:cNvPr id="177" name="矩形 176"/>
            <p:cNvSpPr/>
            <p:nvPr/>
          </p:nvSpPr>
          <p:spPr>
            <a:xfrm rot="16200000">
              <a:off x="3324853" y="251813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177"/>
            <p:cNvSpPr/>
            <p:nvPr/>
          </p:nvSpPr>
          <p:spPr>
            <a:xfrm rot="16418182">
              <a:off x="3327353" y="243935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178"/>
            <p:cNvSpPr/>
            <p:nvPr/>
          </p:nvSpPr>
          <p:spPr>
            <a:xfrm rot="16636364">
              <a:off x="3334846" y="236089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179"/>
            <p:cNvSpPr/>
            <p:nvPr/>
          </p:nvSpPr>
          <p:spPr>
            <a:xfrm rot="16854545">
              <a:off x="3347299" y="228306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180"/>
            <p:cNvSpPr/>
            <p:nvPr/>
          </p:nvSpPr>
          <p:spPr>
            <a:xfrm rot="17072727">
              <a:off x="3364664" y="220618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181"/>
            <p:cNvSpPr/>
            <p:nvPr/>
          </p:nvSpPr>
          <p:spPr>
            <a:xfrm rot="17290909">
              <a:off x="3386869" y="213056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182"/>
            <p:cNvSpPr/>
            <p:nvPr/>
          </p:nvSpPr>
          <p:spPr>
            <a:xfrm rot="17509091">
              <a:off x="3413827" y="205649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183"/>
            <p:cNvSpPr/>
            <p:nvPr/>
          </p:nvSpPr>
          <p:spPr>
            <a:xfrm rot="17727273">
              <a:off x="3445428" y="198428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184"/>
            <p:cNvSpPr/>
            <p:nvPr/>
          </p:nvSpPr>
          <p:spPr>
            <a:xfrm rot="17945455">
              <a:off x="3481544" y="191423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185"/>
            <p:cNvSpPr/>
            <p:nvPr/>
          </p:nvSpPr>
          <p:spPr>
            <a:xfrm rot="18163636">
              <a:off x="3522031" y="184660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186"/>
            <p:cNvSpPr/>
            <p:nvPr/>
          </p:nvSpPr>
          <p:spPr>
            <a:xfrm rot="18381818">
              <a:off x="3566726" y="178168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187"/>
            <p:cNvSpPr/>
            <p:nvPr/>
          </p:nvSpPr>
          <p:spPr>
            <a:xfrm rot="18600000">
              <a:off x="3615448" y="171973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 188"/>
            <p:cNvSpPr/>
            <p:nvPr/>
          </p:nvSpPr>
          <p:spPr>
            <a:xfrm rot="18818182">
              <a:off x="3668002" y="166098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矩形 189"/>
            <p:cNvSpPr/>
            <p:nvPr/>
          </p:nvSpPr>
          <p:spPr>
            <a:xfrm rot="19036364">
              <a:off x="3724176" y="160569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190"/>
            <p:cNvSpPr/>
            <p:nvPr/>
          </p:nvSpPr>
          <p:spPr>
            <a:xfrm rot="19254546">
              <a:off x="3783743" y="155408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191"/>
            <p:cNvSpPr/>
            <p:nvPr/>
          </p:nvSpPr>
          <p:spPr>
            <a:xfrm rot="19472727">
              <a:off x="3846463" y="150635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/>
            <p:cNvSpPr/>
            <p:nvPr/>
          </p:nvSpPr>
          <p:spPr>
            <a:xfrm rot="19690909">
              <a:off x="3912085" y="146269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193"/>
            <p:cNvSpPr/>
            <p:nvPr/>
          </p:nvSpPr>
          <p:spPr>
            <a:xfrm rot="19909091">
              <a:off x="3980343" y="142328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194"/>
            <p:cNvSpPr/>
            <p:nvPr/>
          </p:nvSpPr>
          <p:spPr>
            <a:xfrm rot="20127273">
              <a:off x="4050964" y="138828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195"/>
            <p:cNvSpPr/>
            <p:nvPr/>
          </p:nvSpPr>
          <p:spPr>
            <a:xfrm rot="20345455">
              <a:off x="4123664" y="135783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196"/>
            <p:cNvSpPr/>
            <p:nvPr/>
          </p:nvSpPr>
          <p:spPr>
            <a:xfrm rot="20563636">
              <a:off x="4198147" y="13320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197"/>
            <p:cNvSpPr/>
            <p:nvPr/>
          </p:nvSpPr>
          <p:spPr>
            <a:xfrm rot="20781818">
              <a:off x="4274115" y="131104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198"/>
            <p:cNvSpPr/>
            <p:nvPr/>
          </p:nvSpPr>
          <p:spPr>
            <a:xfrm rot="21000000">
              <a:off x="4351263" y="129490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矩形 199"/>
            <p:cNvSpPr/>
            <p:nvPr/>
          </p:nvSpPr>
          <p:spPr>
            <a:xfrm rot="21218182">
              <a:off x="4429280" y="128368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矩形 200"/>
            <p:cNvSpPr/>
            <p:nvPr/>
          </p:nvSpPr>
          <p:spPr>
            <a:xfrm rot="21436364">
              <a:off x="4507850" y="127744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矩形 201"/>
            <p:cNvSpPr/>
            <p:nvPr/>
          </p:nvSpPr>
          <p:spPr>
            <a:xfrm rot="54546">
              <a:off x="4586658" y="127619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矩形 202"/>
            <p:cNvSpPr/>
            <p:nvPr/>
          </p:nvSpPr>
          <p:spPr>
            <a:xfrm rot="272727">
              <a:off x="4665388" y="127994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矩形 203"/>
            <p:cNvSpPr/>
            <p:nvPr/>
          </p:nvSpPr>
          <p:spPr>
            <a:xfrm rot="490909">
              <a:off x="4743721" y="128867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矩形 204"/>
            <p:cNvSpPr/>
            <p:nvPr/>
          </p:nvSpPr>
          <p:spPr>
            <a:xfrm rot="709091">
              <a:off x="4821341" y="130236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矩形 205"/>
            <p:cNvSpPr/>
            <p:nvPr/>
          </p:nvSpPr>
          <p:spPr>
            <a:xfrm rot="927273">
              <a:off x="4897938" y="132094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矩形 206"/>
            <p:cNvSpPr/>
            <p:nvPr/>
          </p:nvSpPr>
          <p:spPr>
            <a:xfrm rot="1145455">
              <a:off x="4973203" y="134435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矩形 207"/>
            <p:cNvSpPr/>
            <p:nvPr/>
          </p:nvSpPr>
          <p:spPr>
            <a:xfrm rot="1363637">
              <a:off x="5046831" y="137248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矩形 208"/>
            <p:cNvSpPr/>
            <p:nvPr/>
          </p:nvSpPr>
          <p:spPr>
            <a:xfrm rot="1581818">
              <a:off x="5118526" y="140522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矩形 209"/>
            <p:cNvSpPr/>
            <p:nvPr/>
          </p:nvSpPr>
          <p:spPr>
            <a:xfrm rot="1800000">
              <a:off x="5188001" y="144244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矩形 210"/>
            <p:cNvSpPr/>
            <p:nvPr/>
          </p:nvSpPr>
          <p:spPr>
            <a:xfrm rot="2018182">
              <a:off x="5254975" y="148400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矩形 211"/>
            <p:cNvSpPr/>
            <p:nvPr/>
          </p:nvSpPr>
          <p:spPr>
            <a:xfrm rot="2236364">
              <a:off x="5319178" y="152972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矩形 212"/>
            <p:cNvSpPr/>
            <p:nvPr/>
          </p:nvSpPr>
          <p:spPr>
            <a:xfrm rot="2454545">
              <a:off x="5380353" y="157941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矩形 213"/>
            <p:cNvSpPr/>
            <p:nvPr/>
          </p:nvSpPr>
          <p:spPr>
            <a:xfrm rot="2672727">
              <a:off x="5438252" y="163289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矩形 214"/>
            <p:cNvSpPr/>
            <p:nvPr/>
          </p:nvSpPr>
          <p:spPr>
            <a:xfrm rot="2890909">
              <a:off x="5492643" y="168994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矩形 215"/>
            <p:cNvSpPr/>
            <p:nvPr/>
          </p:nvSpPr>
          <p:spPr>
            <a:xfrm rot="3109091">
              <a:off x="5543307" y="175032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矩形 216"/>
            <p:cNvSpPr/>
            <p:nvPr/>
          </p:nvSpPr>
          <p:spPr>
            <a:xfrm rot="3327273">
              <a:off x="5590039" y="18137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矩形 217"/>
            <p:cNvSpPr/>
            <p:nvPr/>
          </p:nvSpPr>
          <p:spPr>
            <a:xfrm rot="3545455">
              <a:off x="5632651" y="188009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矩形 218"/>
            <p:cNvSpPr/>
            <p:nvPr/>
          </p:nvSpPr>
          <p:spPr>
            <a:xfrm rot="3763637">
              <a:off x="5670973" y="194897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矩形 219"/>
            <p:cNvSpPr/>
            <p:nvPr/>
          </p:nvSpPr>
          <p:spPr>
            <a:xfrm rot="3981819">
              <a:off x="5704849" y="202014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矩形 220"/>
            <p:cNvSpPr/>
            <p:nvPr/>
          </p:nvSpPr>
          <p:spPr>
            <a:xfrm rot="4200000">
              <a:off x="5734142" y="209331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矩形 221"/>
            <p:cNvSpPr/>
            <p:nvPr/>
          </p:nvSpPr>
          <p:spPr>
            <a:xfrm rot="4418182">
              <a:off x="5758737" y="216819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矩形 222"/>
            <p:cNvSpPr/>
            <p:nvPr/>
          </p:nvSpPr>
          <p:spPr>
            <a:xfrm rot="4636364">
              <a:off x="5778531" y="224448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矩形 223"/>
            <p:cNvSpPr/>
            <p:nvPr/>
          </p:nvSpPr>
          <p:spPr>
            <a:xfrm rot="4854546">
              <a:off x="5793448" y="232188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矩形 224"/>
            <p:cNvSpPr/>
            <p:nvPr/>
          </p:nvSpPr>
          <p:spPr>
            <a:xfrm rot="5072727">
              <a:off x="5803426" y="240006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矩形 225"/>
            <p:cNvSpPr/>
            <p:nvPr/>
          </p:nvSpPr>
          <p:spPr>
            <a:xfrm rot="5290909">
              <a:off x="5808424" y="247872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矩形 226"/>
            <p:cNvSpPr/>
            <p:nvPr/>
          </p:nvSpPr>
          <p:spPr>
            <a:xfrm rot="5509091">
              <a:off x="5808424" y="255754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8" name="矩形 227"/>
            <p:cNvSpPr/>
            <p:nvPr/>
          </p:nvSpPr>
          <p:spPr>
            <a:xfrm rot="5727273">
              <a:off x="5803426" y="263620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矩形 228"/>
            <p:cNvSpPr/>
            <p:nvPr/>
          </p:nvSpPr>
          <p:spPr>
            <a:xfrm rot="5945455">
              <a:off x="5793448" y="27143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矩形 229"/>
            <p:cNvSpPr/>
            <p:nvPr/>
          </p:nvSpPr>
          <p:spPr>
            <a:xfrm rot="6163637">
              <a:off x="5778531" y="279178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矩形 230"/>
            <p:cNvSpPr/>
            <p:nvPr/>
          </p:nvSpPr>
          <p:spPr>
            <a:xfrm rot="6381819">
              <a:off x="5758737" y="286807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矩形 231"/>
            <p:cNvSpPr/>
            <p:nvPr/>
          </p:nvSpPr>
          <p:spPr>
            <a:xfrm rot="6600000">
              <a:off x="5734142" y="294296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矩形 232"/>
            <p:cNvSpPr/>
            <p:nvPr/>
          </p:nvSpPr>
          <p:spPr>
            <a:xfrm rot="6818182">
              <a:off x="5704849" y="301613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矩形 233"/>
            <p:cNvSpPr/>
            <p:nvPr/>
          </p:nvSpPr>
          <p:spPr>
            <a:xfrm rot="7036364">
              <a:off x="5670973" y="308730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矩形 234"/>
            <p:cNvSpPr/>
            <p:nvPr/>
          </p:nvSpPr>
          <p:spPr>
            <a:xfrm rot="7254546">
              <a:off x="5632651" y="315617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矩形 235"/>
            <p:cNvSpPr/>
            <p:nvPr/>
          </p:nvSpPr>
          <p:spPr>
            <a:xfrm rot="7472727">
              <a:off x="5590039" y="322248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矩形 236"/>
            <p:cNvSpPr/>
            <p:nvPr/>
          </p:nvSpPr>
          <p:spPr>
            <a:xfrm rot="7690909">
              <a:off x="5543307" y="32859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矩形 237"/>
            <p:cNvSpPr/>
            <p:nvPr/>
          </p:nvSpPr>
          <p:spPr>
            <a:xfrm rot="7909091">
              <a:off x="5492643" y="334633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矩形 238"/>
            <p:cNvSpPr/>
            <p:nvPr/>
          </p:nvSpPr>
          <p:spPr>
            <a:xfrm rot="8127274">
              <a:off x="5438252" y="340337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矩形 239"/>
            <p:cNvSpPr/>
            <p:nvPr/>
          </p:nvSpPr>
          <p:spPr>
            <a:xfrm rot="8345455">
              <a:off x="5380353" y="34568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矩形 240"/>
            <p:cNvSpPr/>
            <p:nvPr/>
          </p:nvSpPr>
          <p:spPr>
            <a:xfrm rot="8563637">
              <a:off x="5319178" y="35065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矩形 241"/>
            <p:cNvSpPr/>
            <p:nvPr/>
          </p:nvSpPr>
          <p:spPr>
            <a:xfrm rot="8781819">
              <a:off x="5254975" y="355227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3" name="矩形 242"/>
            <p:cNvSpPr/>
            <p:nvPr/>
          </p:nvSpPr>
          <p:spPr>
            <a:xfrm rot="9000000">
              <a:off x="5188001" y="359382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4" name="矩形 243"/>
            <p:cNvSpPr/>
            <p:nvPr/>
          </p:nvSpPr>
          <p:spPr>
            <a:xfrm rot="9218182">
              <a:off x="5118525" y="363105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" name="矩形 244"/>
            <p:cNvSpPr/>
            <p:nvPr/>
          </p:nvSpPr>
          <p:spPr>
            <a:xfrm rot="9436364">
              <a:off x="5046831" y="366379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6" name="矩形 245"/>
            <p:cNvSpPr/>
            <p:nvPr/>
          </p:nvSpPr>
          <p:spPr>
            <a:xfrm rot="9654546">
              <a:off x="4973202" y="369192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7" name="矩形 246"/>
            <p:cNvSpPr/>
            <p:nvPr/>
          </p:nvSpPr>
          <p:spPr>
            <a:xfrm rot="9872727">
              <a:off x="4897938" y="371532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8" name="矩形 247"/>
            <p:cNvSpPr/>
            <p:nvPr/>
          </p:nvSpPr>
          <p:spPr>
            <a:xfrm rot="10090909">
              <a:off x="4821341" y="373390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9" name="矩形 248"/>
            <p:cNvSpPr/>
            <p:nvPr/>
          </p:nvSpPr>
          <p:spPr>
            <a:xfrm rot="10309091">
              <a:off x="4743721" y="374759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0" name="矩形 249"/>
            <p:cNvSpPr/>
            <p:nvPr/>
          </p:nvSpPr>
          <p:spPr>
            <a:xfrm rot="10527274">
              <a:off x="4665388" y="375633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1" name="矩形 250"/>
            <p:cNvSpPr/>
            <p:nvPr/>
          </p:nvSpPr>
          <p:spPr>
            <a:xfrm rot="10745455">
              <a:off x="4586658" y="376008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2" name="矩形 251"/>
            <p:cNvSpPr/>
            <p:nvPr/>
          </p:nvSpPr>
          <p:spPr>
            <a:xfrm rot="10963638">
              <a:off x="4507850" y="375882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3" name="矩形 252"/>
            <p:cNvSpPr/>
            <p:nvPr/>
          </p:nvSpPr>
          <p:spPr>
            <a:xfrm rot="11181819">
              <a:off x="4429279" y="375258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4" name="矩形 253"/>
            <p:cNvSpPr/>
            <p:nvPr/>
          </p:nvSpPr>
          <p:spPr>
            <a:xfrm rot="11400000">
              <a:off x="4351263" y="374136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矩形 254"/>
            <p:cNvSpPr/>
            <p:nvPr/>
          </p:nvSpPr>
          <p:spPr>
            <a:xfrm rot="11618183">
              <a:off x="4274115" y="372522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" name="矩形 255"/>
            <p:cNvSpPr/>
            <p:nvPr/>
          </p:nvSpPr>
          <p:spPr>
            <a:xfrm rot="11836364">
              <a:off x="4198147" y="370422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7" name="矩形 256"/>
            <p:cNvSpPr/>
            <p:nvPr/>
          </p:nvSpPr>
          <p:spPr>
            <a:xfrm rot="12054545">
              <a:off x="4123664" y="367844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8" name="矩形 257"/>
            <p:cNvSpPr/>
            <p:nvPr/>
          </p:nvSpPr>
          <p:spPr>
            <a:xfrm rot="12272728">
              <a:off x="4050964" y="36479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9" name="矩形 258"/>
            <p:cNvSpPr/>
            <p:nvPr/>
          </p:nvSpPr>
          <p:spPr>
            <a:xfrm rot="12490909">
              <a:off x="3980343" y="36129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0" name="矩形 259"/>
            <p:cNvSpPr/>
            <p:nvPr/>
          </p:nvSpPr>
          <p:spPr>
            <a:xfrm rot="12709091">
              <a:off x="3912086" y="357358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1" name="矩形 260"/>
            <p:cNvSpPr/>
            <p:nvPr/>
          </p:nvSpPr>
          <p:spPr>
            <a:xfrm rot="12927274">
              <a:off x="3846463" y="352992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2" name="矩形 261"/>
            <p:cNvSpPr/>
            <p:nvPr/>
          </p:nvSpPr>
          <p:spPr>
            <a:xfrm rot="13145455">
              <a:off x="3783743" y="348218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3" name="矩形 262"/>
            <p:cNvSpPr/>
            <p:nvPr/>
          </p:nvSpPr>
          <p:spPr>
            <a:xfrm rot="13363638">
              <a:off x="3724176" y="343057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4" name="矩形 263"/>
            <p:cNvSpPr/>
            <p:nvPr/>
          </p:nvSpPr>
          <p:spPr>
            <a:xfrm rot="13581819">
              <a:off x="3668002" y="337528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5" name="矩形 264"/>
            <p:cNvSpPr/>
            <p:nvPr/>
          </p:nvSpPr>
          <p:spPr>
            <a:xfrm rot="13800000">
              <a:off x="3615448" y="331654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6" name="矩形 265"/>
            <p:cNvSpPr/>
            <p:nvPr/>
          </p:nvSpPr>
          <p:spPr>
            <a:xfrm rot="14018183">
              <a:off x="3566726" y="325458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7" name="矩形 266"/>
            <p:cNvSpPr/>
            <p:nvPr/>
          </p:nvSpPr>
          <p:spPr>
            <a:xfrm rot="14236364">
              <a:off x="3522031" y="318966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8" name="矩形 267"/>
            <p:cNvSpPr/>
            <p:nvPr/>
          </p:nvSpPr>
          <p:spPr>
            <a:xfrm rot="14454545">
              <a:off x="3481544" y="312204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9" name="矩形 268"/>
            <p:cNvSpPr/>
            <p:nvPr/>
          </p:nvSpPr>
          <p:spPr>
            <a:xfrm rot="14672728">
              <a:off x="3445428" y="305198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0" name="矩形 269"/>
            <p:cNvSpPr/>
            <p:nvPr/>
          </p:nvSpPr>
          <p:spPr>
            <a:xfrm rot="14890909">
              <a:off x="3413827" y="297977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1" name="矩形 270"/>
            <p:cNvSpPr/>
            <p:nvPr/>
          </p:nvSpPr>
          <p:spPr>
            <a:xfrm rot="15109092">
              <a:off x="3386869" y="290571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2" name="矩形 271"/>
            <p:cNvSpPr/>
            <p:nvPr/>
          </p:nvSpPr>
          <p:spPr>
            <a:xfrm rot="15327274">
              <a:off x="3364664" y="283008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3" name="矩形 272"/>
            <p:cNvSpPr/>
            <p:nvPr/>
          </p:nvSpPr>
          <p:spPr>
            <a:xfrm rot="15545455">
              <a:off x="3347299" y="275320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4" name="矩形 273"/>
            <p:cNvSpPr/>
            <p:nvPr/>
          </p:nvSpPr>
          <p:spPr>
            <a:xfrm rot="15763638">
              <a:off x="3334846" y="267537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5" name="矩形 274"/>
            <p:cNvSpPr/>
            <p:nvPr/>
          </p:nvSpPr>
          <p:spPr>
            <a:xfrm rot="15981819">
              <a:off x="3327353" y="259691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等腰三角形 118"/>
          <p:cNvSpPr/>
          <p:nvPr/>
        </p:nvSpPr>
        <p:spPr>
          <a:xfrm rot="5400000">
            <a:off x="6103223" y="2459196"/>
            <a:ext cx="347504" cy="253898"/>
          </a:xfrm>
          <a:prstGeom prst="triangle">
            <a:avLst/>
          </a:prstGeom>
          <a:solidFill>
            <a:srgbClr val="40E0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29" name="KSO_Shape"/>
          <p:cNvSpPr/>
          <p:nvPr/>
        </p:nvSpPr>
        <p:spPr bwMode="auto">
          <a:xfrm>
            <a:off x="2209800" y="2440797"/>
            <a:ext cx="254000" cy="250612"/>
          </a:xfrm>
          <a:custGeom>
            <a:avLst/>
            <a:gdLst>
              <a:gd name="T0" fmla="*/ 2995213 w 3254376"/>
              <a:gd name="T1" fmla="*/ 3191550 h 3213101"/>
              <a:gd name="T2" fmla="*/ 2740397 w 3254376"/>
              <a:gd name="T3" fmla="*/ 2939593 h 3213101"/>
              <a:gd name="T4" fmla="*/ 2419667 w 3254376"/>
              <a:gd name="T5" fmla="*/ 3046715 h 3213101"/>
              <a:gd name="T6" fmla="*/ 2268871 w 3254376"/>
              <a:gd name="T7" fmla="*/ 3113903 h 3213101"/>
              <a:gd name="T8" fmla="*/ 2012880 w 3254376"/>
              <a:gd name="T9" fmla="*/ 2892054 h 3213101"/>
              <a:gd name="T10" fmla="*/ 1645032 w 3254376"/>
              <a:gd name="T11" fmla="*/ 3211834 h 3213101"/>
              <a:gd name="T12" fmla="*/ 1211510 w 3254376"/>
              <a:gd name="T13" fmla="*/ 2876208 h 3213101"/>
              <a:gd name="T14" fmla="*/ 1001839 w 3254376"/>
              <a:gd name="T15" fmla="*/ 3142743 h 3213101"/>
              <a:gd name="T16" fmla="*/ 833123 w 3254376"/>
              <a:gd name="T17" fmla="*/ 3010902 h 3213101"/>
              <a:gd name="T18" fmla="*/ 497828 w 3254376"/>
              <a:gd name="T19" fmla="*/ 2969385 h 3213101"/>
              <a:gd name="T20" fmla="*/ 287136 w 3254376"/>
              <a:gd name="T21" fmla="*/ 3172852 h 3213101"/>
              <a:gd name="T22" fmla="*/ 148956 w 3254376"/>
              <a:gd name="T23" fmla="*/ 2864482 h 3213101"/>
              <a:gd name="T24" fmla="*/ 3018686 w 3254376"/>
              <a:gd name="T25" fmla="*/ 2724795 h 3213101"/>
              <a:gd name="T26" fmla="*/ 2724867 w 3254376"/>
              <a:gd name="T27" fmla="*/ 2441841 h 3213101"/>
              <a:gd name="T28" fmla="*/ 2423153 w 3254376"/>
              <a:gd name="T29" fmla="*/ 2595372 h 3213101"/>
              <a:gd name="T30" fmla="*/ 2278388 w 3254376"/>
              <a:gd name="T31" fmla="*/ 2612184 h 3213101"/>
              <a:gd name="T32" fmla="*/ 1992896 w 3254376"/>
              <a:gd name="T33" fmla="*/ 2430104 h 3213101"/>
              <a:gd name="T34" fmla="*/ 1187293 w 3254376"/>
              <a:gd name="T35" fmla="*/ 2729871 h 3213101"/>
              <a:gd name="T36" fmla="*/ 703382 w 3254376"/>
              <a:gd name="T37" fmla="*/ 2389818 h 3213101"/>
              <a:gd name="T38" fmla="*/ 535577 w 3254376"/>
              <a:gd name="T39" fmla="*/ 2683875 h 3213101"/>
              <a:gd name="T40" fmla="*/ 342598 w 3254376"/>
              <a:gd name="T41" fmla="*/ 2507821 h 3213101"/>
              <a:gd name="T42" fmla="*/ 6022 w 3254376"/>
              <a:gd name="T43" fmla="*/ 2516386 h 3213101"/>
              <a:gd name="T44" fmla="*/ 3214090 w 3254376"/>
              <a:gd name="T45" fmla="*/ 2194936 h 3213101"/>
              <a:gd name="T46" fmla="*/ 3018686 w 3254376"/>
              <a:gd name="T47" fmla="*/ 1918643 h 3213101"/>
              <a:gd name="T48" fmla="*/ 2568306 w 3254376"/>
              <a:gd name="T49" fmla="*/ 2256793 h 3213101"/>
              <a:gd name="T50" fmla="*/ 2215580 w 3254376"/>
              <a:gd name="T51" fmla="*/ 1942752 h 3213101"/>
              <a:gd name="T52" fmla="*/ 1948803 w 3254376"/>
              <a:gd name="T53" fmla="*/ 2151795 h 3213101"/>
              <a:gd name="T54" fmla="*/ 834392 w 3254376"/>
              <a:gd name="T55" fmla="*/ 2101358 h 3213101"/>
              <a:gd name="T56" fmla="*/ 518764 w 3254376"/>
              <a:gd name="T57" fmla="*/ 1978279 h 3213101"/>
              <a:gd name="T58" fmla="*/ 251640 w 3254376"/>
              <a:gd name="T59" fmla="*/ 2241249 h 3213101"/>
              <a:gd name="T60" fmla="*/ 193325 w 3254376"/>
              <a:gd name="T61" fmla="*/ 1431294 h 3213101"/>
              <a:gd name="T62" fmla="*/ 70675 w 3254376"/>
              <a:gd name="T63" fmla="*/ 1747712 h 3213101"/>
              <a:gd name="T64" fmla="*/ 3233440 w 3254376"/>
              <a:gd name="T65" fmla="*/ 1045763 h 3213101"/>
              <a:gd name="T66" fmla="*/ 2903538 w 3254376"/>
              <a:gd name="T67" fmla="*/ 1120625 h 3213101"/>
              <a:gd name="T68" fmla="*/ 2744517 w 3254376"/>
              <a:gd name="T69" fmla="*/ 1220230 h 3213101"/>
              <a:gd name="T70" fmla="*/ 2511259 w 3254376"/>
              <a:gd name="T71" fmla="*/ 975342 h 3213101"/>
              <a:gd name="T72" fmla="*/ 2110582 w 3254376"/>
              <a:gd name="T73" fmla="*/ 1304926 h 3213101"/>
              <a:gd name="T74" fmla="*/ 743034 w 3254376"/>
              <a:gd name="T75" fmla="*/ 975342 h 3213101"/>
              <a:gd name="T76" fmla="*/ 509565 w 3254376"/>
              <a:gd name="T77" fmla="*/ 1220230 h 3213101"/>
              <a:gd name="T78" fmla="*/ 350521 w 3254376"/>
              <a:gd name="T79" fmla="*/ 1120625 h 3213101"/>
              <a:gd name="T80" fmla="*/ 21551 w 3254376"/>
              <a:gd name="T81" fmla="*/ 1045763 h 3213101"/>
              <a:gd name="T82" fmla="*/ 3169680 w 3254376"/>
              <a:gd name="T83" fmla="*/ 803183 h 3213101"/>
              <a:gd name="T84" fmla="*/ 3078957 w 3254376"/>
              <a:gd name="T85" fmla="*/ 476250 h 3213101"/>
              <a:gd name="T86" fmla="*/ 2511259 w 3254376"/>
              <a:gd name="T87" fmla="*/ 807644 h 3213101"/>
              <a:gd name="T88" fmla="*/ 2256183 w 3254376"/>
              <a:gd name="T89" fmla="*/ 554319 h 3213101"/>
              <a:gd name="T90" fmla="*/ 1935797 w 3254376"/>
              <a:gd name="T91" fmla="*/ 661704 h 3213101"/>
              <a:gd name="T92" fmla="*/ 1302006 w 3254376"/>
              <a:gd name="T93" fmla="*/ 728938 h 3213101"/>
              <a:gd name="T94" fmla="*/ 1044538 w 3254376"/>
              <a:gd name="T95" fmla="*/ 506522 h 3213101"/>
              <a:gd name="T96" fmla="*/ 677688 w 3254376"/>
              <a:gd name="T97" fmla="*/ 828038 h 3213101"/>
              <a:gd name="T98" fmla="*/ 243717 w 3254376"/>
              <a:gd name="T99" fmla="*/ 490589 h 3213101"/>
              <a:gd name="T100" fmla="*/ 35179 w 3254376"/>
              <a:gd name="T101" fmla="*/ 758254 h 3213101"/>
              <a:gd name="T102" fmla="*/ 3250887 w 3254376"/>
              <a:gd name="T103" fmla="*/ 139891 h 3213101"/>
              <a:gd name="T104" fmla="*/ 2914006 w 3254376"/>
              <a:gd name="T105" fmla="*/ 114831 h 3213101"/>
              <a:gd name="T106" fmla="*/ 2712507 w 3254376"/>
              <a:gd name="T107" fmla="*/ 305159 h 3213101"/>
              <a:gd name="T108" fmla="*/ 2559749 w 3254376"/>
              <a:gd name="T109" fmla="*/ 3489 h 3213101"/>
              <a:gd name="T110" fmla="*/ 2058559 w 3254376"/>
              <a:gd name="T111" fmla="*/ 342908 h 3213101"/>
              <a:gd name="T112" fmla="*/ 1751460 w 3254376"/>
              <a:gd name="T113" fmla="*/ 51389 h 3213101"/>
              <a:gd name="T114" fmla="*/ 1456392 w 3254376"/>
              <a:gd name="T115" fmla="*/ 218877 h 3213101"/>
              <a:gd name="T116" fmla="*/ 1313477 w 3254376"/>
              <a:gd name="T117" fmla="*/ 218877 h 3213101"/>
              <a:gd name="T118" fmla="*/ 1018409 w 3254376"/>
              <a:gd name="T119" fmla="*/ 51389 h 3213101"/>
              <a:gd name="T120" fmla="*/ 711947 w 3254376"/>
              <a:gd name="T121" fmla="*/ 342908 h 3213101"/>
              <a:gd name="T122" fmla="*/ 210756 w 3254376"/>
              <a:gd name="T123" fmla="*/ 3489 h 3213101"/>
              <a:gd name="T124" fmla="*/ 57681 w 3254376"/>
              <a:gd name="T125" fmla="*/ 305159 h 3213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4376" h="3213101">
                <a:moveTo>
                  <a:pt x="3078957" y="2862263"/>
                </a:moveTo>
                <a:lnTo>
                  <a:pt x="3087839" y="2862580"/>
                </a:lnTo>
                <a:lnTo>
                  <a:pt x="3097038" y="2863531"/>
                </a:lnTo>
                <a:lnTo>
                  <a:pt x="3105603" y="2864482"/>
                </a:lnTo>
                <a:lnTo>
                  <a:pt x="3114485" y="2866066"/>
                </a:lnTo>
                <a:lnTo>
                  <a:pt x="3122732" y="2867968"/>
                </a:lnTo>
                <a:lnTo>
                  <a:pt x="3131297" y="2870503"/>
                </a:lnTo>
                <a:lnTo>
                  <a:pt x="3139545" y="2873039"/>
                </a:lnTo>
                <a:lnTo>
                  <a:pt x="3147158" y="2876208"/>
                </a:lnTo>
                <a:lnTo>
                  <a:pt x="3155088" y="2879694"/>
                </a:lnTo>
                <a:lnTo>
                  <a:pt x="3162384" y="2883497"/>
                </a:lnTo>
                <a:lnTo>
                  <a:pt x="3169680" y="2887934"/>
                </a:lnTo>
                <a:lnTo>
                  <a:pt x="3177293" y="2892054"/>
                </a:lnTo>
                <a:lnTo>
                  <a:pt x="3183955" y="2897125"/>
                </a:lnTo>
                <a:lnTo>
                  <a:pt x="3190299" y="2902196"/>
                </a:lnTo>
                <a:lnTo>
                  <a:pt x="3196960" y="2907901"/>
                </a:lnTo>
                <a:lnTo>
                  <a:pt x="3202987" y="2913605"/>
                </a:lnTo>
                <a:lnTo>
                  <a:pt x="3208697" y="2919944"/>
                </a:lnTo>
                <a:lnTo>
                  <a:pt x="3214090" y="2925966"/>
                </a:lnTo>
                <a:lnTo>
                  <a:pt x="3219800" y="2932621"/>
                </a:lnTo>
                <a:lnTo>
                  <a:pt x="3224241" y="2939593"/>
                </a:lnTo>
                <a:lnTo>
                  <a:pt x="3228999" y="2946566"/>
                </a:lnTo>
                <a:lnTo>
                  <a:pt x="3233440" y="2954172"/>
                </a:lnTo>
                <a:lnTo>
                  <a:pt x="3237246" y="2961461"/>
                </a:lnTo>
                <a:lnTo>
                  <a:pt x="3240736" y="2969385"/>
                </a:lnTo>
                <a:lnTo>
                  <a:pt x="3243908" y="2977625"/>
                </a:lnTo>
                <a:lnTo>
                  <a:pt x="3246446" y="2985548"/>
                </a:lnTo>
                <a:lnTo>
                  <a:pt x="3248983" y="2993788"/>
                </a:lnTo>
                <a:lnTo>
                  <a:pt x="3250887" y="3002345"/>
                </a:lnTo>
                <a:lnTo>
                  <a:pt x="3252473" y="3010902"/>
                </a:lnTo>
                <a:lnTo>
                  <a:pt x="3253742" y="3019459"/>
                </a:lnTo>
                <a:lnTo>
                  <a:pt x="3254059" y="3028650"/>
                </a:lnTo>
                <a:lnTo>
                  <a:pt x="3254376" y="3037524"/>
                </a:lnTo>
                <a:lnTo>
                  <a:pt x="3254059" y="3046715"/>
                </a:lnTo>
                <a:lnTo>
                  <a:pt x="3253742" y="3055272"/>
                </a:lnTo>
                <a:lnTo>
                  <a:pt x="3252473" y="3064463"/>
                </a:lnTo>
                <a:lnTo>
                  <a:pt x="3250887" y="3073020"/>
                </a:lnTo>
                <a:lnTo>
                  <a:pt x="3248983" y="3081577"/>
                </a:lnTo>
                <a:lnTo>
                  <a:pt x="3246446" y="3089500"/>
                </a:lnTo>
                <a:lnTo>
                  <a:pt x="3243908" y="3097740"/>
                </a:lnTo>
                <a:lnTo>
                  <a:pt x="3240736" y="3105980"/>
                </a:lnTo>
                <a:lnTo>
                  <a:pt x="3237246" y="3113903"/>
                </a:lnTo>
                <a:lnTo>
                  <a:pt x="3233440" y="3121192"/>
                </a:lnTo>
                <a:lnTo>
                  <a:pt x="3228999" y="3128482"/>
                </a:lnTo>
                <a:lnTo>
                  <a:pt x="3224241" y="3135454"/>
                </a:lnTo>
                <a:lnTo>
                  <a:pt x="3219800" y="3142743"/>
                </a:lnTo>
                <a:lnTo>
                  <a:pt x="3214090" y="3149082"/>
                </a:lnTo>
                <a:lnTo>
                  <a:pt x="3208697" y="3155421"/>
                </a:lnTo>
                <a:lnTo>
                  <a:pt x="3202987" y="3161759"/>
                </a:lnTo>
                <a:lnTo>
                  <a:pt x="3196960" y="3167464"/>
                </a:lnTo>
                <a:lnTo>
                  <a:pt x="3190299" y="3172852"/>
                </a:lnTo>
                <a:lnTo>
                  <a:pt x="3183955" y="3177922"/>
                </a:lnTo>
                <a:lnTo>
                  <a:pt x="3177293" y="3182993"/>
                </a:lnTo>
                <a:lnTo>
                  <a:pt x="3169680" y="3187430"/>
                </a:lnTo>
                <a:lnTo>
                  <a:pt x="3162384" y="3191550"/>
                </a:lnTo>
                <a:lnTo>
                  <a:pt x="3155088" y="3195670"/>
                </a:lnTo>
                <a:lnTo>
                  <a:pt x="3147158" y="3199156"/>
                </a:lnTo>
                <a:lnTo>
                  <a:pt x="3139545" y="3202326"/>
                </a:lnTo>
                <a:lnTo>
                  <a:pt x="3131297" y="3204861"/>
                </a:lnTo>
                <a:lnTo>
                  <a:pt x="3122732" y="3207397"/>
                </a:lnTo>
                <a:lnTo>
                  <a:pt x="3114485" y="3209298"/>
                </a:lnTo>
                <a:lnTo>
                  <a:pt x="3105603" y="3210883"/>
                </a:lnTo>
                <a:lnTo>
                  <a:pt x="3097038" y="3211834"/>
                </a:lnTo>
                <a:lnTo>
                  <a:pt x="3087839" y="3212784"/>
                </a:lnTo>
                <a:lnTo>
                  <a:pt x="3078957" y="3213101"/>
                </a:lnTo>
                <a:lnTo>
                  <a:pt x="3070075" y="3212784"/>
                </a:lnTo>
                <a:lnTo>
                  <a:pt x="3061193" y="3211834"/>
                </a:lnTo>
                <a:lnTo>
                  <a:pt x="3051994" y="3210883"/>
                </a:lnTo>
                <a:lnTo>
                  <a:pt x="3043429" y="3209298"/>
                </a:lnTo>
                <a:lnTo>
                  <a:pt x="3034864" y="3207397"/>
                </a:lnTo>
                <a:lnTo>
                  <a:pt x="3026617" y="3204861"/>
                </a:lnTo>
                <a:lnTo>
                  <a:pt x="3018686" y="3202326"/>
                </a:lnTo>
                <a:lnTo>
                  <a:pt x="3010756" y="3199156"/>
                </a:lnTo>
                <a:lnTo>
                  <a:pt x="3002826" y="3195670"/>
                </a:lnTo>
                <a:lnTo>
                  <a:pt x="2995213" y="3191550"/>
                </a:lnTo>
                <a:lnTo>
                  <a:pt x="2988234" y="3187430"/>
                </a:lnTo>
                <a:lnTo>
                  <a:pt x="2980621" y="3182993"/>
                </a:lnTo>
                <a:lnTo>
                  <a:pt x="2973959" y="3177922"/>
                </a:lnTo>
                <a:lnTo>
                  <a:pt x="2967615" y="3172852"/>
                </a:lnTo>
                <a:lnTo>
                  <a:pt x="2960954" y="3167464"/>
                </a:lnTo>
                <a:lnTo>
                  <a:pt x="2954927" y="3161759"/>
                </a:lnTo>
                <a:lnTo>
                  <a:pt x="2949217" y="3155421"/>
                </a:lnTo>
                <a:lnTo>
                  <a:pt x="2943824" y="3149082"/>
                </a:lnTo>
                <a:lnTo>
                  <a:pt x="2938114" y="3142743"/>
                </a:lnTo>
                <a:lnTo>
                  <a:pt x="2933673" y="3135454"/>
                </a:lnTo>
                <a:lnTo>
                  <a:pt x="2928915" y="3128482"/>
                </a:lnTo>
                <a:lnTo>
                  <a:pt x="2924474" y="3121192"/>
                </a:lnTo>
                <a:lnTo>
                  <a:pt x="2920668" y="3113903"/>
                </a:lnTo>
                <a:lnTo>
                  <a:pt x="2917178" y="3105980"/>
                </a:lnTo>
                <a:lnTo>
                  <a:pt x="2914006" y="3097740"/>
                </a:lnTo>
                <a:lnTo>
                  <a:pt x="2911468" y="3089500"/>
                </a:lnTo>
                <a:lnTo>
                  <a:pt x="2908931" y="3081577"/>
                </a:lnTo>
                <a:lnTo>
                  <a:pt x="2907027" y="3073020"/>
                </a:lnTo>
                <a:lnTo>
                  <a:pt x="2905441" y="3064463"/>
                </a:lnTo>
                <a:lnTo>
                  <a:pt x="2904490" y="3055272"/>
                </a:lnTo>
                <a:lnTo>
                  <a:pt x="2903538" y="3046715"/>
                </a:lnTo>
                <a:lnTo>
                  <a:pt x="2903538" y="3037524"/>
                </a:lnTo>
                <a:lnTo>
                  <a:pt x="2903538" y="3028650"/>
                </a:lnTo>
                <a:lnTo>
                  <a:pt x="2904490" y="3019459"/>
                </a:lnTo>
                <a:lnTo>
                  <a:pt x="2905441" y="3010902"/>
                </a:lnTo>
                <a:lnTo>
                  <a:pt x="2907027" y="3002345"/>
                </a:lnTo>
                <a:lnTo>
                  <a:pt x="2908931" y="2993788"/>
                </a:lnTo>
                <a:lnTo>
                  <a:pt x="2911468" y="2985548"/>
                </a:lnTo>
                <a:lnTo>
                  <a:pt x="2914006" y="2977625"/>
                </a:lnTo>
                <a:lnTo>
                  <a:pt x="2917178" y="2969385"/>
                </a:lnTo>
                <a:lnTo>
                  <a:pt x="2920668" y="2961461"/>
                </a:lnTo>
                <a:lnTo>
                  <a:pt x="2924474" y="2954172"/>
                </a:lnTo>
                <a:lnTo>
                  <a:pt x="2928915" y="2946566"/>
                </a:lnTo>
                <a:lnTo>
                  <a:pt x="2933673" y="2939593"/>
                </a:lnTo>
                <a:lnTo>
                  <a:pt x="2938114" y="2932621"/>
                </a:lnTo>
                <a:lnTo>
                  <a:pt x="2943824" y="2925966"/>
                </a:lnTo>
                <a:lnTo>
                  <a:pt x="2949217" y="2919944"/>
                </a:lnTo>
                <a:lnTo>
                  <a:pt x="2954927" y="2913605"/>
                </a:lnTo>
                <a:lnTo>
                  <a:pt x="2960954" y="2907901"/>
                </a:lnTo>
                <a:lnTo>
                  <a:pt x="2967615" y="2902196"/>
                </a:lnTo>
                <a:lnTo>
                  <a:pt x="2973959" y="2897125"/>
                </a:lnTo>
                <a:lnTo>
                  <a:pt x="2980621" y="2892054"/>
                </a:lnTo>
                <a:lnTo>
                  <a:pt x="2988234" y="2887934"/>
                </a:lnTo>
                <a:lnTo>
                  <a:pt x="2995213" y="2883497"/>
                </a:lnTo>
                <a:lnTo>
                  <a:pt x="3002826" y="2879694"/>
                </a:lnTo>
                <a:lnTo>
                  <a:pt x="3010756" y="2876208"/>
                </a:lnTo>
                <a:lnTo>
                  <a:pt x="3018686" y="2873039"/>
                </a:lnTo>
                <a:lnTo>
                  <a:pt x="3026617" y="2870503"/>
                </a:lnTo>
                <a:lnTo>
                  <a:pt x="3034864" y="2867968"/>
                </a:lnTo>
                <a:lnTo>
                  <a:pt x="3043429" y="2866066"/>
                </a:lnTo>
                <a:lnTo>
                  <a:pt x="3051994" y="2864482"/>
                </a:lnTo>
                <a:lnTo>
                  <a:pt x="3061193" y="2863531"/>
                </a:lnTo>
                <a:lnTo>
                  <a:pt x="3070075" y="2862580"/>
                </a:lnTo>
                <a:lnTo>
                  <a:pt x="3078957" y="2862263"/>
                </a:lnTo>
                <a:close/>
                <a:moveTo>
                  <a:pt x="2594927" y="2862263"/>
                </a:moveTo>
                <a:lnTo>
                  <a:pt x="2604118" y="2862580"/>
                </a:lnTo>
                <a:lnTo>
                  <a:pt x="2612992" y="2863531"/>
                </a:lnTo>
                <a:lnTo>
                  <a:pt x="2621549" y="2864482"/>
                </a:lnTo>
                <a:lnTo>
                  <a:pt x="2630106" y="2866066"/>
                </a:lnTo>
                <a:lnTo>
                  <a:pt x="2638663" y="2867968"/>
                </a:lnTo>
                <a:lnTo>
                  <a:pt x="2646903" y="2870503"/>
                </a:lnTo>
                <a:lnTo>
                  <a:pt x="2655144" y="2873039"/>
                </a:lnTo>
                <a:lnTo>
                  <a:pt x="2663067" y="2876208"/>
                </a:lnTo>
                <a:lnTo>
                  <a:pt x="2670990" y="2879694"/>
                </a:lnTo>
                <a:lnTo>
                  <a:pt x="2678279" y="2883497"/>
                </a:lnTo>
                <a:lnTo>
                  <a:pt x="2685885" y="2887934"/>
                </a:lnTo>
                <a:lnTo>
                  <a:pt x="2692858" y="2892054"/>
                </a:lnTo>
                <a:lnTo>
                  <a:pt x="2699830" y="2897125"/>
                </a:lnTo>
                <a:lnTo>
                  <a:pt x="2706486" y="2902196"/>
                </a:lnTo>
                <a:lnTo>
                  <a:pt x="2712507" y="2907901"/>
                </a:lnTo>
                <a:lnTo>
                  <a:pt x="2718846" y="2913605"/>
                </a:lnTo>
                <a:lnTo>
                  <a:pt x="2724867" y="2919944"/>
                </a:lnTo>
                <a:lnTo>
                  <a:pt x="2730255" y="2925966"/>
                </a:lnTo>
                <a:lnTo>
                  <a:pt x="2735326" y="2932621"/>
                </a:lnTo>
                <a:lnTo>
                  <a:pt x="2740397" y="2939593"/>
                </a:lnTo>
                <a:lnTo>
                  <a:pt x="2744517" y="2946566"/>
                </a:lnTo>
                <a:lnTo>
                  <a:pt x="2748954" y="2954172"/>
                </a:lnTo>
                <a:lnTo>
                  <a:pt x="2752757" y="2961461"/>
                </a:lnTo>
                <a:lnTo>
                  <a:pt x="2756243" y="2969385"/>
                </a:lnTo>
                <a:lnTo>
                  <a:pt x="2759413" y="2977625"/>
                </a:lnTo>
                <a:lnTo>
                  <a:pt x="2761948" y="2985548"/>
                </a:lnTo>
                <a:lnTo>
                  <a:pt x="2764483" y="2993788"/>
                </a:lnTo>
                <a:lnTo>
                  <a:pt x="2766385" y="3002345"/>
                </a:lnTo>
                <a:lnTo>
                  <a:pt x="2767969" y="3010902"/>
                </a:lnTo>
                <a:lnTo>
                  <a:pt x="2769237" y="3019459"/>
                </a:lnTo>
                <a:lnTo>
                  <a:pt x="2769871" y="3028650"/>
                </a:lnTo>
                <a:lnTo>
                  <a:pt x="2770188" y="3037524"/>
                </a:lnTo>
                <a:lnTo>
                  <a:pt x="2769871" y="3046715"/>
                </a:lnTo>
                <a:lnTo>
                  <a:pt x="2769237" y="3055272"/>
                </a:lnTo>
                <a:lnTo>
                  <a:pt x="2767969" y="3064463"/>
                </a:lnTo>
                <a:lnTo>
                  <a:pt x="2766385" y="3073020"/>
                </a:lnTo>
                <a:lnTo>
                  <a:pt x="2764483" y="3081577"/>
                </a:lnTo>
                <a:lnTo>
                  <a:pt x="2761948" y="3089500"/>
                </a:lnTo>
                <a:lnTo>
                  <a:pt x="2759413" y="3097740"/>
                </a:lnTo>
                <a:lnTo>
                  <a:pt x="2756243" y="3105980"/>
                </a:lnTo>
                <a:lnTo>
                  <a:pt x="2752757" y="3113903"/>
                </a:lnTo>
                <a:lnTo>
                  <a:pt x="2748954" y="3121192"/>
                </a:lnTo>
                <a:lnTo>
                  <a:pt x="2744517" y="3128482"/>
                </a:lnTo>
                <a:lnTo>
                  <a:pt x="2740397" y="3135454"/>
                </a:lnTo>
                <a:lnTo>
                  <a:pt x="2735326" y="3142743"/>
                </a:lnTo>
                <a:lnTo>
                  <a:pt x="2730255" y="3149082"/>
                </a:lnTo>
                <a:lnTo>
                  <a:pt x="2724867" y="3155421"/>
                </a:lnTo>
                <a:lnTo>
                  <a:pt x="2718846" y="3161759"/>
                </a:lnTo>
                <a:lnTo>
                  <a:pt x="2712507" y="3167464"/>
                </a:lnTo>
                <a:lnTo>
                  <a:pt x="2706486" y="3172852"/>
                </a:lnTo>
                <a:lnTo>
                  <a:pt x="2699830" y="3177922"/>
                </a:lnTo>
                <a:lnTo>
                  <a:pt x="2692858" y="3182993"/>
                </a:lnTo>
                <a:lnTo>
                  <a:pt x="2685885" y="3187430"/>
                </a:lnTo>
                <a:lnTo>
                  <a:pt x="2678279" y="3191550"/>
                </a:lnTo>
                <a:lnTo>
                  <a:pt x="2670990" y="3195670"/>
                </a:lnTo>
                <a:lnTo>
                  <a:pt x="2663067" y="3199156"/>
                </a:lnTo>
                <a:lnTo>
                  <a:pt x="2655144" y="3202326"/>
                </a:lnTo>
                <a:lnTo>
                  <a:pt x="2646903" y="3204861"/>
                </a:lnTo>
                <a:lnTo>
                  <a:pt x="2638663" y="3207397"/>
                </a:lnTo>
                <a:lnTo>
                  <a:pt x="2630106" y="3209298"/>
                </a:lnTo>
                <a:lnTo>
                  <a:pt x="2621549" y="3210883"/>
                </a:lnTo>
                <a:lnTo>
                  <a:pt x="2612992" y="3211834"/>
                </a:lnTo>
                <a:lnTo>
                  <a:pt x="2604118" y="3212784"/>
                </a:lnTo>
                <a:lnTo>
                  <a:pt x="2594927" y="3213101"/>
                </a:lnTo>
                <a:lnTo>
                  <a:pt x="2585737" y="3212784"/>
                </a:lnTo>
                <a:lnTo>
                  <a:pt x="2577180" y="3211834"/>
                </a:lnTo>
                <a:lnTo>
                  <a:pt x="2568306" y="3210883"/>
                </a:lnTo>
                <a:lnTo>
                  <a:pt x="2559749" y="3209298"/>
                </a:lnTo>
                <a:lnTo>
                  <a:pt x="2550875" y="3207397"/>
                </a:lnTo>
                <a:lnTo>
                  <a:pt x="2542951" y="3204861"/>
                </a:lnTo>
                <a:lnTo>
                  <a:pt x="2534711" y="3202326"/>
                </a:lnTo>
                <a:lnTo>
                  <a:pt x="2526471" y="3199156"/>
                </a:lnTo>
                <a:lnTo>
                  <a:pt x="2518548" y="3195670"/>
                </a:lnTo>
                <a:lnTo>
                  <a:pt x="2511259" y="3191550"/>
                </a:lnTo>
                <a:lnTo>
                  <a:pt x="2503969" y="3187430"/>
                </a:lnTo>
                <a:lnTo>
                  <a:pt x="2496997" y="3182993"/>
                </a:lnTo>
                <a:lnTo>
                  <a:pt x="2490025" y="3177922"/>
                </a:lnTo>
                <a:lnTo>
                  <a:pt x="2483369" y="3172852"/>
                </a:lnTo>
                <a:lnTo>
                  <a:pt x="2477031" y="3167464"/>
                </a:lnTo>
                <a:lnTo>
                  <a:pt x="2470692" y="3161759"/>
                </a:lnTo>
                <a:lnTo>
                  <a:pt x="2464987" y="3155421"/>
                </a:lnTo>
                <a:lnTo>
                  <a:pt x="2459600" y="3149082"/>
                </a:lnTo>
                <a:lnTo>
                  <a:pt x="2454529" y="3142743"/>
                </a:lnTo>
                <a:lnTo>
                  <a:pt x="2449458" y="3135454"/>
                </a:lnTo>
                <a:lnTo>
                  <a:pt x="2445021" y="3128482"/>
                </a:lnTo>
                <a:lnTo>
                  <a:pt x="2440901" y="3121192"/>
                </a:lnTo>
                <a:lnTo>
                  <a:pt x="2436781" y="3113903"/>
                </a:lnTo>
                <a:lnTo>
                  <a:pt x="2433295" y="3105980"/>
                </a:lnTo>
                <a:lnTo>
                  <a:pt x="2430442" y="3097740"/>
                </a:lnTo>
                <a:lnTo>
                  <a:pt x="2427590" y="3089500"/>
                </a:lnTo>
                <a:lnTo>
                  <a:pt x="2425372" y="3081577"/>
                </a:lnTo>
                <a:lnTo>
                  <a:pt x="2423153" y="3073020"/>
                </a:lnTo>
                <a:lnTo>
                  <a:pt x="2421885" y="3064463"/>
                </a:lnTo>
                <a:lnTo>
                  <a:pt x="2420618" y="3055272"/>
                </a:lnTo>
                <a:lnTo>
                  <a:pt x="2419667" y="3046715"/>
                </a:lnTo>
                <a:lnTo>
                  <a:pt x="2419350" y="3037524"/>
                </a:lnTo>
                <a:lnTo>
                  <a:pt x="2419667" y="3028650"/>
                </a:lnTo>
                <a:lnTo>
                  <a:pt x="2420618" y="3019459"/>
                </a:lnTo>
                <a:lnTo>
                  <a:pt x="2421885" y="3010902"/>
                </a:lnTo>
                <a:lnTo>
                  <a:pt x="2423153" y="3002345"/>
                </a:lnTo>
                <a:lnTo>
                  <a:pt x="2425372" y="2993788"/>
                </a:lnTo>
                <a:lnTo>
                  <a:pt x="2427590" y="2985548"/>
                </a:lnTo>
                <a:lnTo>
                  <a:pt x="2430442" y="2977625"/>
                </a:lnTo>
                <a:lnTo>
                  <a:pt x="2433295" y="2969385"/>
                </a:lnTo>
                <a:lnTo>
                  <a:pt x="2436781" y="2961461"/>
                </a:lnTo>
                <a:lnTo>
                  <a:pt x="2440901" y="2954172"/>
                </a:lnTo>
                <a:lnTo>
                  <a:pt x="2445021" y="2946566"/>
                </a:lnTo>
                <a:lnTo>
                  <a:pt x="2449458" y="2939593"/>
                </a:lnTo>
                <a:lnTo>
                  <a:pt x="2454529" y="2932621"/>
                </a:lnTo>
                <a:lnTo>
                  <a:pt x="2459600" y="2925966"/>
                </a:lnTo>
                <a:lnTo>
                  <a:pt x="2464987" y="2919944"/>
                </a:lnTo>
                <a:lnTo>
                  <a:pt x="2470692" y="2913605"/>
                </a:lnTo>
                <a:lnTo>
                  <a:pt x="2477031" y="2907901"/>
                </a:lnTo>
                <a:lnTo>
                  <a:pt x="2483369" y="2902196"/>
                </a:lnTo>
                <a:lnTo>
                  <a:pt x="2490025" y="2897125"/>
                </a:lnTo>
                <a:lnTo>
                  <a:pt x="2496997" y="2892054"/>
                </a:lnTo>
                <a:lnTo>
                  <a:pt x="2503969" y="2887934"/>
                </a:lnTo>
                <a:lnTo>
                  <a:pt x="2511259" y="2883497"/>
                </a:lnTo>
                <a:lnTo>
                  <a:pt x="2518548" y="2879694"/>
                </a:lnTo>
                <a:lnTo>
                  <a:pt x="2526471" y="2876208"/>
                </a:lnTo>
                <a:lnTo>
                  <a:pt x="2534711" y="2873039"/>
                </a:lnTo>
                <a:lnTo>
                  <a:pt x="2542951" y="2870503"/>
                </a:lnTo>
                <a:lnTo>
                  <a:pt x="2550875" y="2867968"/>
                </a:lnTo>
                <a:lnTo>
                  <a:pt x="2559749" y="2866066"/>
                </a:lnTo>
                <a:lnTo>
                  <a:pt x="2568306" y="2864482"/>
                </a:lnTo>
                <a:lnTo>
                  <a:pt x="2577180" y="2863531"/>
                </a:lnTo>
                <a:lnTo>
                  <a:pt x="2585737" y="2862580"/>
                </a:lnTo>
                <a:lnTo>
                  <a:pt x="2594927" y="2862263"/>
                </a:lnTo>
                <a:close/>
                <a:moveTo>
                  <a:pt x="2110582" y="2862263"/>
                </a:moveTo>
                <a:lnTo>
                  <a:pt x="2119781" y="2862580"/>
                </a:lnTo>
                <a:lnTo>
                  <a:pt x="2128663" y="2863531"/>
                </a:lnTo>
                <a:lnTo>
                  <a:pt x="2137545" y="2864482"/>
                </a:lnTo>
                <a:lnTo>
                  <a:pt x="2146110" y="2866066"/>
                </a:lnTo>
                <a:lnTo>
                  <a:pt x="2154675" y="2867968"/>
                </a:lnTo>
                <a:lnTo>
                  <a:pt x="2162922" y="2870503"/>
                </a:lnTo>
                <a:lnTo>
                  <a:pt x="2171170" y="2873039"/>
                </a:lnTo>
                <a:lnTo>
                  <a:pt x="2178783" y="2876208"/>
                </a:lnTo>
                <a:lnTo>
                  <a:pt x="2186713" y="2879694"/>
                </a:lnTo>
                <a:lnTo>
                  <a:pt x="2194644" y="2883497"/>
                </a:lnTo>
                <a:lnTo>
                  <a:pt x="2201939" y="2887934"/>
                </a:lnTo>
                <a:lnTo>
                  <a:pt x="2208918" y="2892054"/>
                </a:lnTo>
                <a:lnTo>
                  <a:pt x="2215580" y="2897125"/>
                </a:lnTo>
                <a:lnTo>
                  <a:pt x="2222241" y="2902196"/>
                </a:lnTo>
                <a:lnTo>
                  <a:pt x="2228903" y="2907901"/>
                </a:lnTo>
                <a:lnTo>
                  <a:pt x="2234612" y="2913605"/>
                </a:lnTo>
                <a:lnTo>
                  <a:pt x="2240639" y="2919944"/>
                </a:lnTo>
                <a:lnTo>
                  <a:pt x="2246032" y="2925966"/>
                </a:lnTo>
                <a:lnTo>
                  <a:pt x="2251425" y="2932621"/>
                </a:lnTo>
                <a:lnTo>
                  <a:pt x="2256183" y="2939593"/>
                </a:lnTo>
                <a:lnTo>
                  <a:pt x="2260624" y="2946566"/>
                </a:lnTo>
                <a:lnTo>
                  <a:pt x="2265065" y="2954172"/>
                </a:lnTo>
                <a:lnTo>
                  <a:pt x="2268871" y="2961461"/>
                </a:lnTo>
                <a:lnTo>
                  <a:pt x="2272361" y="2969385"/>
                </a:lnTo>
                <a:lnTo>
                  <a:pt x="2275533" y="2977625"/>
                </a:lnTo>
                <a:lnTo>
                  <a:pt x="2278388" y="2985548"/>
                </a:lnTo>
                <a:lnTo>
                  <a:pt x="2280608" y="2993788"/>
                </a:lnTo>
                <a:lnTo>
                  <a:pt x="2282512" y="3002345"/>
                </a:lnTo>
                <a:lnTo>
                  <a:pt x="2284098" y="3010902"/>
                </a:lnTo>
                <a:lnTo>
                  <a:pt x="2285367" y="3019459"/>
                </a:lnTo>
                <a:lnTo>
                  <a:pt x="2286001" y="3028650"/>
                </a:lnTo>
                <a:lnTo>
                  <a:pt x="2286001" y="3037524"/>
                </a:lnTo>
                <a:lnTo>
                  <a:pt x="2286001" y="3046715"/>
                </a:lnTo>
                <a:lnTo>
                  <a:pt x="2285367" y="3055272"/>
                </a:lnTo>
                <a:lnTo>
                  <a:pt x="2284098" y="3064463"/>
                </a:lnTo>
                <a:lnTo>
                  <a:pt x="2282512" y="3073020"/>
                </a:lnTo>
                <a:lnTo>
                  <a:pt x="2280608" y="3081577"/>
                </a:lnTo>
                <a:lnTo>
                  <a:pt x="2278388" y="3089500"/>
                </a:lnTo>
                <a:lnTo>
                  <a:pt x="2275533" y="3097740"/>
                </a:lnTo>
                <a:lnTo>
                  <a:pt x="2272361" y="3105980"/>
                </a:lnTo>
                <a:lnTo>
                  <a:pt x="2268871" y="3113903"/>
                </a:lnTo>
                <a:lnTo>
                  <a:pt x="2265065" y="3121192"/>
                </a:lnTo>
                <a:lnTo>
                  <a:pt x="2260624" y="3128482"/>
                </a:lnTo>
                <a:lnTo>
                  <a:pt x="2256183" y="3135454"/>
                </a:lnTo>
                <a:lnTo>
                  <a:pt x="2251425" y="3142743"/>
                </a:lnTo>
                <a:lnTo>
                  <a:pt x="2246032" y="3149082"/>
                </a:lnTo>
                <a:lnTo>
                  <a:pt x="2240639" y="3155421"/>
                </a:lnTo>
                <a:lnTo>
                  <a:pt x="2234612" y="3161759"/>
                </a:lnTo>
                <a:lnTo>
                  <a:pt x="2228903" y="3167464"/>
                </a:lnTo>
                <a:lnTo>
                  <a:pt x="2222241" y="3172852"/>
                </a:lnTo>
                <a:lnTo>
                  <a:pt x="2215580" y="3177922"/>
                </a:lnTo>
                <a:lnTo>
                  <a:pt x="2208918" y="3182993"/>
                </a:lnTo>
                <a:lnTo>
                  <a:pt x="2201939" y="3187430"/>
                </a:lnTo>
                <a:lnTo>
                  <a:pt x="2194644" y="3191550"/>
                </a:lnTo>
                <a:lnTo>
                  <a:pt x="2186713" y="3195670"/>
                </a:lnTo>
                <a:lnTo>
                  <a:pt x="2178783" y="3199156"/>
                </a:lnTo>
                <a:lnTo>
                  <a:pt x="2171170" y="3202326"/>
                </a:lnTo>
                <a:lnTo>
                  <a:pt x="2162922" y="3204861"/>
                </a:lnTo>
                <a:lnTo>
                  <a:pt x="2154675" y="3207397"/>
                </a:lnTo>
                <a:lnTo>
                  <a:pt x="2146110" y="3209298"/>
                </a:lnTo>
                <a:lnTo>
                  <a:pt x="2137545" y="3210883"/>
                </a:lnTo>
                <a:lnTo>
                  <a:pt x="2128663" y="3211834"/>
                </a:lnTo>
                <a:lnTo>
                  <a:pt x="2119781" y="3212784"/>
                </a:lnTo>
                <a:lnTo>
                  <a:pt x="2110582" y="3213101"/>
                </a:lnTo>
                <a:lnTo>
                  <a:pt x="2101700" y="3212784"/>
                </a:lnTo>
                <a:lnTo>
                  <a:pt x="2092818" y="3211834"/>
                </a:lnTo>
                <a:lnTo>
                  <a:pt x="2084253" y="3210883"/>
                </a:lnTo>
                <a:lnTo>
                  <a:pt x="2075371" y="3209298"/>
                </a:lnTo>
                <a:lnTo>
                  <a:pt x="2067124" y="3207397"/>
                </a:lnTo>
                <a:lnTo>
                  <a:pt x="2058559" y="3204861"/>
                </a:lnTo>
                <a:lnTo>
                  <a:pt x="2050311" y="3202326"/>
                </a:lnTo>
                <a:lnTo>
                  <a:pt x="2042381" y="3199156"/>
                </a:lnTo>
                <a:lnTo>
                  <a:pt x="2034768" y="3195670"/>
                </a:lnTo>
                <a:lnTo>
                  <a:pt x="2027155" y="3191550"/>
                </a:lnTo>
                <a:lnTo>
                  <a:pt x="2019859" y="3187430"/>
                </a:lnTo>
                <a:lnTo>
                  <a:pt x="2012880" y="3182993"/>
                </a:lnTo>
                <a:lnTo>
                  <a:pt x="2005902" y="3177922"/>
                </a:lnTo>
                <a:lnTo>
                  <a:pt x="1999240" y="3172852"/>
                </a:lnTo>
                <a:lnTo>
                  <a:pt x="1992896" y="3167464"/>
                </a:lnTo>
                <a:lnTo>
                  <a:pt x="1986869" y="3161759"/>
                </a:lnTo>
                <a:lnTo>
                  <a:pt x="1980842" y="3155421"/>
                </a:lnTo>
                <a:lnTo>
                  <a:pt x="1975449" y="3149082"/>
                </a:lnTo>
                <a:lnTo>
                  <a:pt x="1970374" y="3142743"/>
                </a:lnTo>
                <a:lnTo>
                  <a:pt x="1965298" y="3135454"/>
                </a:lnTo>
                <a:lnTo>
                  <a:pt x="1960540" y="3128482"/>
                </a:lnTo>
                <a:lnTo>
                  <a:pt x="1956416" y="3121192"/>
                </a:lnTo>
                <a:lnTo>
                  <a:pt x="1952927" y="3113903"/>
                </a:lnTo>
                <a:lnTo>
                  <a:pt x="1948803" y="3105980"/>
                </a:lnTo>
                <a:lnTo>
                  <a:pt x="1945948" y="3097740"/>
                </a:lnTo>
                <a:lnTo>
                  <a:pt x="1943093" y="3089500"/>
                </a:lnTo>
                <a:lnTo>
                  <a:pt x="1940873" y="3081577"/>
                </a:lnTo>
                <a:lnTo>
                  <a:pt x="1938652" y="3073020"/>
                </a:lnTo>
                <a:lnTo>
                  <a:pt x="1937383" y="3064463"/>
                </a:lnTo>
                <a:lnTo>
                  <a:pt x="1936115" y="3055272"/>
                </a:lnTo>
                <a:lnTo>
                  <a:pt x="1935797" y="3046715"/>
                </a:lnTo>
                <a:lnTo>
                  <a:pt x="1935163" y="3037524"/>
                </a:lnTo>
                <a:lnTo>
                  <a:pt x="1935797" y="3028650"/>
                </a:lnTo>
                <a:lnTo>
                  <a:pt x="1936115" y="3019459"/>
                </a:lnTo>
                <a:lnTo>
                  <a:pt x="1937383" y="3010902"/>
                </a:lnTo>
                <a:lnTo>
                  <a:pt x="1938652" y="3002345"/>
                </a:lnTo>
                <a:lnTo>
                  <a:pt x="1940873" y="2993788"/>
                </a:lnTo>
                <a:lnTo>
                  <a:pt x="1943093" y="2985548"/>
                </a:lnTo>
                <a:lnTo>
                  <a:pt x="1945948" y="2977625"/>
                </a:lnTo>
                <a:lnTo>
                  <a:pt x="1948803" y="2969385"/>
                </a:lnTo>
                <a:lnTo>
                  <a:pt x="1952927" y="2961461"/>
                </a:lnTo>
                <a:lnTo>
                  <a:pt x="1956416" y="2954172"/>
                </a:lnTo>
                <a:lnTo>
                  <a:pt x="1960540" y="2946566"/>
                </a:lnTo>
                <a:lnTo>
                  <a:pt x="1965298" y="2939593"/>
                </a:lnTo>
                <a:lnTo>
                  <a:pt x="1970374" y="2932621"/>
                </a:lnTo>
                <a:lnTo>
                  <a:pt x="1975449" y="2925966"/>
                </a:lnTo>
                <a:lnTo>
                  <a:pt x="1980842" y="2919944"/>
                </a:lnTo>
                <a:lnTo>
                  <a:pt x="1986869" y="2913605"/>
                </a:lnTo>
                <a:lnTo>
                  <a:pt x="1992896" y="2907901"/>
                </a:lnTo>
                <a:lnTo>
                  <a:pt x="1999240" y="2902196"/>
                </a:lnTo>
                <a:lnTo>
                  <a:pt x="2005902" y="2897125"/>
                </a:lnTo>
                <a:lnTo>
                  <a:pt x="2012880" y="2892054"/>
                </a:lnTo>
                <a:lnTo>
                  <a:pt x="2019859" y="2887934"/>
                </a:lnTo>
                <a:lnTo>
                  <a:pt x="2027155" y="2883497"/>
                </a:lnTo>
                <a:lnTo>
                  <a:pt x="2034768" y="2879694"/>
                </a:lnTo>
                <a:lnTo>
                  <a:pt x="2042381" y="2876208"/>
                </a:lnTo>
                <a:lnTo>
                  <a:pt x="2050311" y="2873039"/>
                </a:lnTo>
                <a:lnTo>
                  <a:pt x="2058559" y="2870503"/>
                </a:lnTo>
                <a:lnTo>
                  <a:pt x="2067124" y="2867968"/>
                </a:lnTo>
                <a:lnTo>
                  <a:pt x="2075371" y="2866066"/>
                </a:lnTo>
                <a:lnTo>
                  <a:pt x="2084253" y="2864482"/>
                </a:lnTo>
                <a:lnTo>
                  <a:pt x="2092818" y="2863531"/>
                </a:lnTo>
                <a:lnTo>
                  <a:pt x="2101700" y="2862580"/>
                </a:lnTo>
                <a:lnTo>
                  <a:pt x="2110582" y="2862263"/>
                </a:lnTo>
                <a:close/>
                <a:moveTo>
                  <a:pt x="1627187" y="2862263"/>
                </a:moveTo>
                <a:lnTo>
                  <a:pt x="1636110" y="2862580"/>
                </a:lnTo>
                <a:lnTo>
                  <a:pt x="1645032" y="2863531"/>
                </a:lnTo>
                <a:lnTo>
                  <a:pt x="1653635" y="2864482"/>
                </a:lnTo>
                <a:lnTo>
                  <a:pt x="1662557" y="2866066"/>
                </a:lnTo>
                <a:lnTo>
                  <a:pt x="1670842" y="2867968"/>
                </a:lnTo>
                <a:lnTo>
                  <a:pt x="1679446" y="2870503"/>
                </a:lnTo>
                <a:lnTo>
                  <a:pt x="1687731" y="2873039"/>
                </a:lnTo>
                <a:lnTo>
                  <a:pt x="1695697" y="2876208"/>
                </a:lnTo>
                <a:lnTo>
                  <a:pt x="1703344" y="2879694"/>
                </a:lnTo>
                <a:lnTo>
                  <a:pt x="1710992" y="2883497"/>
                </a:lnTo>
                <a:lnTo>
                  <a:pt x="1718321" y="2887934"/>
                </a:lnTo>
                <a:lnTo>
                  <a:pt x="1725331" y="2892054"/>
                </a:lnTo>
                <a:lnTo>
                  <a:pt x="1732341" y="2897125"/>
                </a:lnTo>
                <a:lnTo>
                  <a:pt x="1739033" y="2902196"/>
                </a:lnTo>
                <a:lnTo>
                  <a:pt x="1745406" y="2907901"/>
                </a:lnTo>
                <a:lnTo>
                  <a:pt x="1751460" y="2913605"/>
                </a:lnTo>
                <a:lnTo>
                  <a:pt x="1757515" y="2919944"/>
                </a:lnTo>
                <a:lnTo>
                  <a:pt x="1762932" y="2925966"/>
                </a:lnTo>
                <a:lnTo>
                  <a:pt x="1768030" y="2932621"/>
                </a:lnTo>
                <a:lnTo>
                  <a:pt x="1773128" y="2939593"/>
                </a:lnTo>
                <a:lnTo>
                  <a:pt x="1777908" y="2946566"/>
                </a:lnTo>
                <a:lnTo>
                  <a:pt x="1782051" y="2954172"/>
                </a:lnTo>
                <a:lnTo>
                  <a:pt x="1786193" y="2961461"/>
                </a:lnTo>
                <a:lnTo>
                  <a:pt x="1789698" y="2969385"/>
                </a:lnTo>
                <a:lnTo>
                  <a:pt x="1792566" y="2977625"/>
                </a:lnTo>
                <a:lnTo>
                  <a:pt x="1795434" y="2985548"/>
                </a:lnTo>
                <a:lnTo>
                  <a:pt x="1797664" y="2993788"/>
                </a:lnTo>
                <a:lnTo>
                  <a:pt x="1799895" y="3002345"/>
                </a:lnTo>
                <a:lnTo>
                  <a:pt x="1801169" y="3010902"/>
                </a:lnTo>
                <a:lnTo>
                  <a:pt x="1802444" y="3019459"/>
                </a:lnTo>
                <a:lnTo>
                  <a:pt x="1802763" y="3028650"/>
                </a:lnTo>
                <a:lnTo>
                  <a:pt x="1803400" y="3037524"/>
                </a:lnTo>
                <a:lnTo>
                  <a:pt x="1802763" y="3046715"/>
                </a:lnTo>
                <a:lnTo>
                  <a:pt x="1802444" y="3055272"/>
                </a:lnTo>
                <a:lnTo>
                  <a:pt x="1801169" y="3064463"/>
                </a:lnTo>
                <a:lnTo>
                  <a:pt x="1799895" y="3073020"/>
                </a:lnTo>
                <a:lnTo>
                  <a:pt x="1797664" y="3081577"/>
                </a:lnTo>
                <a:lnTo>
                  <a:pt x="1795434" y="3089500"/>
                </a:lnTo>
                <a:lnTo>
                  <a:pt x="1792566" y="3097740"/>
                </a:lnTo>
                <a:lnTo>
                  <a:pt x="1789698" y="3105980"/>
                </a:lnTo>
                <a:lnTo>
                  <a:pt x="1786193" y="3113903"/>
                </a:lnTo>
                <a:lnTo>
                  <a:pt x="1782051" y="3121192"/>
                </a:lnTo>
                <a:lnTo>
                  <a:pt x="1777908" y="3128482"/>
                </a:lnTo>
                <a:lnTo>
                  <a:pt x="1773128" y="3135454"/>
                </a:lnTo>
                <a:lnTo>
                  <a:pt x="1768030" y="3142743"/>
                </a:lnTo>
                <a:lnTo>
                  <a:pt x="1762932" y="3149082"/>
                </a:lnTo>
                <a:lnTo>
                  <a:pt x="1757515" y="3155421"/>
                </a:lnTo>
                <a:lnTo>
                  <a:pt x="1751460" y="3161759"/>
                </a:lnTo>
                <a:lnTo>
                  <a:pt x="1745406" y="3167464"/>
                </a:lnTo>
                <a:lnTo>
                  <a:pt x="1739033" y="3172852"/>
                </a:lnTo>
                <a:lnTo>
                  <a:pt x="1732341" y="3177922"/>
                </a:lnTo>
                <a:lnTo>
                  <a:pt x="1725331" y="3182993"/>
                </a:lnTo>
                <a:lnTo>
                  <a:pt x="1718321" y="3187430"/>
                </a:lnTo>
                <a:lnTo>
                  <a:pt x="1710992" y="3191550"/>
                </a:lnTo>
                <a:lnTo>
                  <a:pt x="1703344" y="3195670"/>
                </a:lnTo>
                <a:lnTo>
                  <a:pt x="1695697" y="3199156"/>
                </a:lnTo>
                <a:lnTo>
                  <a:pt x="1687731" y="3202326"/>
                </a:lnTo>
                <a:lnTo>
                  <a:pt x="1679446" y="3204861"/>
                </a:lnTo>
                <a:lnTo>
                  <a:pt x="1670842" y="3207397"/>
                </a:lnTo>
                <a:lnTo>
                  <a:pt x="1662557" y="3209298"/>
                </a:lnTo>
                <a:lnTo>
                  <a:pt x="1653635" y="3210883"/>
                </a:lnTo>
                <a:lnTo>
                  <a:pt x="1645032" y="3211834"/>
                </a:lnTo>
                <a:lnTo>
                  <a:pt x="1636110" y="3212784"/>
                </a:lnTo>
                <a:lnTo>
                  <a:pt x="1627187" y="3213101"/>
                </a:lnTo>
                <a:lnTo>
                  <a:pt x="1617947" y="3212784"/>
                </a:lnTo>
                <a:lnTo>
                  <a:pt x="1609025" y="3211834"/>
                </a:lnTo>
                <a:lnTo>
                  <a:pt x="1600102" y="3210883"/>
                </a:lnTo>
                <a:lnTo>
                  <a:pt x="1591499" y="3209298"/>
                </a:lnTo>
                <a:lnTo>
                  <a:pt x="1582895" y="3207397"/>
                </a:lnTo>
                <a:lnTo>
                  <a:pt x="1574611" y="3204861"/>
                </a:lnTo>
                <a:lnTo>
                  <a:pt x="1566326" y="3202326"/>
                </a:lnTo>
                <a:lnTo>
                  <a:pt x="1558678" y="3199156"/>
                </a:lnTo>
                <a:lnTo>
                  <a:pt x="1550712" y="3195670"/>
                </a:lnTo>
                <a:lnTo>
                  <a:pt x="1542746" y="3191550"/>
                </a:lnTo>
                <a:lnTo>
                  <a:pt x="1535417" y="3187430"/>
                </a:lnTo>
                <a:lnTo>
                  <a:pt x="1528407" y="3182993"/>
                </a:lnTo>
                <a:lnTo>
                  <a:pt x="1521715" y="3177922"/>
                </a:lnTo>
                <a:lnTo>
                  <a:pt x="1515023" y="3172852"/>
                </a:lnTo>
                <a:lnTo>
                  <a:pt x="1508332" y="3167464"/>
                </a:lnTo>
                <a:lnTo>
                  <a:pt x="1502596" y="3161759"/>
                </a:lnTo>
                <a:lnTo>
                  <a:pt x="1496542" y="3155421"/>
                </a:lnTo>
                <a:lnTo>
                  <a:pt x="1491125" y="3149082"/>
                </a:lnTo>
                <a:lnTo>
                  <a:pt x="1485708" y="3142743"/>
                </a:lnTo>
                <a:lnTo>
                  <a:pt x="1480928" y="3135454"/>
                </a:lnTo>
                <a:lnTo>
                  <a:pt x="1476467" y="3128482"/>
                </a:lnTo>
                <a:lnTo>
                  <a:pt x="1472006" y="3121192"/>
                </a:lnTo>
                <a:lnTo>
                  <a:pt x="1468182" y="3113903"/>
                </a:lnTo>
                <a:lnTo>
                  <a:pt x="1464677" y="3105980"/>
                </a:lnTo>
                <a:lnTo>
                  <a:pt x="1461490" y="3097740"/>
                </a:lnTo>
                <a:lnTo>
                  <a:pt x="1458623" y="3089500"/>
                </a:lnTo>
                <a:lnTo>
                  <a:pt x="1456392" y="3081577"/>
                </a:lnTo>
                <a:lnTo>
                  <a:pt x="1454480" y="3073020"/>
                </a:lnTo>
                <a:lnTo>
                  <a:pt x="1452887" y="3064463"/>
                </a:lnTo>
                <a:lnTo>
                  <a:pt x="1451612" y="3055272"/>
                </a:lnTo>
                <a:lnTo>
                  <a:pt x="1450975" y="3046715"/>
                </a:lnTo>
                <a:lnTo>
                  <a:pt x="1450975" y="3037524"/>
                </a:lnTo>
                <a:lnTo>
                  <a:pt x="1450975" y="3028650"/>
                </a:lnTo>
                <a:lnTo>
                  <a:pt x="1451612" y="3019459"/>
                </a:lnTo>
                <a:lnTo>
                  <a:pt x="1452887" y="3010902"/>
                </a:lnTo>
                <a:lnTo>
                  <a:pt x="1454480" y="3002345"/>
                </a:lnTo>
                <a:lnTo>
                  <a:pt x="1456392" y="2993788"/>
                </a:lnTo>
                <a:lnTo>
                  <a:pt x="1458623" y="2985548"/>
                </a:lnTo>
                <a:lnTo>
                  <a:pt x="1461490" y="2977625"/>
                </a:lnTo>
                <a:lnTo>
                  <a:pt x="1464677" y="2969385"/>
                </a:lnTo>
                <a:lnTo>
                  <a:pt x="1468182" y="2961461"/>
                </a:lnTo>
                <a:lnTo>
                  <a:pt x="1472006" y="2954172"/>
                </a:lnTo>
                <a:lnTo>
                  <a:pt x="1476467" y="2946566"/>
                </a:lnTo>
                <a:lnTo>
                  <a:pt x="1480928" y="2939593"/>
                </a:lnTo>
                <a:lnTo>
                  <a:pt x="1485708" y="2932621"/>
                </a:lnTo>
                <a:lnTo>
                  <a:pt x="1491125" y="2925966"/>
                </a:lnTo>
                <a:lnTo>
                  <a:pt x="1496542" y="2919944"/>
                </a:lnTo>
                <a:lnTo>
                  <a:pt x="1502596" y="2913605"/>
                </a:lnTo>
                <a:lnTo>
                  <a:pt x="1508332" y="2907901"/>
                </a:lnTo>
                <a:lnTo>
                  <a:pt x="1515023" y="2902196"/>
                </a:lnTo>
                <a:lnTo>
                  <a:pt x="1521715" y="2897125"/>
                </a:lnTo>
                <a:lnTo>
                  <a:pt x="1528407" y="2892054"/>
                </a:lnTo>
                <a:lnTo>
                  <a:pt x="1535417" y="2887934"/>
                </a:lnTo>
                <a:lnTo>
                  <a:pt x="1542746" y="2883497"/>
                </a:lnTo>
                <a:lnTo>
                  <a:pt x="1550712" y="2879694"/>
                </a:lnTo>
                <a:lnTo>
                  <a:pt x="1558678" y="2876208"/>
                </a:lnTo>
                <a:lnTo>
                  <a:pt x="1566326" y="2873039"/>
                </a:lnTo>
                <a:lnTo>
                  <a:pt x="1574611" y="2870503"/>
                </a:lnTo>
                <a:lnTo>
                  <a:pt x="1582895" y="2867968"/>
                </a:lnTo>
                <a:lnTo>
                  <a:pt x="1591499" y="2866066"/>
                </a:lnTo>
                <a:lnTo>
                  <a:pt x="1600102" y="2864482"/>
                </a:lnTo>
                <a:lnTo>
                  <a:pt x="1609025" y="2863531"/>
                </a:lnTo>
                <a:lnTo>
                  <a:pt x="1617947" y="2862580"/>
                </a:lnTo>
                <a:lnTo>
                  <a:pt x="1627187" y="2862263"/>
                </a:lnTo>
                <a:close/>
                <a:moveTo>
                  <a:pt x="1143001" y="2862263"/>
                </a:moveTo>
                <a:lnTo>
                  <a:pt x="1151923" y="2862580"/>
                </a:lnTo>
                <a:lnTo>
                  <a:pt x="1160845" y="2863531"/>
                </a:lnTo>
                <a:lnTo>
                  <a:pt x="1170086" y="2864482"/>
                </a:lnTo>
                <a:lnTo>
                  <a:pt x="1178689" y="2866066"/>
                </a:lnTo>
                <a:lnTo>
                  <a:pt x="1187293" y="2867968"/>
                </a:lnTo>
                <a:lnTo>
                  <a:pt x="1195259" y="2870503"/>
                </a:lnTo>
                <a:lnTo>
                  <a:pt x="1203544" y="2873039"/>
                </a:lnTo>
                <a:lnTo>
                  <a:pt x="1211510" y="2876208"/>
                </a:lnTo>
                <a:lnTo>
                  <a:pt x="1219157" y="2879694"/>
                </a:lnTo>
                <a:lnTo>
                  <a:pt x="1227124" y="2883497"/>
                </a:lnTo>
                <a:lnTo>
                  <a:pt x="1234453" y="2887934"/>
                </a:lnTo>
                <a:lnTo>
                  <a:pt x="1241463" y="2892054"/>
                </a:lnTo>
                <a:lnTo>
                  <a:pt x="1248154" y="2897125"/>
                </a:lnTo>
                <a:lnTo>
                  <a:pt x="1254846" y="2902196"/>
                </a:lnTo>
                <a:lnTo>
                  <a:pt x="1261538" y="2907901"/>
                </a:lnTo>
                <a:lnTo>
                  <a:pt x="1267273" y="2913605"/>
                </a:lnTo>
                <a:lnTo>
                  <a:pt x="1273328" y="2919944"/>
                </a:lnTo>
                <a:lnTo>
                  <a:pt x="1278745" y="2925966"/>
                </a:lnTo>
                <a:lnTo>
                  <a:pt x="1284162" y="2932621"/>
                </a:lnTo>
                <a:lnTo>
                  <a:pt x="1288941" y="2939593"/>
                </a:lnTo>
                <a:lnTo>
                  <a:pt x="1293721" y="2946566"/>
                </a:lnTo>
                <a:lnTo>
                  <a:pt x="1297864" y="2954172"/>
                </a:lnTo>
                <a:lnTo>
                  <a:pt x="1302006" y="2961461"/>
                </a:lnTo>
                <a:lnTo>
                  <a:pt x="1305511" y="2969385"/>
                </a:lnTo>
                <a:lnTo>
                  <a:pt x="1308698" y="2977625"/>
                </a:lnTo>
                <a:lnTo>
                  <a:pt x="1311247" y="2985548"/>
                </a:lnTo>
                <a:lnTo>
                  <a:pt x="1313477" y="2993788"/>
                </a:lnTo>
                <a:lnTo>
                  <a:pt x="1315708" y="3002345"/>
                </a:lnTo>
                <a:lnTo>
                  <a:pt x="1317301" y="3010902"/>
                </a:lnTo>
                <a:lnTo>
                  <a:pt x="1318257" y="3019459"/>
                </a:lnTo>
                <a:lnTo>
                  <a:pt x="1319213" y="3028650"/>
                </a:lnTo>
                <a:lnTo>
                  <a:pt x="1319213" y="3037524"/>
                </a:lnTo>
                <a:lnTo>
                  <a:pt x="1319213" y="3046715"/>
                </a:lnTo>
                <a:lnTo>
                  <a:pt x="1318257" y="3055272"/>
                </a:lnTo>
                <a:lnTo>
                  <a:pt x="1317301" y="3064463"/>
                </a:lnTo>
                <a:lnTo>
                  <a:pt x="1315708" y="3073020"/>
                </a:lnTo>
                <a:lnTo>
                  <a:pt x="1313477" y="3081577"/>
                </a:lnTo>
                <a:lnTo>
                  <a:pt x="1311247" y="3089500"/>
                </a:lnTo>
                <a:lnTo>
                  <a:pt x="1308698" y="3097740"/>
                </a:lnTo>
                <a:lnTo>
                  <a:pt x="1305511" y="3105980"/>
                </a:lnTo>
                <a:lnTo>
                  <a:pt x="1302006" y="3113903"/>
                </a:lnTo>
                <a:lnTo>
                  <a:pt x="1297864" y="3121192"/>
                </a:lnTo>
                <a:lnTo>
                  <a:pt x="1293721" y="3128482"/>
                </a:lnTo>
                <a:lnTo>
                  <a:pt x="1288941" y="3135454"/>
                </a:lnTo>
                <a:lnTo>
                  <a:pt x="1284162" y="3142743"/>
                </a:lnTo>
                <a:lnTo>
                  <a:pt x="1278745" y="3149082"/>
                </a:lnTo>
                <a:lnTo>
                  <a:pt x="1273328" y="3155421"/>
                </a:lnTo>
                <a:lnTo>
                  <a:pt x="1267273" y="3161759"/>
                </a:lnTo>
                <a:lnTo>
                  <a:pt x="1261538" y="3167464"/>
                </a:lnTo>
                <a:lnTo>
                  <a:pt x="1254846" y="3172852"/>
                </a:lnTo>
                <a:lnTo>
                  <a:pt x="1248154" y="3177922"/>
                </a:lnTo>
                <a:lnTo>
                  <a:pt x="1241463" y="3182993"/>
                </a:lnTo>
                <a:lnTo>
                  <a:pt x="1234453" y="3187430"/>
                </a:lnTo>
                <a:lnTo>
                  <a:pt x="1227124" y="3191550"/>
                </a:lnTo>
                <a:lnTo>
                  <a:pt x="1219157" y="3195670"/>
                </a:lnTo>
                <a:lnTo>
                  <a:pt x="1211510" y="3199156"/>
                </a:lnTo>
                <a:lnTo>
                  <a:pt x="1203544" y="3202326"/>
                </a:lnTo>
                <a:lnTo>
                  <a:pt x="1195259" y="3204861"/>
                </a:lnTo>
                <a:lnTo>
                  <a:pt x="1187293" y="3207397"/>
                </a:lnTo>
                <a:lnTo>
                  <a:pt x="1178689" y="3209298"/>
                </a:lnTo>
                <a:lnTo>
                  <a:pt x="1170086" y="3210883"/>
                </a:lnTo>
                <a:lnTo>
                  <a:pt x="1160845" y="3211834"/>
                </a:lnTo>
                <a:lnTo>
                  <a:pt x="1151923" y="3212784"/>
                </a:lnTo>
                <a:lnTo>
                  <a:pt x="1143001" y="3213101"/>
                </a:lnTo>
                <a:lnTo>
                  <a:pt x="1133760" y="3212784"/>
                </a:lnTo>
                <a:lnTo>
                  <a:pt x="1124838" y="3211834"/>
                </a:lnTo>
                <a:lnTo>
                  <a:pt x="1116234" y="3210883"/>
                </a:lnTo>
                <a:lnTo>
                  <a:pt x="1107631" y="3209298"/>
                </a:lnTo>
                <a:lnTo>
                  <a:pt x="1099027" y="3207397"/>
                </a:lnTo>
                <a:lnTo>
                  <a:pt x="1090424" y="3204861"/>
                </a:lnTo>
                <a:lnTo>
                  <a:pt x="1082776" y="3202326"/>
                </a:lnTo>
                <a:lnTo>
                  <a:pt x="1074491" y="3199156"/>
                </a:lnTo>
                <a:lnTo>
                  <a:pt x="1066525" y="3195670"/>
                </a:lnTo>
                <a:lnTo>
                  <a:pt x="1059196" y="3191550"/>
                </a:lnTo>
                <a:lnTo>
                  <a:pt x="1051548" y="3187430"/>
                </a:lnTo>
                <a:lnTo>
                  <a:pt x="1044538" y="3182993"/>
                </a:lnTo>
                <a:lnTo>
                  <a:pt x="1037528" y="3177922"/>
                </a:lnTo>
                <a:lnTo>
                  <a:pt x="1030836" y="3172852"/>
                </a:lnTo>
                <a:lnTo>
                  <a:pt x="1024782" y="3167464"/>
                </a:lnTo>
                <a:lnTo>
                  <a:pt x="1018409" y="3161759"/>
                </a:lnTo>
                <a:lnTo>
                  <a:pt x="1012673" y="3155421"/>
                </a:lnTo>
                <a:lnTo>
                  <a:pt x="1006938" y="3149082"/>
                </a:lnTo>
                <a:lnTo>
                  <a:pt x="1001839" y="3142743"/>
                </a:lnTo>
                <a:lnTo>
                  <a:pt x="996741" y="3135454"/>
                </a:lnTo>
                <a:lnTo>
                  <a:pt x="992599" y="3128482"/>
                </a:lnTo>
                <a:lnTo>
                  <a:pt x="988137" y="3121192"/>
                </a:lnTo>
                <a:lnTo>
                  <a:pt x="984314" y="3113903"/>
                </a:lnTo>
                <a:lnTo>
                  <a:pt x="980809" y="3105980"/>
                </a:lnTo>
                <a:lnTo>
                  <a:pt x="977622" y="3097740"/>
                </a:lnTo>
                <a:lnTo>
                  <a:pt x="975073" y="3089500"/>
                </a:lnTo>
                <a:lnTo>
                  <a:pt x="972524" y="3081577"/>
                </a:lnTo>
                <a:lnTo>
                  <a:pt x="970612" y="3073020"/>
                </a:lnTo>
                <a:lnTo>
                  <a:pt x="969019" y="3064463"/>
                </a:lnTo>
                <a:lnTo>
                  <a:pt x="967744" y="3055272"/>
                </a:lnTo>
                <a:lnTo>
                  <a:pt x="967107" y="3046715"/>
                </a:lnTo>
                <a:lnTo>
                  <a:pt x="966788" y="3037524"/>
                </a:lnTo>
                <a:lnTo>
                  <a:pt x="967107" y="3028650"/>
                </a:lnTo>
                <a:lnTo>
                  <a:pt x="967744" y="3019459"/>
                </a:lnTo>
                <a:lnTo>
                  <a:pt x="969019" y="3010902"/>
                </a:lnTo>
                <a:lnTo>
                  <a:pt x="970612" y="3002345"/>
                </a:lnTo>
                <a:lnTo>
                  <a:pt x="972524" y="2993788"/>
                </a:lnTo>
                <a:lnTo>
                  <a:pt x="975073" y="2985548"/>
                </a:lnTo>
                <a:lnTo>
                  <a:pt x="977622" y="2977625"/>
                </a:lnTo>
                <a:lnTo>
                  <a:pt x="980809" y="2969385"/>
                </a:lnTo>
                <a:lnTo>
                  <a:pt x="984314" y="2961461"/>
                </a:lnTo>
                <a:lnTo>
                  <a:pt x="988137" y="2954172"/>
                </a:lnTo>
                <a:lnTo>
                  <a:pt x="992599" y="2946566"/>
                </a:lnTo>
                <a:lnTo>
                  <a:pt x="996741" y="2939593"/>
                </a:lnTo>
                <a:lnTo>
                  <a:pt x="1001839" y="2932621"/>
                </a:lnTo>
                <a:lnTo>
                  <a:pt x="1006938" y="2925966"/>
                </a:lnTo>
                <a:lnTo>
                  <a:pt x="1012673" y="2919944"/>
                </a:lnTo>
                <a:lnTo>
                  <a:pt x="1018409" y="2913605"/>
                </a:lnTo>
                <a:lnTo>
                  <a:pt x="1024782" y="2907901"/>
                </a:lnTo>
                <a:lnTo>
                  <a:pt x="1030836" y="2902196"/>
                </a:lnTo>
                <a:lnTo>
                  <a:pt x="1037528" y="2897125"/>
                </a:lnTo>
                <a:lnTo>
                  <a:pt x="1044538" y="2892054"/>
                </a:lnTo>
                <a:lnTo>
                  <a:pt x="1051548" y="2887934"/>
                </a:lnTo>
                <a:lnTo>
                  <a:pt x="1059196" y="2883497"/>
                </a:lnTo>
                <a:lnTo>
                  <a:pt x="1066525" y="2879694"/>
                </a:lnTo>
                <a:lnTo>
                  <a:pt x="1074491" y="2876208"/>
                </a:lnTo>
                <a:lnTo>
                  <a:pt x="1082776" y="2873039"/>
                </a:lnTo>
                <a:lnTo>
                  <a:pt x="1090424" y="2870503"/>
                </a:lnTo>
                <a:lnTo>
                  <a:pt x="1099027" y="2867968"/>
                </a:lnTo>
                <a:lnTo>
                  <a:pt x="1107631" y="2866066"/>
                </a:lnTo>
                <a:lnTo>
                  <a:pt x="1116234" y="2864482"/>
                </a:lnTo>
                <a:lnTo>
                  <a:pt x="1124838" y="2863531"/>
                </a:lnTo>
                <a:lnTo>
                  <a:pt x="1133760" y="2862580"/>
                </a:lnTo>
                <a:lnTo>
                  <a:pt x="1143001" y="2862263"/>
                </a:lnTo>
                <a:close/>
                <a:moveTo>
                  <a:pt x="659607" y="2862263"/>
                </a:moveTo>
                <a:lnTo>
                  <a:pt x="668489" y="2862580"/>
                </a:lnTo>
                <a:lnTo>
                  <a:pt x="677688" y="2863531"/>
                </a:lnTo>
                <a:lnTo>
                  <a:pt x="686253" y="2864482"/>
                </a:lnTo>
                <a:lnTo>
                  <a:pt x="694818" y="2866066"/>
                </a:lnTo>
                <a:lnTo>
                  <a:pt x="703382" y="2867968"/>
                </a:lnTo>
                <a:lnTo>
                  <a:pt x="711947" y="2870503"/>
                </a:lnTo>
                <a:lnTo>
                  <a:pt x="719878" y="2873039"/>
                </a:lnTo>
                <a:lnTo>
                  <a:pt x="727808" y="2876208"/>
                </a:lnTo>
                <a:lnTo>
                  <a:pt x="735738" y="2879694"/>
                </a:lnTo>
                <a:lnTo>
                  <a:pt x="743034" y="2883497"/>
                </a:lnTo>
                <a:lnTo>
                  <a:pt x="750330" y="2887934"/>
                </a:lnTo>
                <a:lnTo>
                  <a:pt x="757309" y="2892054"/>
                </a:lnTo>
                <a:lnTo>
                  <a:pt x="764605" y="2897125"/>
                </a:lnTo>
                <a:lnTo>
                  <a:pt x="770949" y="2902196"/>
                </a:lnTo>
                <a:lnTo>
                  <a:pt x="777293" y="2907901"/>
                </a:lnTo>
                <a:lnTo>
                  <a:pt x="783637" y="2913605"/>
                </a:lnTo>
                <a:lnTo>
                  <a:pt x="789347" y="2919944"/>
                </a:lnTo>
                <a:lnTo>
                  <a:pt x="794740" y="2925966"/>
                </a:lnTo>
                <a:lnTo>
                  <a:pt x="799815" y="2932621"/>
                </a:lnTo>
                <a:lnTo>
                  <a:pt x="804891" y="2939593"/>
                </a:lnTo>
                <a:lnTo>
                  <a:pt x="809649" y="2946566"/>
                </a:lnTo>
                <a:lnTo>
                  <a:pt x="814090" y="2954172"/>
                </a:lnTo>
                <a:lnTo>
                  <a:pt x="817579" y="2961461"/>
                </a:lnTo>
                <a:lnTo>
                  <a:pt x="821069" y="2969385"/>
                </a:lnTo>
                <a:lnTo>
                  <a:pt x="824558" y="2977625"/>
                </a:lnTo>
                <a:lnTo>
                  <a:pt x="827096" y="2985548"/>
                </a:lnTo>
                <a:lnTo>
                  <a:pt x="829633" y="2993788"/>
                </a:lnTo>
                <a:lnTo>
                  <a:pt x="831537" y="3002345"/>
                </a:lnTo>
                <a:lnTo>
                  <a:pt x="833123" y="3010902"/>
                </a:lnTo>
                <a:lnTo>
                  <a:pt x="834392" y="3019459"/>
                </a:lnTo>
                <a:lnTo>
                  <a:pt x="834709" y="3028650"/>
                </a:lnTo>
                <a:lnTo>
                  <a:pt x="835026" y="3037524"/>
                </a:lnTo>
                <a:lnTo>
                  <a:pt x="834709" y="3046715"/>
                </a:lnTo>
                <a:lnTo>
                  <a:pt x="834392" y="3055272"/>
                </a:lnTo>
                <a:lnTo>
                  <a:pt x="833123" y="3064463"/>
                </a:lnTo>
                <a:lnTo>
                  <a:pt x="831537" y="3073020"/>
                </a:lnTo>
                <a:lnTo>
                  <a:pt x="829633" y="3081577"/>
                </a:lnTo>
                <a:lnTo>
                  <a:pt x="827096" y="3089500"/>
                </a:lnTo>
                <a:lnTo>
                  <a:pt x="824558" y="3097740"/>
                </a:lnTo>
                <a:lnTo>
                  <a:pt x="821069" y="3105980"/>
                </a:lnTo>
                <a:lnTo>
                  <a:pt x="817579" y="3113903"/>
                </a:lnTo>
                <a:lnTo>
                  <a:pt x="814090" y="3121192"/>
                </a:lnTo>
                <a:lnTo>
                  <a:pt x="809649" y="3128482"/>
                </a:lnTo>
                <a:lnTo>
                  <a:pt x="804891" y="3135454"/>
                </a:lnTo>
                <a:lnTo>
                  <a:pt x="799815" y="3142743"/>
                </a:lnTo>
                <a:lnTo>
                  <a:pt x="794740" y="3149082"/>
                </a:lnTo>
                <a:lnTo>
                  <a:pt x="789347" y="3155421"/>
                </a:lnTo>
                <a:lnTo>
                  <a:pt x="783637" y="3161759"/>
                </a:lnTo>
                <a:lnTo>
                  <a:pt x="777293" y="3167464"/>
                </a:lnTo>
                <a:lnTo>
                  <a:pt x="770949" y="3172852"/>
                </a:lnTo>
                <a:lnTo>
                  <a:pt x="764605" y="3177922"/>
                </a:lnTo>
                <a:lnTo>
                  <a:pt x="757309" y="3182993"/>
                </a:lnTo>
                <a:lnTo>
                  <a:pt x="750330" y="3187430"/>
                </a:lnTo>
                <a:lnTo>
                  <a:pt x="743034" y="3191550"/>
                </a:lnTo>
                <a:lnTo>
                  <a:pt x="735738" y="3195670"/>
                </a:lnTo>
                <a:lnTo>
                  <a:pt x="727808" y="3199156"/>
                </a:lnTo>
                <a:lnTo>
                  <a:pt x="719878" y="3202326"/>
                </a:lnTo>
                <a:lnTo>
                  <a:pt x="711947" y="3204861"/>
                </a:lnTo>
                <a:lnTo>
                  <a:pt x="703382" y="3207397"/>
                </a:lnTo>
                <a:lnTo>
                  <a:pt x="694818" y="3209298"/>
                </a:lnTo>
                <a:lnTo>
                  <a:pt x="686253" y="3210883"/>
                </a:lnTo>
                <a:lnTo>
                  <a:pt x="677688" y="3211834"/>
                </a:lnTo>
                <a:lnTo>
                  <a:pt x="668489" y="3212784"/>
                </a:lnTo>
                <a:lnTo>
                  <a:pt x="659607" y="3213101"/>
                </a:lnTo>
                <a:lnTo>
                  <a:pt x="650725" y="3212784"/>
                </a:lnTo>
                <a:lnTo>
                  <a:pt x="641526" y="3211834"/>
                </a:lnTo>
                <a:lnTo>
                  <a:pt x="632644" y="3210883"/>
                </a:lnTo>
                <a:lnTo>
                  <a:pt x="624079" y="3209298"/>
                </a:lnTo>
                <a:lnTo>
                  <a:pt x="615514" y="3207397"/>
                </a:lnTo>
                <a:lnTo>
                  <a:pt x="607267" y="3204861"/>
                </a:lnTo>
                <a:lnTo>
                  <a:pt x="599336" y="3202326"/>
                </a:lnTo>
                <a:lnTo>
                  <a:pt x="591406" y="3199156"/>
                </a:lnTo>
                <a:lnTo>
                  <a:pt x="583476" y="3195670"/>
                </a:lnTo>
                <a:lnTo>
                  <a:pt x="575863" y="3191550"/>
                </a:lnTo>
                <a:lnTo>
                  <a:pt x="568250" y="3187430"/>
                </a:lnTo>
                <a:lnTo>
                  <a:pt x="561271" y="3182993"/>
                </a:lnTo>
                <a:lnTo>
                  <a:pt x="554609" y="3177922"/>
                </a:lnTo>
                <a:lnTo>
                  <a:pt x="548265" y="3172852"/>
                </a:lnTo>
                <a:lnTo>
                  <a:pt x="541604" y="3167464"/>
                </a:lnTo>
                <a:lnTo>
                  <a:pt x="535577" y="3161759"/>
                </a:lnTo>
                <a:lnTo>
                  <a:pt x="529867" y="3155421"/>
                </a:lnTo>
                <a:lnTo>
                  <a:pt x="524474" y="3149082"/>
                </a:lnTo>
                <a:lnTo>
                  <a:pt x="518764" y="3142743"/>
                </a:lnTo>
                <a:lnTo>
                  <a:pt x="514323" y="3135454"/>
                </a:lnTo>
                <a:lnTo>
                  <a:pt x="509565" y="3128482"/>
                </a:lnTo>
                <a:lnTo>
                  <a:pt x="505124" y="3121192"/>
                </a:lnTo>
                <a:lnTo>
                  <a:pt x="501318" y="3113903"/>
                </a:lnTo>
                <a:lnTo>
                  <a:pt x="497828" y="3105980"/>
                </a:lnTo>
                <a:lnTo>
                  <a:pt x="494656" y="3097740"/>
                </a:lnTo>
                <a:lnTo>
                  <a:pt x="492118" y="3089500"/>
                </a:lnTo>
                <a:lnTo>
                  <a:pt x="489581" y="3081577"/>
                </a:lnTo>
                <a:lnTo>
                  <a:pt x="487677" y="3073020"/>
                </a:lnTo>
                <a:lnTo>
                  <a:pt x="486091" y="3064463"/>
                </a:lnTo>
                <a:lnTo>
                  <a:pt x="485140" y="3055272"/>
                </a:lnTo>
                <a:lnTo>
                  <a:pt x="484188" y="3046715"/>
                </a:lnTo>
                <a:lnTo>
                  <a:pt x="484188" y="3037524"/>
                </a:lnTo>
                <a:lnTo>
                  <a:pt x="484188" y="3028650"/>
                </a:lnTo>
                <a:lnTo>
                  <a:pt x="485140" y="3019459"/>
                </a:lnTo>
                <a:lnTo>
                  <a:pt x="486091" y="3010902"/>
                </a:lnTo>
                <a:lnTo>
                  <a:pt x="487677" y="3002345"/>
                </a:lnTo>
                <a:lnTo>
                  <a:pt x="489581" y="2993788"/>
                </a:lnTo>
                <a:lnTo>
                  <a:pt x="492118" y="2985548"/>
                </a:lnTo>
                <a:lnTo>
                  <a:pt x="494656" y="2977625"/>
                </a:lnTo>
                <a:lnTo>
                  <a:pt x="497828" y="2969385"/>
                </a:lnTo>
                <a:lnTo>
                  <a:pt x="501318" y="2961461"/>
                </a:lnTo>
                <a:lnTo>
                  <a:pt x="505124" y="2954172"/>
                </a:lnTo>
                <a:lnTo>
                  <a:pt x="509565" y="2946566"/>
                </a:lnTo>
                <a:lnTo>
                  <a:pt x="514323" y="2939593"/>
                </a:lnTo>
                <a:lnTo>
                  <a:pt x="518764" y="2932621"/>
                </a:lnTo>
                <a:lnTo>
                  <a:pt x="524474" y="2925966"/>
                </a:lnTo>
                <a:lnTo>
                  <a:pt x="529867" y="2919944"/>
                </a:lnTo>
                <a:lnTo>
                  <a:pt x="535577" y="2913605"/>
                </a:lnTo>
                <a:lnTo>
                  <a:pt x="541604" y="2907901"/>
                </a:lnTo>
                <a:lnTo>
                  <a:pt x="548265" y="2902196"/>
                </a:lnTo>
                <a:lnTo>
                  <a:pt x="554609" y="2897125"/>
                </a:lnTo>
                <a:lnTo>
                  <a:pt x="561271" y="2892054"/>
                </a:lnTo>
                <a:lnTo>
                  <a:pt x="568250" y="2887934"/>
                </a:lnTo>
                <a:lnTo>
                  <a:pt x="575863" y="2883497"/>
                </a:lnTo>
                <a:lnTo>
                  <a:pt x="583476" y="2879694"/>
                </a:lnTo>
                <a:lnTo>
                  <a:pt x="591406" y="2876208"/>
                </a:lnTo>
                <a:lnTo>
                  <a:pt x="599336" y="2873039"/>
                </a:lnTo>
                <a:lnTo>
                  <a:pt x="607267" y="2870503"/>
                </a:lnTo>
                <a:lnTo>
                  <a:pt x="615514" y="2867968"/>
                </a:lnTo>
                <a:lnTo>
                  <a:pt x="624079" y="2866066"/>
                </a:lnTo>
                <a:lnTo>
                  <a:pt x="632644" y="2864482"/>
                </a:lnTo>
                <a:lnTo>
                  <a:pt x="641526" y="2863531"/>
                </a:lnTo>
                <a:lnTo>
                  <a:pt x="650725" y="2862580"/>
                </a:lnTo>
                <a:lnTo>
                  <a:pt x="659607" y="2862263"/>
                </a:lnTo>
                <a:close/>
                <a:moveTo>
                  <a:pt x="175261" y="2862263"/>
                </a:moveTo>
                <a:lnTo>
                  <a:pt x="184768" y="2862580"/>
                </a:lnTo>
                <a:lnTo>
                  <a:pt x="193325" y="2863531"/>
                </a:lnTo>
                <a:lnTo>
                  <a:pt x="202199" y="2864482"/>
                </a:lnTo>
                <a:lnTo>
                  <a:pt x="210756" y="2866066"/>
                </a:lnTo>
                <a:lnTo>
                  <a:pt x="219313" y="2867968"/>
                </a:lnTo>
                <a:lnTo>
                  <a:pt x="227553" y="2870503"/>
                </a:lnTo>
                <a:lnTo>
                  <a:pt x="235794" y="2873039"/>
                </a:lnTo>
                <a:lnTo>
                  <a:pt x="243717" y="2876208"/>
                </a:lnTo>
                <a:lnTo>
                  <a:pt x="251640" y="2879694"/>
                </a:lnTo>
                <a:lnTo>
                  <a:pt x="258929" y="2883497"/>
                </a:lnTo>
                <a:lnTo>
                  <a:pt x="266535" y="2887934"/>
                </a:lnTo>
                <a:lnTo>
                  <a:pt x="273508" y="2892054"/>
                </a:lnTo>
                <a:lnTo>
                  <a:pt x="280480" y="2897125"/>
                </a:lnTo>
                <a:lnTo>
                  <a:pt x="287136" y="2902196"/>
                </a:lnTo>
                <a:lnTo>
                  <a:pt x="293157" y="2907901"/>
                </a:lnTo>
                <a:lnTo>
                  <a:pt x="299496" y="2913605"/>
                </a:lnTo>
                <a:lnTo>
                  <a:pt x="305517" y="2919944"/>
                </a:lnTo>
                <a:lnTo>
                  <a:pt x="310905" y="2925966"/>
                </a:lnTo>
                <a:lnTo>
                  <a:pt x="315976" y="2932621"/>
                </a:lnTo>
                <a:lnTo>
                  <a:pt x="321047" y="2939593"/>
                </a:lnTo>
                <a:lnTo>
                  <a:pt x="325167" y="2946566"/>
                </a:lnTo>
                <a:lnTo>
                  <a:pt x="329604" y="2954172"/>
                </a:lnTo>
                <a:lnTo>
                  <a:pt x="333407" y="2961461"/>
                </a:lnTo>
                <a:lnTo>
                  <a:pt x="336893" y="2969385"/>
                </a:lnTo>
                <a:lnTo>
                  <a:pt x="340063" y="2977625"/>
                </a:lnTo>
                <a:lnTo>
                  <a:pt x="342598" y="2985548"/>
                </a:lnTo>
                <a:lnTo>
                  <a:pt x="345133" y="2993788"/>
                </a:lnTo>
                <a:lnTo>
                  <a:pt x="347035" y="3002345"/>
                </a:lnTo>
                <a:lnTo>
                  <a:pt x="348619" y="3010902"/>
                </a:lnTo>
                <a:lnTo>
                  <a:pt x="349887" y="3019459"/>
                </a:lnTo>
                <a:lnTo>
                  <a:pt x="350521" y="3028650"/>
                </a:lnTo>
                <a:lnTo>
                  <a:pt x="350838" y="3037524"/>
                </a:lnTo>
                <a:lnTo>
                  <a:pt x="350521" y="3046715"/>
                </a:lnTo>
                <a:lnTo>
                  <a:pt x="349887" y="3055272"/>
                </a:lnTo>
                <a:lnTo>
                  <a:pt x="348619" y="3064463"/>
                </a:lnTo>
                <a:lnTo>
                  <a:pt x="347035" y="3073020"/>
                </a:lnTo>
                <a:lnTo>
                  <a:pt x="345133" y="3081577"/>
                </a:lnTo>
                <a:lnTo>
                  <a:pt x="342598" y="3089500"/>
                </a:lnTo>
                <a:lnTo>
                  <a:pt x="340063" y="3097740"/>
                </a:lnTo>
                <a:lnTo>
                  <a:pt x="336893" y="3105980"/>
                </a:lnTo>
                <a:lnTo>
                  <a:pt x="333407" y="3113903"/>
                </a:lnTo>
                <a:lnTo>
                  <a:pt x="329604" y="3121192"/>
                </a:lnTo>
                <a:lnTo>
                  <a:pt x="325167" y="3128482"/>
                </a:lnTo>
                <a:lnTo>
                  <a:pt x="321047" y="3135454"/>
                </a:lnTo>
                <a:lnTo>
                  <a:pt x="315976" y="3142743"/>
                </a:lnTo>
                <a:lnTo>
                  <a:pt x="310905" y="3149082"/>
                </a:lnTo>
                <a:lnTo>
                  <a:pt x="305517" y="3155421"/>
                </a:lnTo>
                <a:lnTo>
                  <a:pt x="299496" y="3161759"/>
                </a:lnTo>
                <a:lnTo>
                  <a:pt x="293157" y="3167464"/>
                </a:lnTo>
                <a:lnTo>
                  <a:pt x="287136" y="3172852"/>
                </a:lnTo>
                <a:lnTo>
                  <a:pt x="280480" y="3177922"/>
                </a:lnTo>
                <a:lnTo>
                  <a:pt x="273508" y="3182993"/>
                </a:lnTo>
                <a:lnTo>
                  <a:pt x="266535" y="3187430"/>
                </a:lnTo>
                <a:lnTo>
                  <a:pt x="258929" y="3191550"/>
                </a:lnTo>
                <a:lnTo>
                  <a:pt x="251640" y="3195670"/>
                </a:lnTo>
                <a:lnTo>
                  <a:pt x="243717" y="3199156"/>
                </a:lnTo>
                <a:lnTo>
                  <a:pt x="235794" y="3202326"/>
                </a:lnTo>
                <a:lnTo>
                  <a:pt x="227553" y="3204861"/>
                </a:lnTo>
                <a:lnTo>
                  <a:pt x="219313" y="3207397"/>
                </a:lnTo>
                <a:lnTo>
                  <a:pt x="210756" y="3209298"/>
                </a:lnTo>
                <a:lnTo>
                  <a:pt x="202199" y="3210883"/>
                </a:lnTo>
                <a:lnTo>
                  <a:pt x="193325" y="3211834"/>
                </a:lnTo>
                <a:lnTo>
                  <a:pt x="184768" y="3212784"/>
                </a:lnTo>
                <a:lnTo>
                  <a:pt x="175261" y="3213101"/>
                </a:lnTo>
                <a:lnTo>
                  <a:pt x="166387" y="3212784"/>
                </a:lnTo>
                <a:lnTo>
                  <a:pt x="157513" y="3211834"/>
                </a:lnTo>
                <a:lnTo>
                  <a:pt x="148956" y="3210883"/>
                </a:lnTo>
                <a:lnTo>
                  <a:pt x="140082" y="3209298"/>
                </a:lnTo>
                <a:lnTo>
                  <a:pt x="131525" y="3207397"/>
                </a:lnTo>
                <a:lnTo>
                  <a:pt x="123601" y="3204861"/>
                </a:lnTo>
                <a:lnTo>
                  <a:pt x="115361" y="3202326"/>
                </a:lnTo>
                <a:lnTo>
                  <a:pt x="107121" y="3199156"/>
                </a:lnTo>
                <a:lnTo>
                  <a:pt x="99198" y="3195670"/>
                </a:lnTo>
                <a:lnTo>
                  <a:pt x="91909" y="3191550"/>
                </a:lnTo>
                <a:lnTo>
                  <a:pt x="84619" y="3187430"/>
                </a:lnTo>
                <a:lnTo>
                  <a:pt x="77647" y="3182993"/>
                </a:lnTo>
                <a:lnTo>
                  <a:pt x="70675" y="3177922"/>
                </a:lnTo>
                <a:lnTo>
                  <a:pt x="64019" y="3172852"/>
                </a:lnTo>
                <a:lnTo>
                  <a:pt x="57681" y="3167464"/>
                </a:lnTo>
                <a:lnTo>
                  <a:pt x="51342" y="3161759"/>
                </a:lnTo>
                <a:lnTo>
                  <a:pt x="45637" y="3155421"/>
                </a:lnTo>
                <a:lnTo>
                  <a:pt x="40250" y="3149082"/>
                </a:lnTo>
                <a:lnTo>
                  <a:pt x="35179" y="3142743"/>
                </a:lnTo>
                <a:lnTo>
                  <a:pt x="30108" y="3135454"/>
                </a:lnTo>
                <a:lnTo>
                  <a:pt x="25671" y="3128482"/>
                </a:lnTo>
                <a:lnTo>
                  <a:pt x="21551" y="3121192"/>
                </a:lnTo>
                <a:lnTo>
                  <a:pt x="17431" y="3113903"/>
                </a:lnTo>
                <a:lnTo>
                  <a:pt x="13945" y="3105980"/>
                </a:lnTo>
                <a:lnTo>
                  <a:pt x="11092" y="3097740"/>
                </a:lnTo>
                <a:lnTo>
                  <a:pt x="8240" y="3089500"/>
                </a:lnTo>
                <a:lnTo>
                  <a:pt x="6022" y="3081577"/>
                </a:lnTo>
                <a:lnTo>
                  <a:pt x="3803" y="3073020"/>
                </a:lnTo>
                <a:lnTo>
                  <a:pt x="2218" y="3064463"/>
                </a:lnTo>
                <a:lnTo>
                  <a:pt x="1268" y="3055272"/>
                </a:lnTo>
                <a:lnTo>
                  <a:pt x="317" y="3046715"/>
                </a:lnTo>
                <a:lnTo>
                  <a:pt x="0" y="3037524"/>
                </a:lnTo>
                <a:lnTo>
                  <a:pt x="317" y="3028650"/>
                </a:lnTo>
                <a:lnTo>
                  <a:pt x="1268" y="3019459"/>
                </a:lnTo>
                <a:lnTo>
                  <a:pt x="2218" y="3010902"/>
                </a:lnTo>
                <a:lnTo>
                  <a:pt x="3803" y="3002345"/>
                </a:lnTo>
                <a:lnTo>
                  <a:pt x="6022" y="2993788"/>
                </a:lnTo>
                <a:lnTo>
                  <a:pt x="8240" y="2985548"/>
                </a:lnTo>
                <a:lnTo>
                  <a:pt x="11092" y="2977625"/>
                </a:lnTo>
                <a:lnTo>
                  <a:pt x="13945" y="2969385"/>
                </a:lnTo>
                <a:lnTo>
                  <a:pt x="17431" y="2961461"/>
                </a:lnTo>
                <a:lnTo>
                  <a:pt x="21551" y="2954172"/>
                </a:lnTo>
                <a:lnTo>
                  <a:pt x="25671" y="2946566"/>
                </a:lnTo>
                <a:lnTo>
                  <a:pt x="30108" y="2939593"/>
                </a:lnTo>
                <a:lnTo>
                  <a:pt x="35179" y="2932621"/>
                </a:lnTo>
                <a:lnTo>
                  <a:pt x="40250" y="2925966"/>
                </a:lnTo>
                <a:lnTo>
                  <a:pt x="45637" y="2919944"/>
                </a:lnTo>
                <a:lnTo>
                  <a:pt x="51342" y="2913605"/>
                </a:lnTo>
                <a:lnTo>
                  <a:pt x="57681" y="2907901"/>
                </a:lnTo>
                <a:lnTo>
                  <a:pt x="64019" y="2902196"/>
                </a:lnTo>
                <a:lnTo>
                  <a:pt x="70675" y="2897125"/>
                </a:lnTo>
                <a:lnTo>
                  <a:pt x="77647" y="2892054"/>
                </a:lnTo>
                <a:lnTo>
                  <a:pt x="84619" y="2887934"/>
                </a:lnTo>
                <a:lnTo>
                  <a:pt x="91909" y="2883497"/>
                </a:lnTo>
                <a:lnTo>
                  <a:pt x="99198" y="2879694"/>
                </a:lnTo>
                <a:lnTo>
                  <a:pt x="107121" y="2876208"/>
                </a:lnTo>
                <a:lnTo>
                  <a:pt x="115361" y="2873039"/>
                </a:lnTo>
                <a:lnTo>
                  <a:pt x="123601" y="2870503"/>
                </a:lnTo>
                <a:lnTo>
                  <a:pt x="131525" y="2867968"/>
                </a:lnTo>
                <a:lnTo>
                  <a:pt x="140082" y="2866066"/>
                </a:lnTo>
                <a:lnTo>
                  <a:pt x="148956" y="2864482"/>
                </a:lnTo>
                <a:lnTo>
                  <a:pt x="157513" y="2863531"/>
                </a:lnTo>
                <a:lnTo>
                  <a:pt x="166387" y="2862580"/>
                </a:lnTo>
                <a:lnTo>
                  <a:pt x="175261" y="2862263"/>
                </a:lnTo>
                <a:close/>
                <a:moveTo>
                  <a:pt x="3078957" y="2384425"/>
                </a:moveTo>
                <a:lnTo>
                  <a:pt x="3087839" y="2384742"/>
                </a:lnTo>
                <a:lnTo>
                  <a:pt x="3097038" y="2385377"/>
                </a:lnTo>
                <a:lnTo>
                  <a:pt x="3105603" y="2386329"/>
                </a:lnTo>
                <a:lnTo>
                  <a:pt x="3114485" y="2387915"/>
                </a:lnTo>
                <a:lnTo>
                  <a:pt x="3122732" y="2389818"/>
                </a:lnTo>
                <a:lnTo>
                  <a:pt x="3131297" y="2392356"/>
                </a:lnTo>
                <a:lnTo>
                  <a:pt x="3139545" y="2394893"/>
                </a:lnTo>
                <a:lnTo>
                  <a:pt x="3147158" y="2398065"/>
                </a:lnTo>
                <a:lnTo>
                  <a:pt x="3155088" y="2401555"/>
                </a:lnTo>
                <a:lnTo>
                  <a:pt x="3162384" y="2405679"/>
                </a:lnTo>
                <a:lnTo>
                  <a:pt x="3169680" y="2409802"/>
                </a:lnTo>
                <a:lnTo>
                  <a:pt x="3177293" y="2414561"/>
                </a:lnTo>
                <a:lnTo>
                  <a:pt x="3183955" y="2419319"/>
                </a:lnTo>
                <a:lnTo>
                  <a:pt x="3190299" y="2424711"/>
                </a:lnTo>
                <a:lnTo>
                  <a:pt x="3196960" y="2430104"/>
                </a:lnTo>
                <a:lnTo>
                  <a:pt x="3202987" y="2435814"/>
                </a:lnTo>
                <a:lnTo>
                  <a:pt x="3208697" y="2441841"/>
                </a:lnTo>
                <a:lnTo>
                  <a:pt x="3214090" y="2448502"/>
                </a:lnTo>
                <a:lnTo>
                  <a:pt x="3219800" y="2455164"/>
                </a:lnTo>
                <a:lnTo>
                  <a:pt x="3224241" y="2461825"/>
                </a:lnTo>
                <a:lnTo>
                  <a:pt x="3228999" y="2469121"/>
                </a:lnTo>
                <a:lnTo>
                  <a:pt x="3233440" y="2476417"/>
                </a:lnTo>
                <a:lnTo>
                  <a:pt x="3237246" y="2484030"/>
                </a:lnTo>
                <a:lnTo>
                  <a:pt x="3240736" y="2491643"/>
                </a:lnTo>
                <a:lnTo>
                  <a:pt x="3243908" y="2499574"/>
                </a:lnTo>
                <a:lnTo>
                  <a:pt x="3246446" y="2507821"/>
                </a:lnTo>
                <a:lnTo>
                  <a:pt x="3248983" y="2516386"/>
                </a:lnTo>
                <a:lnTo>
                  <a:pt x="3250887" y="2524316"/>
                </a:lnTo>
                <a:lnTo>
                  <a:pt x="3252473" y="2533516"/>
                </a:lnTo>
                <a:lnTo>
                  <a:pt x="3253742" y="2542080"/>
                </a:lnTo>
                <a:lnTo>
                  <a:pt x="3254059" y="2550962"/>
                </a:lnTo>
                <a:lnTo>
                  <a:pt x="3254376" y="2559844"/>
                </a:lnTo>
                <a:lnTo>
                  <a:pt x="3254059" y="2568726"/>
                </a:lnTo>
                <a:lnTo>
                  <a:pt x="3253742" y="2577925"/>
                </a:lnTo>
                <a:lnTo>
                  <a:pt x="3252473" y="2586807"/>
                </a:lnTo>
                <a:lnTo>
                  <a:pt x="3250887" y="2595372"/>
                </a:lnTo>
                <a:lnTo>
                  <a:pt x="3248983" y="2603937"/>
                </a:lnTo>
                <a:lnTo>
                  <a:pt x="3246446" y="2612184"/>
                </a:lnTo>
                <a:lnTo>
                  <a:pt x="3243908" y="2620432"/>
                </a:lnTo>
                <a:lnTo>
                  <a:pt x="3240736" y="2628045"/>
                </a:lnTo>
                <a:lnTo>
                  <a:pt x="3237246" y="2635975"/>
                </a:lnTo>
                <a:lnTo>
                  <a:pt x="3233440" y="2643589"/>
                </a:lnTo>
                <a:lnTo>
                  <a:pt x="3228999" y="2650884"/>
                </a:lnTo>
                <a:lnTo>
                  <a:pt x="3224241" y="2658180"/>
                </a:lnTo>
                <a:lnTo>
                  <a:pt x="3219800" y="2664842"/>
                </a:lnTo>
                <a:lnTo>
                  <a:pt x="3214090" y="2671503"/>
                </a:lnTo>
                <a:lnTo>
                  <a:pt x="3208697" y="2678165"/>
                </a:lnTo>
                <a:lnTo>
                  <a:pt x="3202987" y="2683875"/>
                </a:lnTo>
                <a:lnTo>
                  <a:pt x="3196960" y="2689585"/>
                </a:lnTo>
                <a:lnTo>
                  <a:pt x="3190299" y="2695294"/>
                </a:lnTo>
                <a:lnTo>
                  <a:pt x="3183955" y="2700687"/>
                </a:lnTo>
                <a:lnTo>
                  <a:pt x="3177293" y="2705445"/>
                </a:lnTo>
                <a:lnTo>
                  <a:pt x="3169680" y="2709886"/>
                </a:lnTo>
                <a:lnTo>
                  <a:pt x="3162384" y="2714327"/>
                </a:lnTo>
                <a:lnTo>
                  <a:pt x="3155088" y="2718134"/>
                </a:lnTo>
                <a:lnTo>
                  <a:pt x="3147158" y="2721623"/>
                </a:lnTo>
                <a:lnTo>
                  <a:pt x="3139545" y="2724795"/>
                </a:lnTo>
                <a:lnTo>
                  <a:pt x="3131297" y="2727650"/>
                </a:lnTo>
                <a:lnTo>
                  <a:pt x="3122732" y="2729871"/>
                </a:lnTo>
                <a:lnTo>
                  <a:pt x="3114485" y="2731774"/>
                </a:lnTo>
                <a:lnTo>
                  <a:pt x="3105603" y="2733360"/>
                </a:lnTo>
                <a:lnTo>
                  <a:pt x="3097038" y="2734629"/>
                </a:lnTo>
                <a:lnTo>
                  <a:pt x="3087839" y="2735263"/>
                </a:lnTo>
                <a:lnTo>
                  <a:pt x="3078957" y="2735263"/>
                </a:lnTo>
                <a:lnTo>
                  <a:pt x="3070075" y="2735263"/>
                </a:lnTo>
                <a:lnTo>
                  <a:pt x="3061193" y="2734629"/>
                </a:lnTo>
                <a:lnTo>
                  <a:pt x="3051994" y="2733360"/>
                </a:lnTo>
                <a:lnTo>
                  <a:pt x="3043429" y="2731774"/>
                </a:lnTo>
                <a:lnTo>
                  <a:pt x="3034864" y="2729871"/>
                </a:lnTo>
                <a:lnTo>
                  <a:pt x="3026617" y="2727650"/>
                </a:lnTo>
                <a:lnTo>
                  <a:pt x="3018686" y="2724795"/>
                </a:lnTo>
                <a:lnTo>
                  <a:pt x="3010756" y="2721623"/>
                </a:lnTo>
                <a:lnTo>
                  <a:pt x="3002826" y="2718134"/>
                </a:lnTo>
                <a:lnTo>
                  <a:pt x="2995213" y="2714327"/>
                </a:lnTo>
                <a:lnTo>
                  <a:pt x="2988234" y="2709886"/>
                </a:lnTo>
                <a:lnTo>
                  <a:pt x="2980621" y="2705445"/>
                </a:lnTo>
                <a:lnTo>
                  <a:pt x="2973959" y="2700687"/>
                </a:lnTo>
                <a:lnTo>
                  <a:pt x="2967615" y="2695294"/>
                </a:lnTo>
                <a:lnTo>
                  <a:pt x="2960954" y="2689585"/>
                </a:lnTo>
                <a:lnTo>
                  <a:pt x="2954927" y="2683875"/>
                </a:lnTo>
                <a:lnTo>
                  <a:pt x="2949217" y="2678165"/>
                </a:lnTo>
                <a:lnTo>
                  <a:pt x="2943824" y="2671503"/>
                </a:lnTo>
                <a:lnTo>
                  <a:pt x="2938114" y="2664842"/>
                </a:lnTo>
                <a:lnTo>
                  <a:pt x="2933673" y="2658180"/>
                </a:lnTo>
                <a:lnTo>
                  <a:pt x="2928915" y="2650884"/>
                </a:lnTo>
                <a:lnTo>
                  <a:pt x="2924474" y="2643589"/>
                </a:lnTo>
                <a:lnTo>
                  <a:pt x="2920668" y="2635975"/>
                </a:lnTo>
                <a:lnTo>
                  <a:pt x="2917178" y="2628045"/>
                </a:lnTo>
                <a:lnTo>
                  <a:pt x="2914006" y="2620432"/>
                </a:lnTo>
                <a:lnTo>
                  <a:pt x="2911468" y="2612184"/>
                </a:lnTo>
                <a:lnTo>
                  <a:pt x="2908931" y="2603937"/>
                </a:lnTo>
                <a:lnTo>
                  <a:pt x="2907027" y="2595372"/>
                </a:lnTo>
                <a:lnTo>
                  <a:pt x="2905441" y="2586807"/>
                </a:lnTo>
                <a:lnTo>
                  <a:pt x="2904490" y="2577925"/>
                </a:lnTo>
                <a:lnTo>
                  <a:pt x="2903538" y="2568726"/>
                </a:lnTo>
                <a:lnTo>
                  <a:pt x="2903538" y="2559844"/>
                </a:lnTo>
                <a:lnTo>
                  <a:pt x="2903538" y="2550962"/>
                </a:lnTo>
                <a:lnTo>
                  <a:pt x="2904490" y="2542080"/>
                </a:lnTo>
                <a:lnTo>
                  <a:pt x="2905441" y="2533516"/>
                </a:lnTo>
                <a:lnTo>
                  <a:pt x="2907027" y="2524316"/>
                </a:lnTo>
                <a:lnTo>
                  <a:pt x="2908931" y="2516386"/>
                </a:lnTo>
                <a:lnTo>
                  <a:pt x="2911468" y="2507821"/>
                </a:lnTo>
                <a:lnTo>
                  <a:pt x="2914006" y="2499574"/>
                </a:lnTo>
                <a:lnTo>
                  <a:pt x="2917178" y="2491643"/>
                </a:lnTo>
                <a:lnTo>
                  <a:pt x="2920668" y="2484030"/>
                </a:lnTo>
                <a:lnTo>
                  <a:pt x="2924474" y="2476417"/>
                </a:lnTo>
                <a:lnTo>
                  <a:pt x="2928915" y="2469121"/>
                </a:lnTo>
                <a:lnTo>
                  <a:pt x="2933673" y="2461825"/>
                </a:lnTo>
                <a:lnTo>
                  <a:pt x="2938114" y="2455164"/>
                </a:lnTo>
                <a:lnTo>
                  <a:pt x="2943824" y="2448502"/>
                </a:lnTo>
                <a:lnTo>
                  <a:pt x="2949217" y="2441841"/>
                </a:lnTo>
                <a:lnTo>
                  <a:pt x="2954927" y="2435814"/>
                </a:lnTo>
                <a:lnTo>
                  <a:pt x="2960954" y="2430104"/>
                </a:lnTo>
                <a:lnTo>
                  <a:pt x="2967615" y="2424711"/>
                </a:lnTo>
                <a:lnTo>
                  <a:pt x="2973959" y="2419319"/>
                </a:lnTo>
                <a:lnTo>
                  <a:pt x="2980621" y="2414561"/>
                </a:lnTo>
                <a:lnTo>
                  <a:pt x="2988234" y="2409802"/>
                </a:lnTo>
                <a:lnTo>
                  <a:pt x="2995213" y="2405679"/>
                </a:lnTo>
                <a:lnTo>
                  <a:pt x="3002826" y="2401555"/>
                </a:lnTo>
                <a:lnTo>
                  <a:pt x="3010756" y="2398065"/>
                </a:lnTo>
                <a:lnTo>
                  <a:pt x="3018686" y="2394893"/>
                </a:lnTo>
                <a:lnTo>
                  <a:pt x="3026617" y="2392356"/>
                </a:lnTo>
                <a:lnTo>
                  <a:pt x="3034864" y="2389818"/>
                </a:lnTo>
                <a:lnTo>
                  <a:pt x="3043429" y="2387915"/>
                </a:lnTo>
                <a:lnTo>
                  <a:pt x="3051994" y="2386329"/>
                </a:lnTo>
                <a:lnTo>
                  <a:pt x="3061193" y="2385377"/>
                </a:lnTo>
                <a:lnTo>
                  <a:pt x="3070075" y="2384742"/>
                </a:lnTo>
                <a:lnTo>
                  <a:pt x="3078957" y="2384425"/>
                </a:lnTo>
                <a:close/>
                <a:moveTo>
                  <a:pt x="2594927" y="2384425"/>
                </a:moveTo>
                <a:lnTo>
                  <a:pt x="2604118" y="2384742"/>
                </a:lnTo>
                <a:lnTo>
                  <a:pt x="2612992" y="2385377"/>
                </a:lnTo>
                <a:lnTo>
                  <a:pt x="2621549" y="2386329"/>
                </a:lnTo>
                <a:lnTo>
                  <a:pt x="2630106" y="2387915"/>
                </a:lnTo>
                <a:lnTo>
                  <a:pt x="2638663" y="2389818"/>
                </a:lnTo>
                <a:lnTo>
                  <a:pt x="2646903" y="2392356"/>
                </a:lnTo>
                <a:lnTo>
                  <a:pt x="2655144" y="2394893"/>
                </a:lnTo>
                <a:lnTo>
                  <a:pt x="2663067" y="2398065"/>
                </a:lnTo>
                <a:lnTo>
                  <a:pt x="2670990" y="2401555"/>
                </a:lnTo>
                <a:lnTo>
                  <a:pt x="2678279" y="2405679"/>
                </a:lnTo>
                <a:lnTo>
                  <a:pt x="2685885" y="2409802"/>
                </a:lnTo>
                <a:lnTo>
                  <a:pt x="2692858" y="2414561"/>
                </a:lnTo>
                <a:lnTo>
                  <a:pt x="2699830" y="2419319"/>
                </a:lnTo>
                <a:lnTo>
                  <a:pt x="2706486" y="2424711"/>
                </a:lnTo>
                <a:lnTo>
                  <a:pt x="2712507" y="2430104"/>
                </a:lnTo>
                <a:lnTo>
                  <a:pt x="2718846" y="2435814"/>
                </a:lnTo>
                <a:lnTo>
                  <a:pt x="2724867" y="2441841"/>
                </a:lnTo>
                <a:lnTo>
                  <a:pt x="2730255" y="2448502"/>
                </a:lnTo>
                <a:lnTo>
                  <a:pt x="2735326" y="2455164"/>
                </a:lnTo>
                <a:lnTo>
                  <a:pt x="2740397" y="2461825"/>
                </a:lnTo>
                <a:lnTo>
                  <a:pt x="2744517" y="2469121"/>
                </a:lnTo>
                <a:lnTo>
                  <a:pt x="2748954" y="2476417"/>
                </a:lnTo>
                <a:lnTo>
                  <a:pt x="2752757" y="2484030"/>
                </a:lnTo>
                <a:lnTo>
                  <a:pt x="2756243" y="2491643"/>
                </a:lnTo>
                <a:lnTo>
                  <a:pt x="2759413" y="2499574"/>
                </a:lnTo>
                <a:lnTo>
                  <a:pt x="2761948" y="2507821"/>
                </a:lnTo>
                <a:lnTo>
                  <a:pt x="2764483" y="2516386"/>
                </a:lnTo>
                <a:lnTo>
                  <a:pt x="2766385" y="2524316"/>
                </a:lnTo>
                <a:lnTo>
                  <a:pt x="2767969" y="2533516"/>
                </a:lnTo>
                <a:lnTo>
                  <a:pt x="2769237" y="2542080"/>
                </a:lnTo>
                <a:lnTo>
                  <a:pt x="2769871" y="2550962"/>
                </a:lnTo>
                <a:lnTo>
                  <a:pt x="2770188" y="2559844"/>
                </a:lnTo>
                <a:lnTo>
                  <a:pt x="2769871" y="2568726"/>
                </a:lnTo>
                <a:lnTo>
                  <a:pt x="2769237" y="2577925"/>
                </a:lnTo>
                <a:lnTo>
                  <a:pt x="2767969" y="2586807"/>
                </a:lnTo>
                <a:lnTo>
                  <a:pt x="2766385" y="2595372"/>
                </a:lnTo>
                <a:lnTo>
                  <a:pt x="2764483" y="2603937"/>
                </a:lnTo>
                <a:lnTo>
                  <a:pt x="2761948" y="2612184"/>
                </a:lnTo>
                <a:lnTo>
                  <a:pt x="2759413" y="2620432"/>
                </a:lnTo>
                <a:lnTo>
                  <a:pt x="2756243" y="2628045"/>
                </a:lnTo>
                <a:lnTo>
                  <a:pt x="2752757" y="2635975"/>
                </a:lnTo>
                <a:lnTo>
                  <a:pt x="2748954" y="2643589"/>
                </a:lnTo>
                <a:lnTo>
                  <a:pt x="2744517" y="2650884"/>
                </a:lnTo>
                <a:lnTo>
                  <a:pt x="2740397" y="2658180"/>
                </a:lnTo>
                <a:lnTo>
                  <a:pt x="2735326" y="2664842"/>
                </a:lnTo>
                <a:lnTo>
                  <a:pt x="2730255" y="2671503"/>
                </a:lnTo>
                <a:lnTo>
                  <a:pt x="2724867" y="2678165"/>
                </a:lnTo>
                <a:lnTo>
                  <a:pt x="2718846" y="2683875"/>
                </a:lnTo>
                <a:lnTo>
                  <a:pt x="2712507" y="2689585"/>
                </a:lnTo>
                <a:lnTo>
                  <a:pt x="2706486" y="2695294"/>
                </a:lnTo>
                <a:lnTo>
                  <a:pt x="2699830" y="2700687"/>
                </a:lnTo>
                <a:lnTo>
                  <a:pt x="2692858" y="2705445"/>
                </a:lnTo>
                <a:lnTo>
                  <a:pt x="2685885" y="2709886"/>
                </a:lnTo>
                <a:lnTo>
                  <a:pt x="2678279" y="2714327"/>
                </a:lnTo>
                <a:lnTo>
                  <a:pt x="2670990" y="2718134"/>
                </a:lnTo>
                <a:lnTo>
                  <a:pt x="2663067" y="2721623"/>
                </a:lnTo>
                <a:lnTo>
                  <a:pt x="2655144" y="2724795"/>
                </a:lnTo>
                <a:lnTo>
                  <a:pt x="2646903" y="2727650"/>
                </a:lnTo>
                <a:lnTo>
                  <a:pt x="2638663" y="2729871"/>
                </a:lnTo>
                <a:lnTo>
                  <a:pt x="2630106" y="2731774"/>
                </a:lnTo>
                <a:lnTo>
                  <a:pt x="2621549" y="2733360"/>
                </a:lnTo>
                <a:lnTo>
                  <a:pt x="2612992" y="2734629"/>
                </a:lnTo>
                <a:lnTo>
                  <a:pt x="2604118" y="2735263"/>
                </a:lnTo>
                <a:lnTo>
                  <a:pt x="2594927" y="2735263"/>
                </a:lnTo>
                <a:lnTo>
                  <a:pt x="2585737" y="2735263"/>
                </a:lnTo>
                <a:lnTo>
                  <a:pt x="2577180" y="2734629"/>
                </a:lnTo>
                <a:lnTo>
                  <a:pt x="2568306" y="2733360"/>
                </a:lnTo>
                <a:lnTo>
                  <a:pt x="2559749" y="2731774"/>
                </a:lnTo>
                <a:lnTo>
                  <a:pt x="2550875" y="2729871"/>
                </a:lnTo>
                <a:lnTo>
                  <a:pt x="2542951" y="2727650"/>
                </a:lnTo>
                <a:lnTo>
                  <a:pt x="2534711" y="2724795"/>
                </a:lnTo>
                <a:lnTo>
                  <a:pt x="2526471" y="2721623"/>
                </a:lnTo>
                <a:lnTo>
                  <a:pt x="2518548" y="2718134"/>
                </a:lnTo>
                <a:lnTo>
                  <a:pt x="2511259" y="2714327"/>
                </a:lnTo>
                <a:lnTo>
                  <a:pt x="2503969" y="2709886"/>
                </a:lnTo>
                <a:lnTo>
                  <a:pt x="2496997" y="2705445"/>
                </a:lnTo>
                <a:lnTo>
                  <a:pt x="2490025" y="2700687"/>
                </a:lnTo>
                <a:lnTo>
                  <a:pt x="2483369" y="2695294"/>
                </a:lnTo>
                <a:lnTo>
                  <a:pt x="2477031" y="2689585"/>
                </a:lnTo>
                <a:lnTo>
                  <a:pt x="2470692" y="2683875"/>
                </a:lnTo>
                <a:lnTo>
                  <a:pt x="2464987" y="2678165"/>
                </a:lnTo>
                <a:lnTo>
                  <a:pt x="2459600" y="2671503"/>
                </a:lnTo>
                <a:lnTo>
                  <a:pt x="2454529" y="2664842"/>
                </a:lnTo>
                <a:lnTo>
                  <a:pt x="2449458" y="2658180"/>
                </a:lnTo>
                <a:lnTo>
                  <a:pt x="2445021" y="2650884"/>
                </a:lnTo>
                <a:lnTo>
                  <a:pt x="2440901" y="2643589"/>
                </a:lnTo>
                <a:lnTo>
                  <a:pt x="2436781" y="2635975"/>
                </a:lnTo>
                <a:lnTo>
                  <a:pt x="2433295" y="2628045"/>
                </a:lnTo>
                <a:lnTo>
                  <a:pt x="2430442" y="2620432"/>
                </a:lnTo>
                <a:lnTo>
                  <a:pt x="2427590" y="2612184"/>
                </a:lnTo>
                <a:lnTo>
                  <a:pt x="2425372" y="2603937"/>
                </a:lnTo>
                <a:lnTo>
                  <a:pt x="2423153" y="2595372"/>
                </a:lnTo>
                <a:lnTo>
                  <a:pt x="2421885" y="2586807"/>
                </a:lnTo>
                <a:lnTo>
                  <a:pt x="2420618" y="2577925"/>
                </a:lnTo>
                <a:lnTo>
                  <a:pt x="2419667" y="2568726"/>
                </a:lnTo>
                <a:lnTo>
                  <a:pt x="2419350" y="2559844"/>
                </a:lnTo>
                <a:lnTo>
                  <a:pt x="2419667" y="2550962"/>
                </a:lnTo>
                <a:lnTo>
                  <a:pt x="2420618" y="2542080"/>
                </a:lnTo>
                <a:lnTo>
                  <a:pt x="2421885" y="2533516"/>
                </a:lnTo>
                <a:lnTo>
                  <a:pt x="2423153" y="2524316"/>
                </a:lnTo>
                <a:lnTo>
                  <a:pt x="2425372" y="2516386"/>
                </a:lnTo>
                <a:lnTo>
                  <a:pt x="2427590" y="2507821"/>
                </a:lnTo>
                <a:lnTo>
                  <a:pt x="2430442" y="2499574"/>
                </a:lnTo>
                <a:lnTo>
                  <a:pt x="2433295" y="2491643"/>
                </a:lnTo>
                <a:lnTo>
                  <a:pt x="2436781" y="2484030"/>
                </a:lnTo>
                <a:lnTo>
                  <a:pt x="2440901" y="2476417"/>
                </a:lnTo>
                <a:lnTo>
                  <a:pt x="2445021" y="2469121"/>
                </a:lnTo>
                <a:lnTo>
                  <a:pt x="2449458" y="2461825"/>
                </a:lnTo>
                <a:lnTo>
                  <a:pt x="2454529" y="2455164"/>
                </a:lnTo>
                <a:lnTo>
                  <a:pt x="2459600" y="2448502"/>
                </a:lnTo>
                <a:lnTo>
                  <a:pt x="2464987" y="2441841"/>
                </a:lnTo>
                <a:lnTo>
                  <a:pt x="2470692" y="2435814"/>
                </a:lnTo>
                <a:lnTo>
                  <a:pt x="2477031" y="2430104"/>
                </a:lnTo>
                <a:lnTo>
                  <a:pt x="2483369" y="2424711"/>
                </a:lnTo>
                <a:lnTo>
                  <a:pt x="2490025" y="2419319"/>
                </a:lnTo>
                <a:lnTo>
                  <a:pt x="2496997" y="2414561"/>
                </a:lnTo>
                <a:lnTo>
                  <a:pt x="2503969" y="2409802"/>
                </a:lnTo>
                <a:lnTo>
                  <a:pt x="2511259" y="2405679"/>
                </a:lnTo>
                <a:lnTo>
                  <a:pt x="2518548" y="2401555"/>
                </a:lnTo>
                <a:lnTo>
                  <a:pt x="2526471" y="2398065"/>
                </a:lnTo>
                <a:lnTo>
                  <a:pt x="2534711" y="2394893"/>
                </a:lnTo>
                <a:lnTo>
                  <a:pt x="2542951" y="2392356"/>
                </a:lnTo>
                <a:lnTo>
                  <a:pt x="2550875" y="2389818"/>
                </a:lnTo>
                <a:lnTo>
                  <a:pt x="2559749" y="2387915"/>
                </a:lnTo>
                <a:lnTo>
                  <a:pt x="2568306" y="2386329"/>
                </a:lnTo>
                <a:lnTo>
                  <a:pt x="2577180" y="2385377"/>
                </a:lnTo>
                <a:lnTo>
                  <a:pt x="2585737" y="2384742"/>
                </a:lnTo>
                <a:lnTo>
                  <a:pt x="2594927" y="2384425"/>
                </a:lnTo>
                <a:close/>
                <a:moveTo>
                  <a:pt x="2110582" y="2384425"/>
                </a:moveTo>
                <a:lnTo>
                  <a:pt x="2119781" y="2384742"/>
                </a:lnTo>
                <a:lnTo>
                  <a:pt x="2128663" y="2385377"/>
                </a:lnTo>
                <a:lnTo>
                  <a:pt x="2137545" y="2386329"/>
                </a:lnTo>
                <a:lnTo>
                  <a:pt x="2146110" y="2387915"/>
                </a:lnTo>
                <a:lnTo>
                  <a:pt x="2154675" y="2389818"/>
                </a:lnTo>
                <a:lnTo>
                  <a:pt x="2162922" y="2392356"/>
                </a:lnTo>
                <a:lnTo>
                  <a:pt x="2171170" y="2394893"/>
                </a:lnTo>
                <a:lnTo>
                  <a:pt x="2178783" y="2398065"/>
                </a:lnTo>
                <a:lnTo>
                  <a:pt x="2186713" y="2401555"/>
                </a:lnTo>
                <a:lnTo>
                  <a:pt x="2194644" y="2405679"/>
                </a:lnTo>
                <a:lnTo>
                  <a:pt x="2201939" y="2409802"/>
                </a:lnTo>
                <a:lnTo>
                  <a:pt x="2208918" y="2414561"/>
                </a:lnTo>
                <a:lnTo>
                  <a:pt x="2215580" y="2419319"/>
                </a:lnTo>
                <a:lnTo>
                  <a:pt x="2222241" y="2424711"/>
                </a:lnTo>
                <a:lnTo>
                  <a:pt x="2228903" y="2430104"/>
                </a:lnTo>
                <a:lnTo>
                  <a:pt x="2234612" y="2435814"/>
                </a:lnTo>
                <a:lnTo>
                  <a:pt x="2240639" y="2441841"/>
                </a:lnTo>
                <a:lnTo>
                  <a:pt x="2246032" y="2448502"/>
                </a:lnTo>
                <a:lnTo>
                  <a:pt x="2251425" y="2455164"/>
                </a:lnTo>
                <a:lnTo>
                  <a:pt x="2256183" y="2461825"/>
                </a:lnTo>
                <a:lnTo>
                  <a:pt x="2260624" y="2469121"/>
                </a:lnTo>
                <a:lnTo>
                  <a:pt x="2265065" y="2476417"/>
                </a:lnTo>
                <a:lnTo>
                  <a:pt x="2268871" y="2484030"/>
                </a:lnTo>
                <a:lnTo>
                  <a:pt x="2272361" y="2491643"/>
                </a:lnTo>
                <a:lnTo>
                  <a:pt x="2275533" y="2499574"/>
                </a:lnTo>
                <a:lnTo>
                  <a:pt x="2278388" y="2507821"/>
                </a:lnTo>
                <a:lnTo>
                  <a:pt x="2280608" y="2516386"/>
                </a:lnTo>
                <a:lnTo>
                  <a:pt x="2282512" y="2524316"/>
                </a:lnTo>
                <a:lnTo>
                  <a:pt x="2284098" y="2533516"/>
                </a:lnTo>
                <a:lnTo>
                  <a:pt x="2285367" y="2542080"/>
                </a:lnTo>
                <a:lnTo>
                  <a:pt x="2286001" y="2550962"/>
                </a:lnTo>
                <a:lnTo>
                  <a:pt x="2286001" y="2559844"/>
                </a:lnTo>
                <a:lnTo>
                  <a:pt x="2286001" y="2568726"/>
                </a:lnTo>
                <a:lnTo>
                  <a:pt x="2285367" y="2577925"/>
                </a:lnTo>
                <a:lnTo>
                  <a:pt x="2284098" y="2586807"/>
                </a:lnTo>
                <a:lnTo>
                  <a:pt x="2282512" y="2595372"/>
                </a:lnTo>
                <a:lnTo>
                  <a:pt x="2280608" y="2603937"/>
                </a:lnTo>
                <a:lnTo>
                  <a:pt x="2278388" y="2612184"/>
                </a:lnTo>
                <a:lnTo>
                  <a:pt x="2275533" y="2620432"/>
                </a:lnTo>
                <a:lnTo>
                  <a:pt x="2272361" y="2628045"/>
                </a:lnTo>
                <a:lnTo>
                  <a:pt x="2268871" y="2635975"/>
                </a:lnTo>
                <a:lnTo>
                  <a:pt x="2265065" y="2643589"/>
                </a:lnTo>
                <a:lnTo>
                  <a:pt x="2260624" y="2650884"/>
                </a:lnTo>
                <a:lnTo>
                  <a:pt x="2256183" y="2658180"/>
                </a:lnTo>
                <a:lnTo>
                  <a:pt x="2251425" y="2664842"/>
                </a:lnTo>
                <a:lnTo>
                  <a:pt x="2246032" y="2671503"/>
                </a:lnTo>
                <a:lnTo>
                  <a:pt x="2240639" y="2678165"/>
                </a:lnTo>
                <a:lnTo>
                  <a:pt x="2234612" y="2683875"/>
                </a:lnTo>
                <a:lnTo>
                  <a:pt x="2228903" y="2689585"/>
                </a:lnTo>
                <a:lnTo>
                  <a:pt x="2222241" y="2695294"/>
                </a:lnTo>
                <a:lnTo>
                  <a:pt x="2215580" y="2700687"/>
                </a:lnTo>
                <a:lnTo>
                  <a:pt x="2208918" y="2705445"/>
                </a:lnTo>
                <a:lnTo>
                  <a:pt x="2201939" y="2709886"/>
                </a:lnTo>
                <a:lnTo>
                  <a:pt x="2194644" y="2714327"/>
                </a:lnTo>
                <a:lnTo>
                  <a:pt x="2186713" y="2718134"/>
                </a:lnTo>
                <a:lnTo>
                  <a:pt x="2178783" y="2721623"/>
                </a:lnTo>
                <a:lnTo>
                  <a:pt x="2171170" y="2724795"/>
                </a:lnTo>
                <a:lnTo>
                  <a:pt x="2162922" y="2727650"/>
                </a:lnTo>
                <a:lnTo>
                  <a:pt x="2154675" y="2729871"/>
                </a:lnTo>
                <a:lnTo>
                  <a:pt x="2146110" y="2731774"/>
                </a:lnTo>
                <a:lnTo>
                  <a:pt x="2137545" y="2733360"/>
                </a:lnTo>
                <a:lnTo>
                  <a:pt x="2128663" y="2734629"/>
                </a:lnTo>
                <a:lnTo>
                  <a:pt x="2119781" y="2735263"/>
                </a:lnTo>
                <a:lnTo>
                  <a:pt x="2110582" y="2735263"/>
                </a:lnTo>
                <a:lnTo>
                  <a:pt x="2101700" y="2735263"/>
                </a:lnTo>
                <a:lnTo>
                  <a:pt x="2092818" y="2734629"/>
                </a:lnTo>
                <a:lnTo>
                  <a:pt x="2084253" y="2733360"/>
                </a:lnTo>
                <a:lnTo>
                  <a:pt x="2075371" y="2731774"/>
                </a:lnTo>
                <a:lnTo>
                  <a:pt x="2067124" y="2729871"/>
                </a:lnTo>
                <a:lnTo>
                  <a:pt x="2058559" y="2727650"/>
                </a:lnTo>
                <a:lnTo>
                  <a:pt x="2050311" y="2724795"/>
                </a:lnTo>
                <a:lnTo>
                  <a:pt x="2042381" y="2721623"/>
                </a:lnTo>
                <a:lnTo>
                  <a:pt x="2034768" y="2718134"/>
                </a:lnTo>
                <a:lnTo>
                  <a:pt x="2027155" y="2714327"/>
                </a:lnTo>
                <a:lnTo>
                  <a:pt x="2019859" y="2709886"/>
                </a:lnTo>
                <a:lnTo>
                  <a:pt x="2012880" y="2705445"/>
                </a:lnTo>
                <a:lnTo>
                  <a:pt x="2005902" y="2700687"/>
                </a:lnTo>
                <a:lnTo>
                  <a:pt x="1999240" y="2695294"/>
                </a:lnTo>
                <a:lnTo>
                  <a:pt x="1992896" y="2689585"/>
                </a:lnTo>
                <a:lnTo>
                  <a:pt x="1986869" y="2683875"/>
                </a:lnTo>
                <a:lnTo>
                  <a:pt x="1980842" y="2678165"/>
                </a:lnTo>
                <a:lnTo>
                  <a:pt x="1975449" y="2671503"/>
                </a:lnTo>
                <a:lnTo>
                  <a:pt x="1970374" y="2664842"/>
                </a:lnTo>
                <a:lnTo>
                  <a:pt x="1965298" y="2658180"/>
                </a:lnTo>
                <a:lnTo>
                  <a:pt x="1960540" y="2650884"/>
                </a:lnTo>
                <a:lnTo>
                  <a:pt x="1956416" y="2643589"/>
                </a:lnTo>
                <a:lnTo>
                  <a:pt x="1952927" y="2635975"/>
                </a:lnTo>
                <a:lnTo>
                  <a:pt x="1948803" y="2628045"/>
                </a:lnTo>
                <a:lnTo>
                  <a:pt x="1945948" y="2620432"/>
                </a:lnTo>
                <a:lnTo>
                  <a:pt x="1943093" y="2612184"/>
                </a:lnTo>
                <a:lnTo>
                  <a:pt x="1940873" y="2603937"/>
                </a:lnTo>
                <a:lnTo>
                  <a:pt x="1938652" y="2595372"/>
                </a:lnTo>
                <a:lnTo>
                  <a:pt x="1937383" y="2586807"/>
                </a:lnTo>
                <a:lnTo>
                  <a:pt x="1936115" y="2577925"/>
                </a:lnTo>
                <a:lnTo>
                  <a:pt x="1935797" y="2568726"/>
                </a:lnTo>
                <a:lnTo>
                  <a:pt x="1935163" y="2559844"/>
                </a:lnTo>
                <a:lnTo>
                  <a:pt x="1935797" y="2550962"/>
                </a:lnTo>
                <a:lnTo>
                  <a:pt x="1936115" y="2542080"/>
                </a:lnTo>
                <a:lnTo>
                  <a:pt x="1937383" y="2533516"/>
                </a:lnTo>
                <a:lnTo>
                  <a:pt x="1938652" y="2524316"/>
                </a:lnTo>
                <a:lnTo>
                  <a:pt x="1940873" y="2516386"/>
                </a:lnTo>
                <a:lnTo>
                  <a:pt x="1943093" y="2507821"/>
                </a:lnTo>
                <a:lnTo>
                  <a:pt x="1945948" y="2499574"/>
                </a:lnTo>
                <a:lnTo>
                  <a:pt x="1948803" y="2491643"/>
                </a:lnTo>
                <a:lnTo>
                  <a:pt x="1952927" y="2484030"/>
                </a:lnTo>
                <a:lnTo>
                  <a:pt x="1956416" y="2476417"/>
                </a:lnTo>
                <a:lnTo>
                  <a:pt x="1960540" y="2469121"/>
                </a:lnTo>
                <a:lnTo>
                  <a:pt x="1965298" y="2461825"/>
                </a:lnTo>
                <a:lnTo>
                  <a:pt x="1970374" y="2455164"/>
                </a:lnTo>
                <a:lnTo>
                  <a:pt x="1975449" y="2448502"/>
                </a:lnTo>
                <a:lnTo>
                  <a:pt x="1980842" y="2441841"/>
                </a:lnTo>
                <a:lnTo>
                  <a:pt x="1986869" y="2435814"/>
                </a:lnTo>
                <a:lnTo>
                  <a:pt x="1992896" y="2430104"/>
                </a:lnTo>
                <a:lnTo>
                  <a:pt x="1999240" y="2424711"/>
                </a:lnTo>
                <a:lnTo>
                  <a:pt x="2005902" y="2419319"/>
                </a:lnTo>
                <a:lnTo>
                  <a:pt x="2012880" y="2414561"/>
                </a:lnTo>
                <a:lnTo>
                  <a:pt x="2019859" y="2409802"/>
                </a:lnTo>
                <a:lnTo>
                  <a:pt x="2027155" y="2405679"/>
                </a:lnTo>
                <a:lnTo>
                  <a:pt x="2034768" y="2401555"/>
                </a:lnTo>
                <a:lnTo>
                  <a:pt x="2042381" y="2398065"/>
                </a:lnTo>
                <a:lnTo>
                  <a:pt x="2050311" y="2394893"/>
                </a:lnTo>
                <a:lnTo>
                  <a:pt x="2058559" y="2392356"/>
                </a:lnTo>
                <a:lnTo>
                  <a:pt x="2067124" y="2389818"/>
                </a:lnTo>
                <a:lnTo>
                  <a:pt x="2075371" y="2387915"/>
                </a:lnTo>
                <a:lnTo>
                  <a:pt x="2084253" y="2386329"/>
                </a:lnTo>
                <a:lnTo>
                  <a:pt x="2092818" y="2385377"/>
                </a:lnTo>
                <a:lnTo>
                  <a:pt x="2101700" y="2384742"/>
                </a:lnTo>
                <a:lnTo>
                  <a:pt x="2110582" y="2384425"/>
                </a:lnTo>
                <a:close/>
                <a:moveTo>
                  <a:pt x="1143001" y="2384425"/>
                </a:moveTo>
                <a:lnTo>
                  <a:pt x="1151923" y="2384742"/>
                </a:lnTo>
                <a:lnTo>
                  <a:pt x="1160845" y="2385377"/>
                </a:lnTo>
                <a:lnTo>
                  <a:pt x="1170086" y="2386329"/>
                </a:lnTo>
                <a:lnTo>
                  <a:pt x="1178689" y="2387915"/>
                </a:lnTo>
                <a:lnTo>
                  <a:pt x="1187293" y="2389818"/>
                </a:lnTo>
                <a:lnTo>
                  <a:pt x="1195259" y="2392356"/>
                </a:lnTo>
                <a:lnTo>
                  <a:pt x="1203544" y="2394893"/>
                </a:lnTo>
                <a:lnTo>
                  <a:pt x="1211510" y="2398065"/>
                </a:lnTo>
                <a:lnTo>
                  <a:pt x="1219157" y="2401555"/>
                </a:lnTo>
                <a:lnTo>
                  <a:pt x="1227124" y="2405679"/>
                </a:lnTo>
                <a:lnTo>
                  <a:pt x="1234453" y="2409802"/>
                </a:lnTo>
                <a:lnTo>
                  <a:pt x="1241463" y="2414561"/>
                </a:lnTo>
                <a:lnTo>
                  <a:pt x="1248154" y="2419319"/>
                </a:lnTo>
                <a:lnTo>
                  <a:pt x="1254846" y="2424711"/>
                </a:lnTo>
                <a:lnTo>
                  <a:pt x="1261538" y="2430104"/>
                </a:lnTo>
                <a:lnTo>
                  <a:pt x="1267273" y="2435814"/>
                </a:lnTo>
                <a:lnTo>
                  <a:pt x="1273328" y="2441841"/>
                </a:lnTo>
                <a:lnTo>
                  <a:pt x="1278745" y="2448502"/>
                </a:lnTo>
                <a:lnTo>
                  <a:pt x="1284162" y="2455164"/>
                </a:lnTo>
                <a:lnTo>
                  <a:pt x="1288941" y="2461825"/>
                </a:lnTo>
                <a:lnTo>
                  <a:pt x="1293721" y="2469121"/>
                </a:lnTo>
                <a:lnTo>
                  <a:pt x="1297864" y="2476417"/>
                </a:lnTo>
                <a:lnTo>
                  <a:pt x="1302006" y="2484030"/>
                </a:lnTo>
                <a:lnTo>
                  <a:pt x="1305511" y="2491643"/>
                </a:lnTo>
                <a:lnTo>
                  <a:pt x="1308698" y="2499574"/>
                </a:lnTo>
                <a:lnTo>
                  <a:pt x="1311247" y="2507821"/>
                </a:lnTo>
                <a:lnTo>
                  <a:pt x="1313477" y="2516386"/>
                </a:lnTo>
                <a:lnTo>
                  <a:pt x="1315708" y="2524316"/>
                </a:lnTo>
                <a:lnTo>
                  <a:pt x="1317301" y="2533516"/>
                </a:lnTo>
                <a:lnTo>
                  <a:pt x="1318257" y="2542080"/>
                </a:lnTo>
                <a:lnTo>
                  <a:pt x="1319213" y="2550962"/>
                </a:lnTo>
                <a:lnTo>
                  <a:pt x="1319213" y="2559844"/>
                </a:lnTo>
                <a:lnTo>
                  <a:pt x="1319213" y="2568726"/>
                </a:lnTo>
                <a:lnTo>
                  <a:pt x="1318257" y="2577925"/>
                </a:lnTo>
                <a:lnTo>
                  <a:pt x="1317301" y="2586807"/>
                </a:lnTo>
                <a:lnTo>
                  <a:pt x="1315708" y="2595372"/>
                </a:lnTo>
                <a:lnTo>
                  <a:pt x="1313477" y="2603937"/>
                </a:lnTo>
                <a:lnTo>
                  <a:pt x="1311247" y="2612184"/>
                </a:lnTo>
                <a:lnTo>
                  <a:pt x="1308698" y="2620432"/>
                </a:lnTo>
                <a:lnTo>
                  <a:pt x="1305511" y="2628045"/>
                </a:lnTo>
                <a:lnTo>
                  <a:pt x="1302006" y="2635975"/>
                </a:lnTo>
                <a:lnTo>
                  <a:pt x="1297864" y="2643589"/>
                </a:lnTo>
                <a:lnTo>
                  <a:pt x="1293721" y="2650884"/>
                </a:lnTo>
                <a:lnTo>
                  <a:pt x="1288941" y="2658180"/>
                </a:lnTo>
                <a:lnTo>
                  <a:pt x="1284162" y="2664842"/>
                </a:lnTo>
                <a:lnTo>
                  <a:pt x="1278745" y="2671503"/>
                </a:lnTo>
                <a:lnTo>
                  <a:pt x="1273328" y="2678165"/>
                </a:lnTo>
                <a:lnTo>
                  <a:pt x="1267273" y="2683875"/>
                </a:lnTo>
                <a:lnTo>
                  <a:pt x="1261538" y="2689585"/>
                </a:lnTo>
                <a:lnTo>
                  <a:pt x="1254846" y="2695294"/>
                </a:lnTo>
                <a:lnTo>
                  <a:pt x="1248154" y="2700687"/>
                </a:lnTo>
                <a:lnTo>
                  <a:pt x="1241463" y="2705445"/>
                </a:lnTo>
                <a:lnTo>
                  <a:pt x="1234453" y="2709886"/>
                </a:lnTo>
                <a:lnTo>
                  <a:pt x="1227124" y="2714327"/>
                </a:lnTo>
                <a:lnTo>
                  <a:pt x="1219157" y="2718134"/>
                </a:lnTo>
                <a:lnTo>
                  <a:pt x="1211510" y="2721623"/>
                </a:lnTo>
                <a:lnTo>
                  <a:pt x="1203544" y="2724795"/>
                </a:lnTo>
                <a:lnTo>
                  <a:pt x="1195259" y="2727650"/>
                </a:lnTo>
                <a:lnTo>
                  <a:pt x="1187293" y="2729871"/>
                </a:lnTo>
                <a:lnTo>
                  <a:pt x="1178689" y="2731774"/>
                </a:lnTo>
                <a:lnTo>
                  <a:pt x="1170086" y="2733360"/>
                </a:lnTo>
                <a:lnTo>
                  <a:pt x="1160845" y="2734629"/>
                </a:lnTo>
                <a:lnTo>
                  <a:pt x="1151923" y="2735263"/>
                </a:lnTo>
                <a:lnTo>
                  <a:pt x="1143001" y="2735263"/>
                </a:lnTo>
                <a:lnTo>
                  <a:pt x="1133760" y="2735263"/>
                </a:lnTo>
                <a:lnTo>
                  <a:pt x="1124838" y="2734629"/>
                </a:lnTo>
                <a:lnTo>
                  <a:pt x="1116234" y="2733360"/>
                </a:lnTo>
                <a:lnTo>
                  <a:pt x="1107631" y="2731774"/>
                </a:lnTo>
                <a:lnTo>
                  <a:pt x="1099027" y="2729871"/>
                </a:lnTo>
                <a:lnTo>
                  <a:pt x="1090424" y="2727650"/>
                </a:lnTo>
                <a:lnTo>
                  <a:pt x="1082776" y="2724795"/>
                </a:lnTo>
                <a:lnTo>
                  <a:pt x="1074491" y="2721623"/>
                </a:lnTo>
                <a:lnTo>
                  <a:pt x="1066525" y="2718134"/>
                </a:lnTo>
                <a:lnTo>
                  <a:pt x="1059196" y="2714327"/>
                </a:lnTo>
                <a:lnTo>
                  <a:pt x="1051548" y="2709886"/>
                </a:lnTo>
                <a:lnTo>
                  <a:pt x="1044538" y="2705445"/>
                </a:lnTo>
                <a:lnTo>
                  <a:pt x="1037528" y="2700687"/>
                </a:lnTo>
                <a:lnTo>
                  <a:pt x="1030836" y="2695294"/>
                </a:lnTo>
                <a:lnTo>
                  <a:pt x="1024782" y="2689585"/>
                </a:lnTo>
                <a:lnTo>
                  <a:pt x="1018409" y="2683875"/>
                </a:lnTo>
                <a:lnTo>
                  <a:pt x="1012673" y="2678165"/>
                </a:lnTo>
                <a:lnTo>
                  <a:pt x="1006938" y="2671503"/>
                </a:lnTo>
                <a:lnTo>
                  <a:pt x="1001839" y="2664842"/>
                </a:lnTo>
                <a:lnTo>
                  <a:pt x="996741" y="2658180"/>
                </a:lnTo>
                <a:lnTo>
                  <a:pt x="992599" y="2650884"/>
                </a:lnTo>
                <a:lnTo>
                  <a:pt x="988137" y="2643589"/>
                </a:lnTo>
                <a:lnTo>
                  <a:pt x="984314" y="2635975"/>
                </a:lnTo>
                <a:lnTo>
                  <a:pt x="980809" y="2628045"/>
                </a:lnTo>
                <a:lnTo>
                  <a:pt x="977622" y="2620432"/>
                </a:lnTo>
                <a:lnTo>
                  <a:pt x="975073" y="2612184"/>
                </a:lnTo>
                <a:lnTo>
                  <a:pt x="972524" y="2603937"/>
                </a:lnTo>
                <a:lnTo>
                  <a:pt x="970612" y="2595372"/>
                </a:lnTo>
                <a:lnTo>
                  <a:pt x="969019" y="2586807"/>
                </a:lnTo>
                <a:lnTo>
                  <a:pt x="967744" y="2577925"/>
                </a:lnTo>
                <a:lnTo>
                  <a:pt x="967107" y="2568726"/>
                </a:lnTo>
                <a:lnTo>
                  <a:pt x="966788" y="2559844"/>
                </a:lnTo>
                <a:lnTo>
                  <a:pt x="967107" y="2550962"/>
                </a:lnTo>
                <a:lnTo>
                  <a:pt x="967744" y="2542080"/>
                </a:lnTo>
                <a:lnTo>
                  <a:pt x="969019" y="2533516"/>
                </a:lnTo>
                <a:lnTo>
                  <a:pt x="970612" y="2524316"/>
                </a:lnTo>
                <a:lnTo>
                  <a:pt x="972524" y="2516386"/>
                </a:lnTo>
                <a:lnTo>
                  <a:pt x="975073" y="2507821"/>
                </a:lnTo>
                <a:lnTo>
                  <a:pt x="977622" y="2499574"/>
                </a:lnTo>
                <a:lnTo>
                  <a:pt x="980809" y="2491643"/>
                </a:lnTo>
                <a:lnTo>
                  <a:pt x="984314" y="2484030"/>
                </a:lnTo>
                <a:lnTo>
                  <a:pt x="988137" y="2476417"/>
                </a:lnTo>
                <a:lnTo>
                  <a:pt x="992599" y="2469121"/>
                </a:lnTo>
                <a:lnTo>
                  <a:pt x="996741" y="2461825"/>
                </a:lnTo>
                <a:lnTo>
                  <a:pt x="1001839" y="2455164"/>
                </a:lnTo>
                <a:lnTo>
                  <a:pt x="1006938" y="2448502"/>
                </a:lnTo>
                <a:lnTo>
                  <a:pt x="1012673" y="2441841"/>
                </a:lnTo>
                <a:lnTo>
                  <a:pt x="1018409" y="2435814"/>
                </a:lnTo>
                <a:lnTo>
                  <a:pt x="1024782" y="2430104"/>
                </a:lnTo>
                <a:lnTo>
                  <a:pt x="1030836" y="2424711"/>
                </a:lnTo>
                <a:lnTo>
                  <a:pt x="1037528" y="2419319"/>
                </a:lnTo>
                <a:lnTo>
                  <a:pt x="1044538" y="2414561"/>
                </a:lnTo>
                <a:lnTo>
                  <a:pt x="1051548" y="2409802"/>
                </a:lnTo>
                <a:lnTo>
                  <a:pt x="1059196" y="2405679"/>
                </a:lnTo>
                <a:lnTo>
                  <a:pt x="1066525" y="2401555"/>
                </a:lnTo>
                <a:lnTo>
                  <a:pt x="1074491" y="2398065"/>
                </a:lnTo>
                <a:lnTo>
                  <a:pt x="1082776" y="2394893"/>
                </a:lnTo>
                <a:lnTo>
                  <a:pt x="1090424" y="2392356"/>
                </a:lnTo>
                <a:lnTo>
                  <a:pt x="1099027" y="2389818"/>
                </a:lnTo>
                <a:lnTo>
                  <a:pt x="1107631" y="2387915"/>
                </a:lnTo>
                <a:lnTo>
                  <a:pt x="1116234" y="2386329"/>
                </a:lnTo>
                <a:lnTo>
                  <a:pt x="1124838" y="2385377"/>
                </a:lnTo>
                <a:lnTo>
                  <a:pt x="1133760" y="2384742"/>
                </a:lnTo>
                <a:lnTo>
                  <a:pt x="1143001" y="2384425"/>
                </a:lnTo>
                <a:close/>
                <a:moveTo>
                  <a:pt x="659607" y="2384425"/>
                </a:moveTo>
                <a:lnTo>
                  <a:pt x="668489" y="2384742"/>
                </a:lnTo>
                <a:lnTo>
                  <a:pt x="677688" y="2385377"/>
                </a:lnTo>
                <a:lnTo>
                  <a:pt x="686253" y="2386329"/>
                </a:lnTo>
                <a:lnTo>
                  <a:pt x="694818" y="2387915"/>
                </a:lnTo>
                <a:lnTo>
                  <a:pt x="703382" y="2389818"/>
                </a:lnTo>
                <a:lnTo>
                  <a:pt x="711947" y="2392356"/>
                </a:lnTo>
                <a:lnTo>
                  <a:pt x="719878" y="2394893"/>
                </a:lnTo>
                <a:lnTo>
                  <a:pt x="727808" y="2398065"/>
                </a:lnTo>
                <a:lnTo>
                  <a:pt x="735738" y="2401555"/>
                </a:lnTo>
                <a:lnTo>
                  <a:pt x="743034" y="2405679"/>
                </a:lnTo>
                <a:lnTo>
                  <a:pt x="750330" y="2409802"/>
                </a:lnTo>
                <a:lnTo>
                  <a:pt x="757309" y="2414561"/>
                </a:lnTo>
                <a:lnTo>
                  <a:pt x="764605" y="2419319"/>
                </a:lnTo>
                <a:lnTo>
                  <a:pt x="770949" y="2424711"/>
                </a:lnTo>
                <a:lnTo>
                  <a:pt x="777293" y="2430104"/>
                </a:lnTo>
                <a:lnTo>
                  <a:pt x="783637" y="2435814"/>
                </a:lnTo>
                <a:lnTo>
                  <a:pt x="789347" y="2441841"/>
                </a:lnTo>
                <a:lnTo>
                  <a:pt x="794740" y="2448502"/>
                </a:lnTo>
                <a:lnTo>
                  <a:pt x="799815" y="2455164"/>
                </a:lnTo>
                <a:lnTo>
                  <a:pt x="804891" y="2461825"/>
                </a:lnTo>
                <a:lnTo>
                  <a:pt x="809649" y="2469121"/>
                </a:lnTo>
                <a:lnTo>
                  <a:pt x="814090" y="2476417"/>
                </a:lnTo>
                <a:lnTo>
                  <a:pt x="817579" y="2484030"/>
                </a:lnTo>
                <a:lnTo>
                  <a:pt x="821069" y="2491643"/>
                </a:lnTo>
                <a:lnTo>
                  <a:pt x="824558" y="2499574"/>
                </a:lnTo>
                <a:lnTo>
                  <a:pt x="827096" y="2507821"/>
                </a:lnTo>
                <a:lnTo>
                  <a:pt x="829633" y="2516386"/>
                </a:lnTo>
                <a:lnTo>
                  <a:pt x="831537" y="2524316"/>
                </a:lnTo>
                <a:lnTo>
                  <a:pt x="833123" y="2533516"/>
                </a:lnTo>
                <a:lnTo>
                  <a:pt x="834392" y="2542080"/>
                </a:lnTo>
                <a:lnTo>
                  <a:pt x="834709" y="2550962"/>
                </a:lnTo>
                <a:lnTo>
                  <a:pt x="835026" y="2559844"/>
                </a:lnTo>
                <a:lnTo>
                  <a:pt x="834709" y="2568726"/>
                </a:lnTo>
                <a:lnTo>
                  <a:pt x="834392" y="2577925"/>
                </a:lnTo>
                <a:lnTo>
                  <a:pt x="833123" y="2586807"/>
                </a:lnTo>
                <a:lnTo>
                  <a:pt x="831537" y="2595372"/>
                </a:lnTo>
                <a:lnTo>
                  <a:pt x="829633" y="2603937"/>
                </a:lnTo>
                <a:lnTo>
                  <a:pt x="827096" y="2612184"/>
                </a:lnTo>
                <a:lnTo>
                  <a:pt x="824558" y="2620432"/>
                </a:lnTo>
                <a:lnTo>
                  <a:pt x="821069" y="2628045"/>
                </a:lnTo>
                <a:lnTo>
                  <a:pt x="817579" y="2635975"/>
                </a:lnTo>
                <a:lnTo>
                  <a:pt x="814090" y="2643589"/>
                </a:lnTo>
                <a:lnTo>
                  <a:pt x="809649" y="2650884"/>
                </a:lnTo>
                <a:lnTo>
                  <a:pt x="804891" y="2658180"/>
                </a:lnTo>
                <a:lnTo>
                  <a:pt x="799815" y="2664842"/>
                </a:lnTo>
                <a:lnTo>
                  <a:pt x="794740" y="2671503"/>
                </a:lnTo>
                <a:lnTo>
                  <a:pt x="789347" y="2678165"/>
                </a:lnTo>
                <a:lnTo>
                  <a:pt x="783637" y="2683875"/>
                </a:lnTo>
                <a:lnTo>
                  <a:pt x="777293" y="2689585"/>
                </a:lnTo>
                <a:lnTo>
                  <a:pt x="770949" y="2695294"/>
                </a:lnTo>
                <a:lnTo>
                  <a:pt x="764605" y="2700687"/>
                </a:lnTo>
                <a:lnTo>
                  <a:pt x="757309" y="2705445"/>
                </a:lnTo>
                <a:lnTo>
                  <a:pt x="750330" y="2709886"/>
                </a:lnTo>
                <a:lnTo>
                  <a:pt x="743034" y="2714327"/>
                </a:lnTo>
                <a:lnTo>
                  <a:pt x="735738" y="2718134"/>
                </a:lnTo>
                <a:lnTo>
                  <a:pt x="727808" y="2721623"/>
                </a:lnTo>
                <a:lnTo>
                  <a:pt x="719878" y="2724795"/>
                </a:lnTo>
                <a:lnTo>
                  <a:pt x="711947" y="2727650"/>
                </a:lnTo>
                <a:lnTo>
                  <a:pt x="703382" y="2729871"/>
                </a:lnTo>
                <a:lnTo>
                  <a:pt x="694818" y="2731774"/>
                </a:lnTo>
                <a:lnTo>
                  <a:pt x="686253" y="2733360"/>
                </a:lnTo>
                <a:lnTo>
                  <a:pt x="677688" y="2734629"/>
                </a:lnTo>
                <a:lnTo>
                  <a:pt x="668489" y="2735263"/>
                </a:lnTo>
                <a:lnTo>
                  <a:pt x="659607" y="2735263"/>
                </a:lnTo>
                <a:lnTo>
                  <a:pt x="650725" y="2735263"/>
                </a:lnTo>
                <a:lnTo>
                  <a:pt x="641526" y="2734629"/>
                </a:lnTo>
                <a:lnTo>
                  <a:pt x="632644" y="2733360"/>
                </a:lnTo>
                <a:lnTo>
                  <a:pt x="624079" y="2731774"/>
                </a:lnTo>
                <a:lnTo>
                  <a:pt x="615514" y="2729871"/>
                </a:lnTo>
                <a:lnTo>
                  <a:pt x="607267" y="2727650"/>
                </a:lnTo>
                <a:lnTo>
                  <a:pt x="599336" y="2724795"/>
                </a:lnTo>
                <a:lnTo>
                  <a:pt x="591406" y="2721623"/>
                </a:lnTo>
                <a:lnTo>
                  <a:pt x="583476" y="2718134"/>
                </a:lnTo>
                <a:lnTo>
                  <a:pt x="575863" y="2714327"/>
                </a:lnTo>
                <a:lnTo>
                  <a:pt x="568250" y="2709886"/>
                </a:lnTo>
                <a:lnTo>
                  <a:pt x="561271" y="2705445"/>
                </a:lnTo>
                <a:lnTo>
                  <a:pt x="554609" y="2700687"/>
                </a:lnTo>
                <a:lnTo>
                  <a:pt x="548265" y="2695294"/>
                </a:lnTo>
                <a:lnTo>
                  <a:pt x="541604" y="2689585"/>
                </a:lnTo>
                <a:lnTo>
                  <a:pt x="535577" y="2683875"/>
                </a:lnTo>
                <a:lnTo>
                  <a:pt x="529867" y="2678165"/>
                </a:lnTo>
                <a:lnTo>
                  <a:pt x="524474" y="2671503"/>
                </a:lnTo>
                <a:lnTo>
                  <a:pt x="518764" y="2664842"/>
                </a:lnTo>
                <a:lnTo>
                  <a:pt x="514323" y="2658180"/>
                </a:lnTo>
                <a:lnTo>
                  <a:pt x="509565" y="2650884"/>
                </a:lnTo>
                <a:lnTo>
                  <a:pt x="505124" y="2643589"/>
                </a:lnTo>
                <a:lnTo>
                  <a:pt x="501318" y="2635975"/>
                </a:lnTo>
                <a:lnTo>
                  <a:pt x="497828" y="2628045"/>
                </a:lnTo>
                <a:lnTo>
                  <a:pt x="494656" y="2620432"/>
                </a:lnTo>
                <a:lnTo>
                  <a:pt x="492118" y="2612184"/>
                </a:lnTo>
                <a:lnTo>
                  <a:pt x="489581" y="2603937"/>
                </a:lnTo>
                <a:lnTo>
                  <a:pt x="487677" y="2595372"/>
                </a:lnTo>
                <a:lnTo>
                  <a:pt x="486091" y="2586807"/>
                </a:lnTo>
                <a:lnTo>
                  <a:pt x="485140" y="2577925"/>
                </a:lnTo>
                <a:lnTo>
                  <a:pt x="484188" y="2568726"/>
                </a:lnTo>
                <a:lnTo>
                  <a:pt x="484188" y="2559844"/>
                </a:lnTo>
                <a:lnTo>
                  <a:pt x="484188" y="2550962"/>
                </a:lnTo>
                <a:lnTo>
                  <a:pt x="485140" y="2542080"/>
                </a:lnTo>
                <a:lnTo>
                  <a:pt x="486091" y="2533516"/>
                </a:lnTo>
                <a:lnTo>
                  <a:pt x="487677" y="2524316"/>
                </a:lnTo>
                <a:lnTo>
                  <a:pt x="489581" y="2516386"/>
                </a:lnTo>
                <a:lnTo>
                  <a:pt x="492118" y="2507821"/>
                </a:lnTo>
                <a:lnTo>
                  <a:pt x="494656" y="2499574"/>
                </a:lnTo>
                <a:lnTo>
                  <a:pt x="497828" y="2491643"/>
                </a:lnTo>
                <a:lnTo>
                  <a:pt x="501318" y="2484030"/>
                </a:lnTo>
                <a:lnTo>
                  <a:pt x="505124" y="2476417"/>
                </a:lnTo>
                <a:lnTo>
                  <a:pt x="509565" y="2469121"/>
                </a:lnTo>
                <a:lnTo>
                  <a:pt x="514323" y="2461825"/>
                </a:lnTo>
                <a:lnTo>
                  <a:pt x="518764" y="2455164"/>
                </a:lnTo>
                <a:lnTo>
                  <a:pt x="524474" y="2448502"/>
                </a:lnTo>
                <a:lnTo>
                  <a:pt x="529867" y="2441841"/>
                </a:lnTo>
                <a:lnTo>
                  <a:pt x="535577" y="2435814"/>
                </a:lnTo>
                <a:lnTo>
                  <a:pt x="541604" y="2430104"/>
                </a:lnTo>
                <a:lnTo>
                  <a:pt x="548265" y="2424711"/>
                </a:lnTo>
                <a:lnTo>
                  <a:pt x="554609" y="2419319"/>
                </a:lnTo>
                <a:lnTo>
                  <a:pt x="561271" y="2414561"/>
                </a:lnTo>
                <a:lnTo>
                  <a:pt x="568250" y="2409802"/>
                </a:lnTo>
                <a:lnTo>
                  <a:pt x="575863" y="2405679"/>
                </a:lnTo>
                <a:lnTo>
                  <a:pt x="583476" y="2401555"/>
                </a:lnTo>
                <a:lnTo>
                  <a:pt x="591406" y="2398065"/>
                </a:lnTo>
                <a:lnTo>
                  <a:pt x="599336" y="2394893"/>
                </a:lnTo>
                <a:lnTo>
                  <a:pt x="607267" y="2392356"/>
                </a:lnTo>
                <a:lnTo>
                  <a:pt x="615514" y="2389818"/>
                </a:lnTo>
                <a:lnTo>
                  <a:pt x="624079" y="2387915"/>
                </a:lnTo>
                <a:lnTo>
                  <a:pt x="632644" y="2386329"/>
                </a:lnTo>
                <a:lnTo>
                  <a:pt x="641526" y="2385377"/>
                </a:lnTo>
                <a:lnTo>
                  <a:pt x="650725" y="2384742"/>
                </a:lnTo>
                <a:lnTo>
                  <a:pt x="659607" y="2384425"/>
                </a:lnTo>
                <a:close/>
                <a:moveTo>
                  <a:pt x="175261" y="2384425"/>
                </a:moveTo>
                <a:lnTo>
                  <a:pt x="184768" y="2384742"/>
                </a:lnTo>
                <a:lnTo>
                  <a:pt x="193325" y="2385377"/>
                </a:lnTo>
                <a:lnTo>
                  <a:pt x="202199" y="2386329"/>
                </a:lnTo>
                <a:lnTo>
                  <a:pt x="210756" y="2387915"/>
                </a:lnTo>
                <a:lnTo>
                  <a:pt x="219313" y="2389818"/>
                </a:lnTo>
                <a:lnTo>
                  <a:pt x="227553" y="2392356"/>
                </a:lnTo>
                <a:lnTo>
                  <a:pt x="235794" y="2394893"/>
                </a:lnTo>
                <a:lnTo>
                  <a:pt x="243717" y="2398065"/>
                </a:lnTo>
                <a:lnTo>
                  <a:pt x="251640" y="2401555"/>
                </a:lnTo>
                <a:lnTo>
                  <a:pt x="258929" y="2405679"/>
                </a:lnTo>
                <a:lnTo>
                  <a:pt x="266535" y="2409802"/>
                </a:lnTo>
                <a:lnTo>
                  <a:pt x="273508" y="2414561"/>
                </a:lnTo>
                <a:lnTo>
                  <a:pt x="280480" y="2419319"/>
                </a:lnTo>
                <a:lnTo>
                  <a:pt x="287136" y="2424711"/>
                </a:lnTo>
                <a:lnTo>
                  <a:pt x="293157" y="2430104"/>
                </a:lnTo>
                <a:lnTo>
                  <a:pt x="299496" y="2435814"/>
                </a:lnTo>
                <a:lnTo>
                  <a:pt x="305517" y="2441841"/>
                </a:lnTo>
                <a:lnTo>
                  <a:pt x="310905" y="2448502"/>
                </a:lnTo>
                <a:lnTo>
                  <a:pt x="315976" y="2455164"/>
                </a:lnTo>
                <a:lnTo>
                  <a:pt x="321047" y="2461825"/>
                </a:lnTo>
                <a:lnTo>
                  <a:pt x="325167" y="2469121"/>
                </a:lnTo>
                <a:lnTo>
                  <a:pt x="329604" y="2476417"/>
                </a:lnTo>
                <a:lnTo>
                  <a:pt x="333407" y="2484030"/>
                </a:lnTo>
                <a:lnTo>
                  <a:pt x="336893" y="2491643"/>
                </a:lnTo>
                <a:lnTo>
                  <a:pt x="340063" y="2499574"/>
                </a:lnTo>
                <a:lnTo>
                  <a:pt x="342598" y="2507821"/>
                </a:lnTo>
                <a:lnTo>
                  <a:pt x="345133" y="2516386"/>
                </a:lnTo>
                <a:lnTo>
                  <a:pt x="347035" y="2524316"/>
                </a:lnTo>
                <a:lnTo>
                  <a:pt x="348619" y="2533516"/>
                </a:lnTo>
                <a:lnTo>
                  <a:pt x="349887" y="2542080"/>
                </a:lnTo>
                <a:lnTo>
                  <a:pt x="350521" y="2550962"/>
                </a:lnTo>
                <a:lnTo>
                  <a:pt x="350838" y="2559844"/>
                </a:lnTo>
                <a:lnTo>
                  <a:pt x="350521" y="2568726"/>
                </a:lnTo>
                <a:lnTo>
                  <a:pt x="349887" y="2577925"/>
                </a:lnTo>
                <a:lnTo>
                  <a:pt x="348619" y="2586807"/>
                </a:lnTo>
                <a:lnTo>
                  <a:pt x="347035" y="2595372"/>
                </a:lnTo>
                <a:lnTo>
                  <a:pt x="345133" y="2603937"/>
                </a:lnTo>
                <a:lnTo>
                  <a:pt x="342598" y="2612184"/>
                </a:lnTo>
                <a:lnTo>
                  <a:pt x="340063" y="2620432"/>
                </a:lnTo>
                <a:lnTo>
                  <a:pt x="336893" y="2628045"/>
                </a:lnTo>
                <a:lnTo>
                  <a:pt x="333407" y="2635975"/>
                </a:lnTo>
                <a:lnTo>
                  <a:pt x="329604" y="2643589"/>
                </a:lnTo>
                <a:lnTo>
                  <a:pt x="325167" y="2650884"/>
                </a:lnTo>
                <a:lnTo>
                  <a:pt x="321047" y="2658180"/>
                </a:lnTo>
                <a:lnTo>
                  <a:pt x="315976" y="2664842"/>
                </a:lnTo>
                <a:lnTo>
                  <a:pt x="310905" y="2671503"/>
                </a:lnTo>
                <a:lnTo>
                  <a:pt x="305517" y="2678165"/>
                </a:lnTo>
                <a:lnTo>
                  <a:pt x="299496" y="2683875"/>
                </a:lnTo>
                <a:lnTo>
                  <a:pt x="293157" y="2689585"/>
                </a:lnTo>
                <a:lnTo>
                  <a:pt x="287136" y="2695294"/>
                </a:lnTo>
                <a:lnTo>
                  <a:pt x="280480" y="2700687"/>
                </a:lnTo>
                <a:lnTo>
                  <a:pt x="273508" y="2705445"/>
                </a:lnTo>
                <a:lnTo>
                  <a:pt x="266535" y="2709886"/>
                </a:lnTo>
                <a:lnTo>
                  <a:pt x="258929" y="2714327"/>
                </a:lnTo>
                <a:lnTo>
                  <a:pt x="251640" y="2718134"/>
                </a:lnTo>
                <a:lnTo>
                  <a:pt x="243717" y="2721623"/>
                </a:lnTo>
                <a:lnTo>
                  <a:pt x="235794" y="2724795"/>
                </a:lnTo>
                <a:lnTo>
                  <a:pt x="227553" y="2727650"/>
                </a:lnTo>
                <a:lnTo>
                  <a:pt x="219313" y="2729871"/>
                </a:lnTo>
                <a:lnTo>
                  <a:pt x="210756" y="2731774"/>
                </a:lnTo>
                <a:lnTo>
                  <a:pt x="202199" y="2733360"/>
                </a:lnTo>
                <a:lnTo>
                  <a:pt x="193325" y="2734629"/>
                </a:lnTo>
                <a:lnTo>
                  <a:pt x="184768" y="2735263"/>
                </a:lnTo>
                <a:lnTo>
                  <a:pt x="175261" y="2735263"/>
                </a:lnTo>
                <a:lnTo>
                  <a:pt x="166387" y="2735263"/>
                </a:lnTo>
                <a:lnTo>
                  <a:pt x="157513" y="2734629"/>
                </a:lnTo>
                <a:lnTo>
                  <a:pt x="148956" y="2733360"/>
                </a:lnTo>
                <a:lnTo>
                  <a:pt x="140082" y="2731774"/>
                </a:lnTo>
                <a:lnTo>
                  <a:pt x="131525" y="2729871"/>
                </a:lnTo>
                <a:lnTo>
                  <a:pt x="123601" y="2727650"/>
                </a:lnTo>
                <a:lnTo>
                  <a:pt x="115361" y="2724795"/>
                </a:lnTo>
                <a:lnTo>
                  <a:pt x="107121" y="2721623"/>
                </a:lnTo>
                <a:lnTo>
                  <a:pt x="99198" y="2718134"/>
                </a:lnTo>
                <a:lnTo>
                  <a:pt x="91909" y="2714327"/>
                </a:lnTo>
                <a:lnTo>
                  <a:pt x="84619" y="2709886"/>
                </a:lnTo>
                <a:lnTo>
                  <a:pt x="77647" y="2705445"/>
                </a:lnTo>
                <a:lnTo>
                  <a:pt x="70675" y="2700687"/>
                </a:lnTo>
                <a:lnTo>
                  <a:pt x="64019" y="2695294"/>
                </a:lnTo>
                <a:lnTo>
                  <a:pt x="57681" y="2689585"/>
                </a:lnTo>
                <a:lnTo>
                  <a:pt x="51342" y="2683875"/>
                </a:lnTo>
                <a:lnTo>
                  <a:pt x="45637" y="2678165"/>
                </a:lnTo>
                <a:lnTo>
                  <a:pt x="40250" y="2671503"/>
                </a:lnTo>
                <a:lnTo>
                  <a:pt x="35179" y="2664842"/>
                </a:lnTo>
                <a:lnTo>
                  <a:pt x="30108" y="2658180"/>
                </a:lnTo>
                <a:lnTo>
                  <a:pt x="25671" y="2650884"/>
                </a:lnTo>
                <a:lnTo>
                  <a:pt x="21551" y="2643589"/>
                </a:lnTo>
                <a:lnTo>
                  <a:pt x="17431" y="2635975"/>
                </a:lnTo>
                <a:lnTo>
                  <a:pt x="13945" y="2628045"/>
                </a:lnTo>
                <a:lnTo>
                  <a:pt x="11092" y="2620432"/>
                </a:lnTo>
                <a:lnTo>
                  <a:pt x="8240" y="2612184"/>
                </a:lnTo>
                <a:lnTo>
                  <a:pt x="6022" y="2603937"/>
                </a:lnTo>
                <a:lnTo>
                  <a:pt x="3803" y="2595372"/>
                </a:lnTo>
                <a:lnTo>
                  <a:pt x="2218" y="2586807"/>
                </a:lnTo>
                <a:lnTo>
                  <a:pt x="1268" y="2577925"/>
                </a:lnTo>
                <a:lnTo>
                  <a:pt x="317" y="2568726"/>
                </a:lnTo>
                <a:lnTo>
                  <a:pt x="0" y="2559844"/>
                </a:lnTo>
                <a:lnTo>
                  <a:pt x="317" y="2550962"/>
                </a:lnTo>
                <a:lnTo>
                  <a:pt x="1268" y="2542080"/>
                </a:lnTo>
                <a:lnTo>
                  <a:pt x="2218" y="2533516"/>
                </a:lnTo>
                <a:lnTo>
                  <a:pt x="3803" y="2524316"/>
                </a:lnTo>
                <a:lnTo>
                  <a:pt x="6022" y="2516386"/>
                </a:lnTo>
                <a:lnTo>
                  <a:pt x="8240" y="2507821"/>
                </a:lnTo>
                <a:lnTo>
                  <a:pt x="11092" y="2499574"/>
                </a:lnTo>
                <a:lnTo>
                  <a:pt x="13945" y="2491643"/>
                </a:lnTo>
                <a:lnTo>
                  <a:pt x="17431" y="2484030"/>
                </a:lnTo>
                <a:lnTo>
                  <a:pt x="21551" y="2476417"/>
                </a:lnTo>
                <a:lnTo>
                  <a:pt x="25671" y="2469121"/>
                </a:lnTo>
                <a:lnTo>
                  <a:pt x="30108" y="2461825"/>
                </a:lnTo>
                <a:lnTo>
                  <a:pt x="35179" y="2455164"/>
                </a:lnTo>
                <a:lnTo>
                  <a:pt x="40250" y="2448502"/>
                </a:lnTo>
                <a:lnTo>
                  <a:pt x="45637" y="2441841"/>
                </a:lnTo>
                <a:lnTo>
                  <a:pt x="51342" y="2435814"/>
                </a:lnTo>
                <a:lnTo>
                  <a:pt x="57681" y="2430104"/>
                </a:lnTo>
                <a:lnTo>
                  <a:pt x="64019" y="2424711"/>
                </a:lnTo>
                <a:lnTo>
                  <a:pt x="70675" y="2419319"/>
                </a:lnTo>
                <a:lnTo>
                  <a:pt x="77647" y="2414561"/>
                </a:lnTo>
                <a:lnTo>
                  <a:pt x="84619" y="2409802"/>
                </a:lnTo>
                <a:lnTo>
                  <a:pt x="91909" y="2405679"/>
                </a:lnTo>
                <a:lnTo>
                  <a:pt x="99198" y="2401555"/>
                </a:lnTo>
                <a:lnTo>
                  <a:pt x="107121" y="2398065"/>
                </a:lnTo>
                <a:lnTo>
                  <a:pt x="115361" y="2394893"/>
                </a:lnTo>
                <a:lnTo>
                  <a:pt x="123601" y="2392356"/>
                </a:lnTo>
                <a:lnTo>
                  <a:pt x="131525" y="2389818"/>
                </a:lnTo>
                <a:lnTo>
                  <a:pt x="140082" y="2387915"/>
                </a:lnTo>
                <a:lnTo>
                  <a:pt x="148956" y="2386329"/>
                </a:lnTo>
                <a:lnTo>
                  <a:pt x="157513" y="2385377"/>
                </a:lnTo>
                <a:lnTo>
                  <a:pt x="166387" y="2384742"/>
                </a:lnTo>
                <a:lnTo>
                  <a:pt x="175261" y="2384425"/>
                </a:lnTo>
                <a:close/>
                <a:moveTo>
                  <a:pt x="3070075" y="1908175"/>
                </a:moveTo>
                <a:lnTo>
                  <a:pt x="3078957" y="1908175"/>
                </a:lnTo>
                <a:lnTo>
                  <a:pt x="3087839" y="1908175"/>
                </a:lnTo>
                <a:lnTo>
                  <a:pt x="3097038" y="1908810"/>
                </a:lnTo>
                <a:lnTo>
                  <a:pt x="3105603" y="1910079"/>
                </a:lnTo>
                <a:lnTo>
                  <a:pt x="3114485" y="1911665"/>
                </a:lnTo>
                <a:lnTo>
                  <a:pt x="3122732" y="1913568"/>
                </a:lnTo>
                <a:lnTo>
                  <a:pt x="3131297" y="1915788"/>
                </a:lnTo>
                <a:lnTo>
                  <a:pt x="3139545" y="1918643"/>
                </a:lnTo>
                <a:lnTo>
                  <a:pt x="3147158" y="1921815"/>
                </a:lnTo>
                <a:lnTo>
                  <a:pt x="3155088" y="1925305"/>
                </a:lnTo>
                <a:lnTo>
                  <a:pt x="3162384" y="1929111"/>
                </a:lnTo>
                <a:lnTo>
                  <a:pt x="3169680" y="1933552"/>
                </a:lnTo>
                <a:lnTo>
                  <a:pt x="3177293" y="1937676"/>
                </a:lnTo>
                <a:lnTo>
                  <a:pt x="3183955" y="1942752"/>
                </a:lnTo>
                <a:lnTo>
                  <a:pt x="3190299" y="1947827"/>
                </a:lnTo>
                <a:lnTo>
                  <a:pt x="3196960" y="1953537"/>
                </a:lnTo>
                <a:lnTo>
                  <a:pt x="3202987" y="1959247"/>
                </a:lnTo>
                <a:lnTo>
                  <a:pt x="3208697" y="1965274"/>
                </a:lnTo>
                <a:lnTo>
                  <a:pt x="3214090" y="1971618"/>
                </a:lnTo>
                <a:lnTo>
                  <a:pt x="3219800" y="1978279"/>
                </a:lnTo>
                <a:lnTo>
                  <a:pt x="3224241" y="1985258"/>
                </a:lnTo>
                <a:lnTo>
                  <a:pt x="3228999" y="1992237"/>
                </a:lnTo>
                <a:lnTo>
                  <a:pt x="3233440" y="1999533"/>
                </a:lnTo>
                <a:lnTo>
                  <a:pt x="3237246" y="2007463"/>
                </a:lnTo>
                <a:lnTo>
                  <a:pt x="3240736" y="2015393"/>
                </a:lnTo>
                <a:lnTo>
                  <a:pt x="3243908" y="2023006"/>
                </a:lnTo>
                <a:lnTo>
                  <a:pt x="3246446" y="2031254"/>
                </a:lnTo>
                <a:lnTo>
                  <a:pt x="3248983" y="2039502"/>
                </a:lnTo>
                <a:lnTo>
                  <a:pt x="3250887" y="2048066"/>
                </a:lnTo>
                <a:lnTo>
                  <a:pt x="3252473" y="2056631"/>
                </a:lnTo>
                <a:lnTo>
                  <a:pt x="3253742" y="2065513"/>
                </a:lnTo>
                <a:lnTo>
                  <a:pt x="3254059" y="2074395"/>
                </a:lnTo>
                <a:lnTo>
                  <a:pt x="3254376" y="2083594"/>
                </a:lnTo>
                <a:lnTo>
                  <a:pt x="3254059" y="2092476"/>
                </a:lnTo>
                <a:lnTo>
                  <a:pt x="3253742" y="2101358"/>
                </a:lnTo>
                <a:lnTo>
                  <a:pt x="3252473" y="2109923"/>
                </a:lnTo>
                <a:lnTo>
                  <a:pt x="3250887" y="2118488"/>
                </a:lnTo>
                <a:lnTo>
                  <a:pt x="3248983" y="2127052"/>
                </a:lnTo>
                <a:lnTo>
                  <a:pt x="3246446" y="2135617"/>
                </a:lnTo>
                <a:lnTo>
                  <a:pt x="3243908" y="2143548"/>
                </a:lnTo>
                <a:lnTo>
                  <a:pt x="3240736" y="2151795"/>
                </a:lnTo>
                <a:lnTo>
                  <a:pt x="3237246" y="2159408"/>
                </a:lnTo>
                <a:lnTo>
                  <a:pt x="3233440" y="2167021"/>
                </a:lnTo>
                <a:lnTo>
                  <a:pt x="3228999" y="2174317"/>
                </a:lnTo>
                <a:lnTo>
                  <a:pt x="3224241" y="2181296"/>
                </a:lnTo>
                <a:lnTo>
                  <a:pt x="3219800" y="2188275"/>
                </a:lnTo>
                <a:lnTo>
                  <a:pt x="3214090" y="2194936"/>
                </a:lnTo>
                <a:lnTo>
                  <a:pt x="3208697" y="2201280"/>
                </a:lnTo>
                <a:lnTo>
                  <a:pt x="3202987" y="2207307"/>
                </a:lnTo>
                <a:lnTo>
                  <a:pt x="3196960" y="2213335"/>
                </a:lnTo>
                <a:lnTo>
                  <a:pt x="3190299" y="2218727"/>
                </a:lnTo>
                <a:lnTo>
                  <a:pt x="3183955" y="2223803"/>
                </a:lnTo>
                <a:lnTo>
                  <a:pt x="3177293" y="2228878"/>
                </a:lnTo>
                <a:lnTo>
                  <a:pt x="3169680" y="2233636"/>
                </a:lnTo>
                <a:lnTo>
                  <a:pt x="3162384" y="2237443"/>
                </a:lnTo>
                <a:lnTo>
                  <a:pt x="3155088" y="2241249"/>
                </a:lnTo>
                <a:lnTo>
                  <a:pt x="3147158" y="2244739"/>
                </a:lnTo>
                <a:lnTo>
                  <a:pt x="3139545" y="2247911"/>
                </a:lnTo>
                <a:lnTo>
                  <a:pt x="3131297" y="2250766"/>
                </a:lnTo>
                <a:lnTo>
                  <a:pt x="3122732" y="2253303"/>
                </a:lnTo>
                <a:lnTo>
                  <a:pt x="3114485" y="2255524"/>
                </a:lnTo>
                <a:lnTo>
                  <a:pt x="3105603" y="2256793"/>
                </a:lnTo>
                <a:lnTo>
                  <a:pt x="3097038" y="2257744"/>
                </a:lnTo>
                <a:lnTo>
                  <a:pt x="3087839" y="2258379"/>
                </a:lnTo>
                <a:lnTo>
                  <a:pt x="3078957" y="2259013"/>
                </a:lnTo>
                <a:lnTo>
                  <a:pt x="3070075" y="2258379"/>
                </a:lnTo>
                <a:lnTo>
                  <a:pt x="3061193" y="2257744"/>
                </a:lnTo>
                <a:lnTo>
                  <a:pt x="3051994" y="2256793"/>
                </a:lnTo>
                <a:lnTo>
                  <a:pt x="3043429" y="2255524"/>
                </a:lnTo>
                <a:lnTo>
                  <a:pt x="3034864" y="2253303"/>
                </a:lnTo>
                <a:lnTo>
                  <a:pt x="3026617" y="2250766"/>
                </a:lnTo>
                <a:lnTo>
                  <a:pt x="3018686" y="2247911"/>
                </a:lnTo>
                <a:lnTo>
                  <a:pt x="3010756" y="2244739"/>
                </a:lnTo>
                <a:lnTo>
                  <a:pt x="3002826" y="2241249"/>
                </a:lnTo>
                <a:lnTo>
                  <a:pt x="2995213" y="2237443"/>
                </a:lnTo>
                <a:lnTo>
                  <a:pt x="2988234" y="2233636"/>
                </a:lnTo>
                <a:lnTo>
                  <a:pt x="2980621" y="2228878"/>
                </a:lnTo>
                <a:lnTo>
                  <a:pt x="2973959" y="2223803"/>
                </a:lnTo>
                <a:lnTo>
                  <a:pt x="2967615" y="2218727"/>
                </a:lnTo>
                <a:lnTo>
                  <a:pt x="2960954" y="2213335"/>
                </a:lnTo>
                <a:lnTo>
                  <a:pt x="2954927" y="2207307"/>
                </a:lnTo>
                <a:lnTo>
                  <a:pt x="2949217" y="2201280"/>
                </a:lnTo>
                <a:lnTo>
                  <a:pt x="2943824" y="2194936"/>
                </a:lnTo>
                <a:lnTo>
                  <a:pt x="2938114" y="2188275"/>
                </a:lnTo>
                <a:lnTo>
                  <a:pt x="2933673" y="2181296"/>
                </a:lnTo>
                <a:lnTo>
                  <a:pt x="2928915" y="2174317"/>
                </a:lnTo>
                <a:lnTo>
                  <a:pt x="2924474" y="2167021"/>
                </a:lnTo>
                <a:lnTo>
                  <a:pt x="2920668" y="2159408"/>
                </a:lnTo>
                <a:lnTo>
                  <a:pt x="2917178" y="2151795"/>
                </a:lnTo>
                <a:lnTo>
                  <a:pt x="2914006" y="2143548"/>
                </a:lnTo>
                <a:lnTo>
                  <a:pt x="2911468" y="2135617"/>
                </a:lnTo>
                <a:lnTo>
                  <a:pt x="2908931" y="2127052"/>
                </a:lnTo>
                <a:lnTo>
                  <a:pt x="2907027" y="2118488"/>
                </a:lnTo>
                <a:lnTo>
                  <a:pt x="2905441" y="2109923"/>
                </a:lnTo>
                <a:lnTo>
                  <a:pt x="2904490" y="2101358"/>
                </a:lnTo>
                <a:lnTo>
                  <a:pt x="2903538" y="2092476"/>
                </a:lnTo>
                <a:lnTo>
                  <a:pt x="2903538" y="2083594"/>
                </a:lnTo>
                <a:lnTo>
                  <a:pt x="2903538" y="2074395"/>
                </a:lnTo>
                <a:lnTo>
                  <a:pt x="2904490" y="2065513"/>
                </a:lnTo>
                <a:lnTo>
                  <a:pt x="2905441" y="2056631"/>
                </a:lnTo>
                <a:lnTo>
                  <a:pt x="2907027" y="2048066"/>
                </a:lnTo>
                <a:lnTo>
                  <a:pt x="2908931" y="2039502"/>
                </a:lnTo>
                <a:lnTo>
                  <a:pt x="2911468" y="2031254"/>
                </a:lnTo>
                <a:lnTo>
                  <a:pt x="2914006" y="2023006"/>
                </a:lnTo>
                <a:lnTo>
                  <a:pt x="2917178" y="2015393"/>
                </a:lnTo>
                <a:lnTo>
                  <a:pt x="2920668" y="2007463"/>
                </a:lnTo>
                <a:lnTo>
                  <a:pt x="2924474" y="1999533"/>
                </a:lnTo>
                <a:lnTo>
                  <a:pt x="2928915" y="1992237"/>
                </a:lnTo>
                <a:lnTo>
                  <a:pt x="2933673" y="1985258"/>
                </a:lnTo>
                <a:lnTo>
                  <a:pt x="2938114" y="1978279"/>
                </a:lnTo>
                <a:lnTo>
                  <a:pt x="2943824" y="1971618"/>
                </a:lnTo>
                <a:lnTo>
                  <a:pt x="2949217" y="1965274"/>
                </a:lnTo>
                <a:lnTo>
                  <a:pt x="2954927" y="1959247"/>
                </a:lnTo>
                <a:lnTo>
                  <a:pt x="2960954" y="1953537"/>
                </a:lnTo>
                <a:lnTo>
                  <a:pt x="2967615" y="1947827"/>
                </a:lnTo>
                <a:lnTo>
                  <a:pt x="2973959" y="1942752"/>
                </a:lnTo>
                <a:lnTo>
                  <a:pt x="2980621" y="1937676"/>
                </a:lnTo>
                <a:lnTo>
                  <a:pt x="2988234" y="1933552"/>
                </a:lnTo>
                <a:lnTo>
                  <a:pt x="2995213" y="1929111"/>
                </a:lnTo>
                <a:lnTo>
                  <a:pt x="3002826" y="1925305"/>
                </a:lnTo>
                <a:lnTo>
                  <a:pt x="3010756" y="1921815"/>
                </a:lnTo>
                <a:lnTo>
                  <a:pt x="3018686" y="1918643"/>
                </a:lnTo>
                <a:lnTo>
                  <a:pt x="3026617" y="1915788"/>
                </a:lnTo>
                <a:lnTo>
                  <a:pt x="3034864" y="1913568"/>
                </a:lnTo>
                <a:lnTo>
                  <a:pt x="3043429" y="1911665"/>
                </a:lnTo>
                <a:lnTo>
                  <a:pt x="3051994" y="1910079"/>
                </a:lnTo>
                <a:lnTo>
                  <a:pt x="3061193" y="1908810"/>
                </a:lnTo>
                <a:lnTo>
                  <a:pt x="3070075" y="1908175"/>
                </a:lnTo>
                <a:close/>
                <a:moveTo>
                  <a:pt x="2585737" y="1908175"/>
                </a:moveTo>
                <a:lnTo>
                  <a:pt x="2594927" y="1908175"/>
                </a:lnTo>
                <a:lnTo>
                  <a:pt x="2604118" y="1908175"/>
                </a:lnTo>
                <a:lnTo>
                  <a:pt x="2612992" y="1908810"/>
                </a:lnTo>
                <a:lnTo>
                  <a:pt x="2621549" y="1910079"/>
                </a:lnTo>
                <a:lnTo>
                  <a:pt x="2630106" y="1911665"/>
                </a:lnTo>
                <a:lnTo>
                  <a:pt x="2638663" y="1913568"/>
                </a:lnTo>
                <a:lnTo>
                  <a:pt x="2646903" y="1915788"/>
                </a:lnTo>
                <a:lnTo>
                  <a:pt x="2655144" y="1918643"/>
                </a:lnTo>
                <a:lnTo>
                  <a:pt x="2663067" y="1921815"/>
                </a:lnTo>
                <a:lnTo>
                  <a:pt x="2670990" y="1925305"/>
                </a:lnTo>
                <a:lnTo>
                  <a:pt x="2678279" y="1929111"/>
                </a:lnTo>
                <a:lnTo>
                  <a:pt x="2685885" y="1933552"/>
                </a:lnTo>
                <a:lnTo>
                  <a:pt x="2692858" y="1937676"/>
                </a:lnTo>
                <a:lnTo>
                  <a:pt x="2699830" y="1942752"/>
                </a:lnTo>
                <a:lnTo>
                  <a:pt x="2706486" y="1947827"/>
                </a:lnTo>
                <a:lnTo>
                  <a:pt x="2712507" y="1953537"/>
                </a:lnTo>
                <a:lnTo>
                  <a:pt x="2718846" y="1959247"/>
                </a:lnTo>
                <a:lnTo>
                  <a:pt x="2724867" y="1965274"/>
                </a:lnTo>
                <a:lnTo>
                  <a:pt x="2730255" y="1971618"/>
                </a:lnTo>
                <a:lnTo>
                  <a:pt x="2735326" y="1978279"/>
                </a:lnTo>
                <a:lnTo>
                  <a:pt x="2740397" y="1985258"/>
                </a:lnTo>
                <a:lnTo>
                  <a:pt x="2744517" y="1992237"/>
                </a:lnTo>
                <a:lnTo>
                  <a:pt x="2748954" y="1999533"/>
                </a:lnTo>
                <a:lnTo>
                  <a:pt x="2752757" y="2007463"/>
                </a:lnTo>
                <a:lnTo>
                  <a:pt x="2756243" y="2015393"/>
                </a:lnTo>
                <a:lnTo>
                  <a:pt x="2759413" y="2023006"/>
                </a:lnTo>
                <a:lnTo>
                  <a:pt x="2761948" y="2031254"/>
                </a:lnTo>
                <a:lnTo>
                  <a:pt x="2764483" y="2039502"/>
                </a:lnTo>
                <a:lnTo>
                  <a:pt x="2766385" y="2048066"/>
                </a:lnTo>
                <a:lnTo>
                  <a:pt x="2767969" y="2056631"/>
                </a:lnTo>
                <a:lnTo>
                  <a:pt x="2769237" y="2065513"/>
                </a:lnTo>
                <a:lnTo>
                  <a:pt x="2769871" y="2074395"/>
                </a:lnTo>
                <a:lnTo>
                  <a:pt x="2770188" y="2083594"/>
                </a:lnTo>
                <a:lnTo>
                  <a:pt x="2769871" y="2092476"/>
                </a:lnTo>
                <a:lnTo>
                  <a:pt x="2769237" y="2101358"/>
                </a:lnTo>
                <a:lnTo>
                  <a:pt x="2767969" y="2109923"/>
                </a:lnTo>
                <a:lnTo>
                  <a:pt x="2766385" y="2118488"/>
                </a:lnTo>
                <a:lnTo>
                  <a:pt x="2764483" y="2127052"/>
                </a:lnTo>
                <a:lnTo>
                  <a:pt x="2761948" y="2135617"/>
                </a:lnTo>
                <a:lnTo>
                  <a:pt x="2759413" y="2143548"/>
                </a:lnTo>
                <a:lnTo>
                  <a:pt x="2756243" y="2151795"/>
                </a:lnTo>
                <a:lnTo>
                  <a:pt x="2752757" y="2159408"/>
                </a:lnTo>
                <a:lnTo>
                  <a:pt x="2748954" y="2167021"/>
                </a:lnTo>
                <a:lnTo>
                  <a:pt x="2744517" y="2174317"/>
                </a:lnTo>
                <a:lnTo>
                  <a:pt x="2740397" y="2181296"/>
                </a:lnTo>
                <a:lnTo>
                  <a:pt x="2735326" y="2188275"/>
                </a:lnTo>
                <a:lnTo>
                  <a:pt x="2730255" y="2194936"/>
                </a:lnTo>
                <a:lnTo>
                  <a:pt x="2724867" y="2201280"/>
                </a:lnTo>
                <a:lnTo>
                  <a:pt x="2718846" y="2207307"/>
                </a:lnTo>
                <a:lnTo>
                  <a:pt x="2712507" y="2213335"/>
                </a:lnTo>
                <a:lnTo>
                  <a:pt x="2706486" y="2218727"/>
                </a:lnTo>
                <a:lnTo>
                  <a:pt x="2699830" y="2223803"/>
                </a:lnTo>
                <a:lnTo>
                  <a:pt x="2692858" y="2228878"/>
                </a:lnTo>
                <a:lnTo>
                  <a:pt x="2685885" y="2233636"/>
                </a:lnTo>
                <a:lnTo>
                  <a:pt x="2678279" y="2237443"/>
                </a:lnTo>
                <a:lnTo>
                  <a:pt x="2670990" y="2241249"/>
                </a:lnTo>
                <a:lnTo>
                  <a:pt x="2663067" y="2244739"/>
                </a:lnTo>
                <a:lnTo>
                  <a:pt x="2655144" y="2247911"/>
                </a:lnTo>
                <a:lnTo>
                  <a:pt x="2646903" y="2250766"/>
                </a:lnTo>
                <a:lnTo>
                  <a:pt x="2638663" y="2253303"/>
                </a:lnTo>
                <a:lnTo>
                  <a:pt x="2630106" y="2255524"/>
                </a:lnTo>
                <a:lnTo>
                  <a:pt x="2621549" y="2256793"/>
                </a:lnTo>
                <a:lnTo>
                  <a:pt x="2612992" y="2257744"/>
                </a:lnTo>
                <a:lnTo>
                  <a:pt x="2604118" y="2258379"/>
                </a:lnTo>
                <a:lnTo>
                  <a:pt x="2594927" y="2259013"/>
                </a:lnTo>
                <a:lnTo>
                  <a:pt x="2585737" y="2258379"/>
                </a:lnTo>
                <a:lnTo>
                  <a:pt x="2577180" y="2257744"/>
                </a:lnTo>
                <a:lnTo>
                  <a:pt x="2568306" y="2256793"/>
                </a:lnTo>
                <a:lnTo>
                  <a:pt x="2559749" y="2255524"/>
                </a:lnTo>
                <a:lnTo>
                  <a:pt x="2550875" y="2253303"/>
                </a:lnTo>
                <a:lnTo>
                  <a:pt x="2542951" y="2250766"/>
                </a:lnTo>
                <a:lnTo>
                  <a:pt x="2534711" y="2247911"/>
                </a:lnTo>
                <a:lnTo>
                  <a:pt x="2526471" y="2244739"/>
                </a:lnTo>
                <a:lnTo>
                  <a:pt x="2518548" y="2241249"/>
                </a:lnTo>
                <a:lnTo>
                  <a:pt x="2511259" y="2237443"/>
                </a:lnTo>
                <a:lnTo>
                  <a:pt x="2503969" y="2233636"/>
                </a:lnTo>
                <a:lnTo>
                  <a:pt x="2496997" y="2228878"/>
                </a:lnTo>
                <a:lnTo>
                  <a:pt x="2490025" y="2223803"/>
                </a:lnTo>
                <a:lnTo>
                  <a:pt x="2483369" y="2218727"/>
                </a:lnTo>
                <a:lnTo>
                  <a:pt x="2477031" y="2213335"/>
                </a:lnTo>
                <a:lnTo>
                  <a:pt x="2470692" y="2207307"/>
                </a:lnTo>
                <a:lnTo>
                  <a:pt x="2464987" y="2201280"/>
                </a:lnTo>
                <a:lnTo>
                  <a:pt x="2459600" y="2194936"/>
                </a:lnTo>
                <a:lnTo>
                  <a:pt x="2454529" y="2188275"/>
                </a:lnTo>
                <a:lnTo>
                  <a:pt x="2449458" y="2181296"/>
                </a:lnTo>
                <a:lnTo>
                  <a:pt x="2445021" y="2174317"/>
                </a:lnTo>
                <a:lnTo>
                  <a:pt x="2440901" y="2167021"/>
                </a:lnTo>
                <a:lnTo>
                  <a:pt x="2436781" y="2159408"/>
                </a:lnTo>
                <a:lnTo>
                  <a:pt x="2433295" y="2151795"/>
                </a:lnTo>
                <a:lnTo>
                  <a:pt x="2430442" y="2143548"/>
                </a:lnTo>
                <a:lnTo>
                  <a:pt x="2427590" y="2135617"/>
                </a:lnTo>
                <a:lnTo>
                  <a:pt x="2425372" y="2127052"/>
                </a:lnTo>
                <a:lnTo>
                  <a:pt x="2423153" y="2118488"/>
                </a:lnTo>
                <a:lnTo>
                  <a:pt x="2421885" y="2109923"/>
                </a:lnTo>
                <a:lnTo>
                  <a:pt x="2420618" y="2101358"/>
                </a:lnTo>
                <a:lnTo>
                  <a:pt x="2419667" y="2092476"/>
                </a:lnTo>
                <a:lnTo>
                  <a:pt x="2419350" y="2083594"/>
                </a:lnTo>
                <a:lnTo>
                  <a:pt x="2419667" y="2074395"/>
                </a:lnTo>
                <a:lnTo>
                  <a:pt x="2420618" y="2065513"/>
                </a:lnTo>
                <a:lnTo>
                  <a:pt x="2421885" y="2056631"/>
                </a:lnTo>
                <a:lnTo>
                  <a:pt x="2423153" y="2048066"/>
                </a:lnTo>
                <a:lnTo>
                  <a:pt x="2425372" y="2039502"/>
                </a:lnTo>
                <a:lnTo>
                  <a:pt x="2427590" y="2031254"/>
                </a:lnTo>
                <a:lnTo>
                  <a:pt x="2430442" y="2023006"/>
                </a:lnTo>
                <a:lnTo>
                  <a:pt x="2433295" y="2015393"/>
                </a:lnTo>
                <a:lnTo>
                  <a:pt x="2436781" y="2007463"/>
                </a:lnTo>
                <a:lnTo>
                  <a:pt x="2440901" y="1999533"/>
                </a:lnTo>
                <a:lnTo>
                  <a:pt x="2445021" y="1992237"/>
                </a:lnTo>
                <a:lnTo>
                  <a:pt x="2449458" y="1985258"/>
                </a:lnTo>
                <a:lnTo>
                  <a:pt x="2454529" y="1978279"/>
                </a:lnTo>
                <a:lnTo>
                  <a:pt x="2459600" y="1971618"/>
                </a:lnTo>
                <a:lnTo>
                  <a:pt x="2464987" y="1965274"/>
                </a:lnTo>
                <a:lnTo>
                  <a:pt x="2470692" y="1959247"/>
                </a:lnTo>
                <a:lnTo>
                  <a:pt x="2477031" y="1953537"/>
                </a:lnTo>
                <a:lnTo>
                  <a:pt x="2483369" y="1947827"/>
                </a:lnTo>
                <a:lnTo>
                  <a:pt x="2490025" y="1942752"/>
                </a:lnTo>
                <a:lnTo>
                  <a:pt x="2496997" y="1937676"/>
                </a:lnTo>
                <a:lnTo>
                  <a:pt x="2503969" y="1933552"/>
                </a:lnTo>
                <a:lnTo>
                  <a:pt x="2511259" y="1929111"/>
                </a:lnTo>
                <a:lnTo>
                  <a:pt x="2518548" y="1925305"/>
                </a:lnTo>
                <a:lnTo>
                  <a:pt x="2526471" y="1921815"/>
                </a:lnTo>
                <a:lnTo>
                  <a:pt x="2534711" y="1918643"/>
                </a:lnTo>
                <a:lnTo>
                  <a:pt x="2542951" y="1915788"/>
                </a:lnTo>
                <a:lnTo>
                  <a:pt x="2550875" y="1913568"/>
                </a:lnTo>
                <a:lnTo>
                  <a:pt x="2559749" y="1911665"/>
                </a:lnTo>
                <a:lnTo>
                  <a:pt x="2568306" y="1910079"/>
                </a:lnTo>
                <a:lnTo>
                  <a:pt x="2577180" y="1908810"/>
                </a:lnTo>
                <a:lnTo>
                  <a:pt x="2585737" y="1908175"/>
                </a:lnTo>
                <a:close/>
                <a:moveTo>
                  <a:pt x="2101700" y="1908175"/>
                </a:moveTo>
                <a:lnTo>
                  <a:pt x="2110582" y="1908175"/>
                </a:lnTo>
                <a:lnTo>
                  <a:pt x="2119781" y="1908175"/>
                </a:lnTo>
                <a:lnTo>
                  <a:pt x="2128663" y="1908810"/>
                </a:lnTo>
                <a:lnTo>
                  <a:pt x="2137545" y="1910079"/>
                </a:lnTo>
                <a:lnTo>
                  <a:pt x="2146110" y="1911665"/>
                </a:lnTo>
                <a:lnTo>
                  <a:pt x="2154675" y="1913568"/>
                </a:lnTo>
                <a:lnTo>
                  <a:pt x="2162922" y="1915788"/>
                </a:lnTo>
                <a:lnTo>
                  <a:pt x="2171170" y="1918643"/>
                </a:lnTo>
                <a:lnTo>
                  <a:pt x="2178783" y="1921815"/>
                </a:lnTo>
                <a:lnTo>
                  <a:pt x="2186713" y="1925305"/>
                </a:lnTo>
                <a:lnTo>
                  <a:pt x="2194644" y="1929111"/>
                </a:lnTo>
                <a:lnTo>
                  <a:pt x="2201939" y="1933552"/>
                </a:lnTo>
                <a:lnTo>
                  <a:pt x="2208918" y="1937676"/>
                </a:lnTo>
                <a:lnTo>
                  <a:pt x="2215580" y="1942752"/>
                </a:lnTo>
                <a:lnTo>
                  <a:pt x="2222241" y="1947827"/>
                </a:lnTo>
                <a:lnTo>
                  <a:pt x="2228903" y="1953537"/>
                </a:lnTo>
                <a:lnTo>
                  <a:pt x="2234612" y="1959247"/>
                </a:lnTo>
                <a:lnTo>
                  <a:pt x="2240639" y="1965274"/>
                </a:lnTo>
                <a:lnTo>
                  <a:pt x="2246032" y="1971618"/>
                </a:lnTo>
                <a:lnTo>
                  <a:pt x="2251425" y="1978279"/>
                </a:lnTo>
                <a:lnTo>
                  <a:pt x="2256183" y="1985258"/>
                </a:lnTo>
                <a:lnTo>
                  <a:pt x="2260624" y="1992237"/>
                </a:lnTo>
                <a:lnTo>
                  <a:pt x="2265065" y="1999533"/>
                </a:lnTo>
                <a:lnTo>
                  <a:pt x="2268871" y="2007463"/>
                </a:lnTo>
                <a:lnTo>
                  <a:pt x="2272361" y="2015393"/>
                </a:lnTo>
                <a:lnTo>
                  <a:pt x="2275533" y="2023006"/>
                </a:lnTo>
                <a:lnTo>
                  <a:pt x="2278388" y="2031254"/>
                </a:lnTo>
                <a:lnTo>
                  <a:pt x="2280608" y="2039502"/>
                </a:lnTo>
                <a:lnTo>
                  <a:pt x="2282512" y="2048066"/>
                </a:lnTo>
                <a:lnTo>
                  <a:pt x="2284098" y="2056631"/>
                </a:lnTo>
                <a:lnTo>
                  <a:pt x="2285367" y="2065513"/>
                </a:lnTo>
                <a:lnTo>
                  <a:pt x="2286001" y="2074395"/>
                </a:lnTo>
                <a:lnTo>
                  <a:pt x="2286001" y="2083594"/>
                </a:lnTo>
                <a:lnTo>
                  <a:pt x="2286001" y="2092476"/>
                </a:lnTo>
                <a:lnTo>
                  <a:pt x="2285367" y="2101358"/>
                </a:lnTo>
                <a:lnTo>
                  <a:pt x="2284098" y="2109923"/>
                </a:lnTo>
                <a:lnTo>
                  <a:pt x="2282512" y="2118488"/>
                </a:lnTo>
                <a:lnTo>
                  <a:pt x="2280608" y="2127052"/>
                </a:lnTo>
                <a:lnTo>
                  <a:pt x="2278388" y="2135617"/>
                </a:lnTo>
                <a:lnTo>
                  <a:pt x="2275533" y="2143548"/>
                </a:lnTo>
                <a:lnTo>
                  <a:pt x="2272361" y="2151795"/>
                </a:lnTo>
                <a:lnTo>
                  <a:pt x="2268871" y="2159408"/>
                </a:lnTo>
                <a:lnTo>
                  <a:pt x="2265065" y="2167021"/>
                </a:lnTo>
                <a:lnTo>
                  <a:pt x="2260624" y="2174317"/>
                </a:lnTo>
                <a:lnTo>
                  <a:pt x="2256183" y="2181296"/>
                </a:lnTo>
                <a:lnTo>
                  <a:pt x="2251425" y="2188275"/>
                </a:lnTo>
                <a:lnTo>
                  <a:pt x="2246032" y="2194936"/>
                </a:lnTo>
                <a:lnTo>
                  <a:pt x="2240639" y="2201280"/>
                </a:lnTo>
                <a:lnTo>
                  <a:pt x="2234612" y="2207307"/>
                </a:lnTo>
                <a:lnTo>
                  <a:pt x="2228903" y="2213335"/>
                </a:lnTo>
                <a:lnTo>
                  <a:pt x="2222241" y="2218727"/>
                </a:lnTo>
                <a:lnTo>
                  <a:pt x="2215580" y="2223803"/>
                </a:lnTo>
                <a:lnTo>
                  <a:pt x="2208918" y="2228878"/>
                </a:lnTo>
                <a:lnTo>
                  <a:pt x="2201939" y="2233636"/>
                </a:lnTo>
                <a:lnTo>
                  <a:pt x="2194644" y="2237443"/>
                </a:lnTo>
                <a:lnTo>
                  <a:pt x="2186713" y="2241249"/>
                </a:lnTo>
                <a:lnTo>
                  <a:pt x="2178783" y="2244739"/>
                </a:lnTo>
                <a:lnTo>
                  <a:pt x="2171170" y="2247911"/>
                </a:lnTo>
                <a:lnTo>
                  <a:pt x="2162922" y="2250766"/>
                </a:lnTo>
                <a:lnTo>
                  <a:pt x="2154675" y="2253303"/>
                </a:lnTo>
                <a:lnTo>
                  <a:pt x="2146110" y="2255524"/>
                </a:lnTo>
                <a:lnTo>
                  <a:pt x="2137545" y="2256793"/>
                </a:lnTo>
                <a:lnTo>
                  <a:pt x="2128663" y="2257744"/>
                </a:lnTo>
                <a:lnTo>
                  <a:pt x="2119781" y="2258379"/>
                </a:lnTo>
                <a:lnTo>
                  <a:pt x="2110582" y="2259013"/>
                </a:lnTo>
                <a:lnTo>
                  <a:pt x="2101700" y="2258379"/>
                </a:lnTo>
                <a:lnTo>
                  <a:pt x="2092818" y="2257744"/>
                </a:lnTo>
                <a:lnTo>
                  <a:pt x="2084253" y="2256793"/>
                </a:lnTo>
                <a:lnTo>
                  <a:pt x="2075371" y="2255524"/>
                </a:lnTo>
                <a:lnTo>
                  <a:pt x="2067124" y="2253303"/>
                </a:lnTo>
                <a:lnTo>
                  <a:pt x="2058559" y="2250766"/>
                </a:lnTo>
                <a:lnTo>
                  <a:pt x="2050311" y="2247911"/>
                </a:lnTo>
                <a:lnTo>
                  <a:pt x="2042381" y="2244739"/>
                </a:lnTo>
                <a:lnTo>
                  <a:pt x="2034768" y="2241249"/>
                </a:lnTo>
                <a:lnTo>
                  <a:pt x="2027155" y="2237443"/>
                </a:lnTo>
                <a:lnTo>
                  <a:pt x="2019859" y="2233636"/>
                </a:lnTo>
                <a:lnTo>
                  <a:pt x="2012880" y="2228878"/>
                </a:lnTo>
                <a:lnTo>
                  <a:pt x="2005902" y="2223803"/>
                </a:lnTo>
                <a:lnTo>
                  <a:pt x="1999240" y="2218727"/>
                </a:lnTo>
                <a:lnTo>
                  <a:pt x="1992896" y="2213335"/>
                </a:lnTo>
                <a:lnTo>
                  <a:pt x="1986869" y="2207307"/>
                </a:lnTo>
                <a:lnTo>
                  <a:pt x="1980842" y="2201280"/>
                </a:lnTo>
                <a:lnTo>
                  <a:pt x="1975449" y="2194936"/>
                </a:lnTo>
                <a:lnTo>
                  <a:pt x="1970374" y="2188275"/>
                </a:lnTo>
                <a:lnTo>
                  <a:pt x="1965298" y="2181296"/>
                </a:lnTo>
                <a:lnTo>
                  <a:pt x="1960540" y="2174317"/>
                </a:lnTo>
                <a:lnTo>
                  <a:pt x="1956416" y="2167021"/>
                </a:lnTo>
                <a:lnTo>
                  <a:pt x="1952927" y="2159408"/>
                </a:lnTo>
                <a:lnTo>
                  <a:pt x="1948803" y="2151795"/>
                </a:lnTo>
                <a:lnTo>
                  <a:pt x="1945948" y="2143548"/>
                </a:lnTo>
                <a:lnTo>
                  <a:pt x="1943093" y="2135617"/>
                </a:lnTo>
                <a:lnTo>
                  <a:pt x="1940873" y="2127052"/>
                </a:lnTo>
                <a:lnTo>
                  <a:pt x="1938652" y="2118488"/>
                </a:lnTo>
                <a:lnTo>
                  <a:pt x="1937383" y="2109923"/>
                </a:lnTo>
                <a:lnTo>
                  <a:pt x="1936115" y="2101358"/>
                </a:lnTo>
                <a:lnTo>
                  <a:pt x="1935797" y="2092476"/>
                </a:lnTo>
                <a:lnTo>
                  <a:pt x="1935163" y="2083594"/>
                </a:lnTo>
                <a:lnTo>
                  <a:pt x="1935797" y="2074395"/>
                </a:lnTo>
                <a:lnTo>
                  <a:pt x="1936115" y="2065513"/>
                </a:lnTo>
                <a:lnTo>
                  <a:pt x="1937383" y="2056631"/>
                </a:lnTo>
                <a:lnTo>
                  <a:pt x="1938652" y="2048066"/>
                </a:lnTo>
                <a:lnTo>
                  <a:pt x="1940873" y="2039502"/>
                </a:lnTo>
                <a:lnTo>
                  <a:pt x="1943093" y="2031254"/>
                </a:lnTo>
                <a:lnTo>
                  <a:pt x="1945948" y="2023006"/>
                </a:lnTo>
                <a:lnTo>
                  <a:pt x="1948803" y="2015393"/>
                </a:lnTo>
                <a:lnTo>
                  <a:pt x="1952927" y="2007463"/>
                </a:lnTo>
                <a:lnTo>
                  <a:pt x="1956416" y="1999533"/>
                </a:lnTo>
                <a:lnTo>
                  <a:pt x="1960540" y="1992237"/>
                </a:lnTo>
                <a:lnTo>
                  <a:pt x="1965298" y="1985258"/>
                </a:lnTo>
                <a:lnTo>
                  <a:pt x="1970374" y="1978279"/>
                </a:lnTo>
                <a:lnTo>
                  <a:pt x="1975449" y="1971618"/>
                </a:lnTo>
                <a:lnTo>
                  <a:pt x="1980842" y="1965274"/>
                </a:lnTo>
                <a:lnTo>
                  <a:pt x="1986869" y="1959247"/>
                </a:lnTo>
                <a:lnTo>
                  <a:pt x="1992896" y="1953537"/>
                </a:lnTo>
                <a:lnTo>
                  <a:pt x="1999240" y="1947827"/>
                </a:lnTo>
                <a:lnTo>
                  <a:pt x="2005902" y="1942752"/>
                </a:lnTo>
                <a:lnTo>
                  <a:pt x="2012880" y="1937676"/>
                </a:lnTo>
                <a:lnTo>
                  <a:pt x="2019859" y="1933552"/>
                </a:lnTo>
                <a:lnTo>
                  <a:pt x="2027155" y="1929111"/>
                </a:lnTo>
                <a:lnTo>
                  <a:pt x="2034768" y="1925305"/>
                </a:lnTo>
                <a:lnTo>
                  <a:pt x="2042381" y="1921815"/>
                </a:lnTo>
                <a:lnTo>
                  <a:pt x="2050311" y="1918643"/>
                </a:lnTo>
                <a:lnTo>
                  <a:pt x="2058559" y="1915788"/>
                </a:lnTo>
                <a:lnTo>
                  <a:pt x="2067124" y="1913568"/>
                </a:lnTo>
                <a:lnTo>
                  <a:pt x="2075371" y="1911665"/>
                </a:lnTo>
                <a:lnTo>
                  <a:pt x="2084253" y="1910079"/>
                </a:lnTo>
                <a:lnTo>
                  <a:pt x="2092818" y="1908810"/>
                </a:lnTo>
                <a:lnTo>
                  <a:pt x="2101700" y="1908175"/>
                </a:lnTo>
                <a:close/>
                <a:moveTo>
                  <a:pt x="650725" y="1908175"/>
                </a:moveTo>
                <a:lnTo>
                  <a:pt x="659607" y="1908175"/>
                </a:lnTo>
                <a:lnTo>
                  <a:pt x="668489" y="1908175"/>
                </a:lnTo>
                <a:lnTo>
                  <a:pt x="677688" y="1908810"/>
                </a:lnTo>
                <a:lnTo>
                  <a:pt x="686253" y="1910079"/>
                </a:lnTo>
                <a:lnTo>
                  <a:pt x="694818" y="1911665"/>
                </a:lnTo>
                <a:lnTo>
                  <a:pt x="703382" y="1913568"/>
                </a:lnTo>
                <a:lnTo>
                  <a:pt x="711947" y="1915788"/>
                </a:lnTo>
                <a:lnTo>
                  <a:pt x="719878" y="1918643"/>
                </a:lnTo>
                <a:lnTo>
                  <a:pt x="727808" y="1921815"/>
                </a:lnTo>
                <a:lnTo>
                  <a:pt x="735738" y="1925305"/>
                </a:lnTo>
                <a:lnTo>
                  <a:pt x="743034" y="1929111"/>
                </a:lnTo>
                <a:lnTo>
                  <a:pt x="750330" y="1933552"/>
                </a:lnTo>
                <a:lnTo>
                  <a:pt x="757309" y="1937676"/>
                </a:lnTo>
                <a:lnTo>
                  <a:pt x="764605" y="1942752"/>
                </a:lnTo>
                <a:lnTo>
                  <a:pt x="770949" y="1947827"/>
                </a:lnTo>
                <a:lnTo>
                  <a:pt x="777293" y="1953537"/>
                </a:lnTo>
                <a:lnTo>
                  <a:pt x="783637" y="1959247"/>
                </a:lnTo>
                <a:lnTo>
                  <a:pt x="789347" y="1965274"/>
                </a:lnTo>
                <a:lnTo>
                  <a:pt x="794740" y="1971618"/>
                </a:lnTo>
                <a:lnTo>
                  <a:pt x="799815" y="1978279"/>
                </a:lnTo>
                <a:lnTo>
                  <a:pt x="804891" y="1985258"/>
                </a:lnTo>
                <a:lnTo>
                  <a:pt x="809649" y="1992237"/>
                </a:lnTo>
                <a:lnTo>
                  <a:pt x="814090" y="1999533"/>
                </a:lnTo>
                <a:lnTo>
                  <a:pt x="817579" y="2007463"/>
                </a:lnTo>
                <a:lnTo>
                  <a:pt x="821069" y="2015393"/>
                </a:lnTo>
                <a:lnTo>
                  <a:pt x="824558" y="2023006"/>
                </a:lnTo>
                <a:lnTo>
                  <a:pt x="827096" y="2031254"/>
                </a:lnTo>
                <a:lnTo>
                  <a:pt x="829633" y="2039502"/>
                </a:lnTo>
                <a:lnTo>
                  <a:pt x="831537" y="2048066"/>
                </a:lnTo>
                <a:lnTo>
                  <a:pt x="833123" y="2056631"/>
                </a:lnTo>
                <a:lnTo>
                  <a:pt x="834392" y="2065513"/>
                </a:lnTo>
                <a:lnTo>
                  <a:pt x="834709" y="2074395"/>
                </a:lnTo>
                <a:lnTo>
                  <a:pt x="835026" y="2083594"/>
                </a:lnTo>
                <a:lnTo>
                  <a:pt x="834709" y="2092476"/>
                </a:lnTo>
                <a:lnTo>
                  <a:pt x="834392" y="2101358"/>
                </a:lnTo>
                <a:lnTo>
                  <a:pt x="833123" y="2109923"/>
                </a:lnTo>
                <a:lnTo>
                  <a:pt x="831537" y="2118488"/>
                </a:lnTo>
                <a:lnTo>
                  <a:pt x="829633" y="2127052"/>
                </a:lnTo>
                <a:lnTo>
                  <a:pt x="827096" y="2135617"/>
                </a:lnTo>
                <a:lnTo>
                  <a:pt x="824558" y="2143548"/>
                </a:lnTo>
                <a:lnTo>
                  <a:pt x="821069" y="2151795"/>
                </a:lnTo>
                <a:lnTo>
                  <a:pt x="817579" y="2159408"/>
                </a:lnTo>
                <a:lnTo>
                  <a:pt x="814090" y="2167021"/>
                </a:lnTo>
                <a:lnTo>
                  <a:pt x="809649" y="2174317"/>
                </a:lnTo>
                <a:lnTo>
                  <a:pt x="804891" y="2181296"/>
                </a:lnTo>
                <a:lnTo>
                  <a:pt x="799815" y="2188275"/>
                </a:lnTo>
                <a:lnTo>
                  <a:pt x="794740" y="2194936"/>
                </a:lnTo>
                <a:lnTo>
                  <a:pt x="789347" y="2201280"/>
                </a:lnTo>
                <a:lnTo>
                  <a:pt x="783637" y="2207307"/>
                </a:lnTo>
                <a:lnTo>
                  <a:pt x="777293" y="2213335"/>
                </a:lnTo>
                <a:lnTo>
                  <a:pt x="770949" y="2218727"/>
                </a:lnTo>
                <a:lnTo>
                  <a:pt x="764605" y="2223803"/>
                </a:lnTo>
                <a:lnTo>
                  <a:pt x="757309" y="2228878"/>
                </a:lnTo>
                <a:lnTo>
                  <a:pt x="750330" y="2233636"/>
                </a:lnTo>
                <a:lnTo>
                  <a:pt x="743034" y="2237443"/>
                </a:lnTo>
                <a:lnTo>
                  <a:pt x="735738" y="2241249"/>
                </a:lnTo>
                <a:lnTo>
                  <a:pt x="727808" y="2244739"/>
                </a:lnTo>
                <a:lnTo>
                  <a:pt x="719878" y="2247911"/>
                </a:lnTo>
                <a:lnTo>
                  <a:pt x="711947" y="2250766"/>
                </a:lnTo>
                <a:lnTo>
                  <a:pt x="703382" y="2253303"/>
                </a:lnTo>
                <a:lnTo>
                  <a:pt x="694818" y="2255524"/>
                </a:lnTo>
                <a:lnTo>
                  <a:pt x="686253" y="2256793"/>
                </a:lnTo>
                <a:lnTo>
                  <a:pt x="677688" y="2257744"/>
                </a:lnTo>
                <a:lnTo>
                  <a:pt x="668489" y="2258379"/>
                </a:lnTo>
                <a:lnTo>
                  <a:pt x="659607" y="2259013"/>
                </a:lnTo>
                <a:lnTo>
                  <a:pt x="650725" y="2258379"/>
                </a:lnTo>
                <a:lnTo>
                  <a:pt x="641526" y="2257744"/>
                </a:lnTo>
                <a:lnTo>
                  <a:pt x="632644" y="2256793"/>
                </a:lnTo>
                <a:lnTo>
                  <a:pt x="624079" y="2255524"/>
                </a:lnTo>
                <a:lnTo>
                  <a:pt x="615514" y="2253303"/>
                </a:lnTo>
                <a:lnTo>
                  <a:pt x="607267" y="2250766"/>
                </a:lnTo>
                <a:lnTo>
                  <a:pt x="599336" y="2247911"/>
                </a:lnTo>
                <a:lnTo>
                  <a:pt x="591406" y="2244739"/>
                </a:lnTo>
                <a:lnTo>
                  <a:pt x="583476" y="2241249"/>
                </a:lnTo>
                <a:lnTo>
                  <a:pt x="575863" y="2237443"/>
                </a:lnTo>
                <a:lnTo>
                  <a:pt x="568250" y="2233636"/>
                </a:lnTo>
                <a:lnTo>
                  <a:pt x="561271" y="2228878"/>
                </a:lnTo>
                <a:lnTo>
                  <a:pt x="554609" y="2223803"/>
                </a:lnTo>
                <a:lnTo>
                  <a:pt x="548265" y="2218727"/>
                </a:lnTo>
                <a:lnTo>
                  <a:pt x="541604" y="2213335"/>
                </a:lnTo>
                <a:lnTo>
                  <a:pt x="535577" y="2207307"/>
                </a:lnTo>
                <a:lnTo>
                  <a:pt x="529867" y="2201280"/>
                </a:lnTo>
                <a:lnTo>
                  <a:pt x="524474" y="2194936"/>
                </a:lnTo>
                <a:lnTo>
                  <a:pt x="518764" y="2188275"/>
                </a:lnTo>
                <a:lnTo>
                  <a:pt x="514323" y="2181296"/>
                </a:lnTo>
                <a:lnTo>
                  <a:pt x="509565" y="2174317"/>
                </a:lnTo>
                <a:lnTo>
                  <a:pt x="505124" y="2167021"/>
                </a:lnTo>
                <a:lnTo>
                  <a:pt x="501318" y="2159408"/>
                </a:lnTo>
                <a:lnTo>
                  <a:pt x="497828" y="2151795"/>
                </a:lnTo>
                <a:lnTo>
                  <a:pt x="494656" y="2143548"/>
                </a:lnTo>
                <a:lnTo>
                  <a:pt x="492118" y="2135617"/>
                </a:lnTo>
                <a:lnTo>
                  <a:pt x="489581" y="2127052"/>
                </a:lnTo>
                <a:lnTo>
                  <a:pt x="487677" y="2118488"/>
                </a:lnTo>
                <a:lnTo>
                  <a:pt x="486091" y="2109923"/>
                </a:lnTo>
                <a:lnTo>
                  <a:pt x="485140" y="2101358"/>
                </a:lnTo>
                <a:lnTo>
                  <a:pt x="484188" y="2092476"/>
                </a:lnTo>
                <a:lnTo>
                  <a:pt x="484188" y="2083594"/>
                </a:lnTo>
                <a:lnTo>
                  <a:pt x="484188" y="2074395"/>
                </a:lnTo>
                <a:lnTo>
                  <a:pt x="485140" y="2065513"/>
                </a:lnTo>
                <a:lnTo>
                  <a:pt x="486091" y="2056631"/>
                </a:lnTo>
                <a:lnTo>
                  <a:pt x="487677" y="2048066"/>
                </a:lnTo>
                <a:lnTo>
                  <a:pt x="489581" y="2039502"/>
                </a:lnTo>
                <a:lnTo>
                  <a:pt x="492118" y="2031254"/>
                </a:lnTo>
                <a:lnTo>
                  <a:pt x="494656" y="2023006"/>
                </a:lnTo>
                <a:lnTo>
                  <a:pt x="497828" y="2015393"/>
                </a:lnTo>
                <a:lnTo>
                  <a:pt x="501318" y="2007463"/>
                </a:lnTo>
                <a:lnTo>
                  <a:pt x="505124" y="1999533"/>
                </a:lnTo>
                <a:lnTo>
                  <a:pt x="509565" y="1992237"/>
                </a:lnTo>
                <a:lnTo>
                  <a:pt x="514323" y="1985258"/>
                </a:lnTo>
                <a:lnTo>
                  <a:pt x="518764" y="1978279"/>
                </a:lnTo>
                <a:lnTo>
                  <a:pt x="524474" y="1971618"/>
                </a:lnTo>
                <a:lnTo>
                  <a:pt x="529867" y="1965274"/>
                </a:lnTo>
                <a:lnTo>
                  <a:pt x="535577" y="1959247"/>
                </a:lnTo>
                <a:lnTo>
                  <a:pt x="541604" y="1953537"/>
                </a:lnTo>
                <a:lnTo>
                  <a:pt x="548265" y="1947827"/>
                </a:lnTo>
                <a:lnTo>
                  <a:pt x="554609" y="1942752"/>
                </a:lnTo>
                <a:lnTo>
                  <a:pt x="561271" y="1937676"/>
                </a:lnTo>
                <a:lnTo>
                  <a:pt x="568250" y="1933552"/>
                </a:lnTo>
                <a:lnTo>
                  <a:pt x="575863" y="1929111"/>
                </a:lnTo>
                <a:lnTo>
                  <a:pt x="583476" y="1925305"/>
                </a:lnTo>
                <a:lnTo>
                  <a:pt x="591406" y="1921815"/>
                </a:lnTo>
                <a:lnTo>
                  <a:pt x="599336" y="1918643"/>
                </a:lnTo>
                <a:lnTo>
                  <a:pt x="607267" y="1915788"/>
                </a:lnTo>
                <a:lnTo>
                  <a:pt x="615514" y="1913568"/>
                </a:lnTo>
                <a:lnTo>
                  <a:pt x="624079" y="1911665"/>
                </a:lnTo>
                <a:lnTo>
                  <a:pt x="632644" y="1910079"/>
                </a:lnTo>
                <a:lnTo>
                  <a:pt x="641526" y="1908810"/>
                </a:lnTo>
                <a:lnTo>
                  <a:pt x="650725" y="1908175"/>
                </a:lnTo>
                <a:close/>
                <a:moveTo>
                  <a:pt x="166387" y="1908175"/>
                </a:moveTo>
                <a:lnTo>
                  <a:pt x="175261" y="1908175"/>
                </a:lnTo>
                <a:lnTo>
                  <a:pt x="184768" y="1908175"/>
                </a:lnTo>
                <a:lnTo>
                  <a:pt x="193325" y="1908810"/>
                </a:lnTo>
                <a:lnTo>
                  <a:pt x="202199" y="1910079"/>
                </a:lnTo>
                <a:lnTo>
                  <a:pt x="210756" y="1911665"/>
                </a:lnTo>
                <a:lnTo>
                  <a:pt x="219313" y="1913568"/>
                </a:lnTo>
                <a:lnTo>
                  <a:pt x="227553" y="1915788"/>
                </a:lnTo>
                <a:lnTo>
                  <a:pt x="235794" y="1918643"/>
                </a:lnTo>
                <a:lnTo>
                  <a:pt x="243717" y="1921815"/>
                </a:lnTo>
                <a:lnTo>
                  <a:pt x="251640" y="1925305"/>
                </a:lnTo>
                <a:lnTo>
                  <a:pt x="258929" y="1929111"/>
                </a:lnTo>
                <a:lnTo>
                  <a:pt x="266535" y="1933552"/>
                </a:lnTo>
                <a:lnTo>
                  <a:pt x="273508" y="1937676"/>
                </a:lnTo>
                <a:lnTo>
                  <a:pt x="280480" y="1942752"/>
                </a:lnTo>
                <a:lnTo>
                  <a:pt x="287136" y="1947827"/>
                </a:lnTo>
                <a:lnTo>
                  <a:pt x="293157" y="1953537"/>
                </a:lnTo>
                <a:lnTo>
                  <a:pt x="299496" y="1959247"/>
                </a:lnTo>
                <a:lnTo>
                  <a:pt x="305517" y="1965274"/>
                </a:lnTo>
                <a:lnTo>
                  <a:pt x="310905" y="1971618"/>
                </a:lnTo>
                <a:lnTo>
                  <a:pt x="315976" y="1978279"/>
                </a:lnTo>
                <a:lnTo>
                  <a:pt x="321047" y="1985258"/>
                </a:lnTo>
                <a:lnTo>
                  <a:pt x="325167" y="1992237"/>
                </a:lnTo>
                <a:lnTo>
                  <a:pt x="329604" y="1999533"/>
                </a:lnTo>
                <a:lnTo>
                  <a:pt x="333407" y="2007463"/>
                </a:lnTo>
                <a:lnTo>
                  <a:pt x="336893" y="2015393"/>
                </a:lnTo>
                <a:lnTo>
                  <a:pt x="340063" y="2023006"/>
                </a:lnTo>
                <a:lnTo>
                  <a:pt x="342598" y="2031254"/>
                </a:lnTo>
                <a:lnTo>
                  <a:pt x="345133" y="2039502"/>
                </a:lnTo>
                <a:lnTo>
                  <a:pt x="347035" y="2048066"/>
                </a:lnTo>
                <a:lnTo>
                  <a:pt x="348619" y="2056631"/>
                </a:lnTo>
                <a:lnTo>
                  <a:pt x="349887" y="2065513"/>
                </a:lnTo>
                <a:lnTo>
                  <a:pt x="350521" y="2074395"/>
                </a:lnTo>
                <a:lnTo>
                  <a:pt x="350838" y="2083594"/>
                </a:lnTo>
                <a:lnTo>
                  <a:pt x="350521" y="2092476"/>
                </a:lnTo>
                <a:lnTo>
                  <a:pt x="349887" y="2101358"/>
                </a:lnTo>
                <a:lnTo>
                  <a:pt x="348619" y="2109923"/>
                </a:lnTo>
                <a:lnTo>
                  <a:pt x="347035" y="2118488"/>
                </a:lnTo>
                <a:lnTo>
                  <a:pt x="345133" y="2127052"/>
                </a:lnTo>
                <a:lnTo>
                  <a:pt x="342598" y="2135617"/>
                </a:lnTo>
                <a:lnTo>
                  <a:pt x="340063" y="2143548"/>
                </a:lnTo>
                <a:lnTo>
                  <a:pt x="336893" y="2151795"/>
                </a:lnTo>
                <a:lnTo>
                  <a:pt x="333407" y="2159408"/>
                </a:lnTo>
                <a:lnTo>
                  <a:pt x="329604" y="2167021"/>
                </a:lnTo>
                <a:lnTo>
                  <a:pt x="325167" y="2174317"/>
                </a:lnTo>
                <a:lnTo>
                  <a:pt x="321047" y="2181296"/>
                </a:lnTo>
                <a:lnTo>
                  <a:pt x="315976" y="2188275"/>
                </a:lnTo>
                <a:lnTo>
                  <a:pt x="310905" y="2194936"/>
                </a:lnTo>
                <a:lnTo>
                  <a:pt x="305517" y="2201280"/>
                </a:lnTo>
                <a:lnTo>
                  <a:pt x="299496" y="2207307"/>
                </a:lnTo>
                <a:lnTo>
                  <a:pt x="293157" y="2213335"/>
                </a:lnTo>
                <a:lnTo>
                  <a:pt x="287136" y="2218727"/>
                </a:lnTo>
                <a:lnTo>
                  <a:pt x="280480" y="2223803"/>
                </a:lnTo>
                <a:lnTo>
                  <a:pt x="273508" y="2228878"/>
                </a:lnTo>
                <a:lnTo>
                  <a:pt x="266535" y="2233636"/>
                </a:lnTo>
                <a:lnTo>
                  <a:pt x="258929" y="2237443"/>
                </a:lnTo>
                <a:lnTo>
                  <a:pt x="251640" y="2241249"/>
                </a:lnTo>
                <a:lnTo>
                  <a:pt x="243717" y="2244739"/>
                </a:lnTo>
                <a:lnTo>
                  <a:pt x="235794" y="2247911"/>
                </a:lnTo>
                <a:lnTo>
                  <a:pt x="227553" y="2250766"/>
                </a:lnTo>
                <a:lnTo>
                  <a:pt x="219313" y="2253303"/>
                </a:lnTo>
                <a:lnTo>
                  <a:pt x="210756" y="2255524"/>
                </a:lnTo>
                <a:lnTo>
                  <a:pt x="202199" y="2256793"/>
                </a:lnTo>
                <a:lnTo>
                  <a:pt x="193325" y="2257744"/>
                </a:lnTo>
                <a:lnTo>
                  <a:pt x="184768" y="2258379"/>
                </a:lnTo>
                <a:lnTo>
                  <a:pt x="175261" y="2259013"/>
                </a:lnTo>
                <a:lnTo>
                  <a:pt x="166387" y="2258379"/>
                </a:lnTo>
                <a:lnTo>
                  <a:pt x="157513" y="2257744"/>
                </a:lnTo>
                <a:lnTo>
                  <a:pt x="148956" y="2256793"/>
                </a:lnTo>
                <a:lnTo>
                  <a:pt x="140082" y="2255524"/>
                </a:lnTo>
                <a:lnTo>
                  <a:pt x="131525" y="2253303"/>
                </a:lnTo>
                <a:lnTo>
                  <a:pt x="123601" y="2250766"/>
                </a:lnTo>
                <a:lnTo>
                  <a:pt x="115361" y="2247911"/>
                </a:lnTo>
                <a:lnTo>
                  <a:pt x="107121" y="2244739"/>
                </a:lnTo>
                <a:lnTo>
                  <a:pt x="99198" y="2241249"/>
                </a:lnTo>
                <a:lnTo>
                  <a:pt x="91909" y="2237443"/>
                </a:lnTo>
                <a:lnTo>
                  <a:pt x="84619" y="2233636"/>
                </a:lnTo>
                <a:lnTo>
                  <a:pt x="77647" y="2228878"/>
                </a:lnTo>
                <a:lnTo>
                  <a:pt x="70675" y="2223803"/>
                </a:lnTo>
                <a:lnTo>
                  <a:pt x="64019" y="2218727"/>
                </a:lnTo>
                <a:lnTo>
                  <a:pt x="57681" y="2213335"/>
                </a:lnTo>
                <a:lnTo>
                  <a:pt x="51342" y="2207307"/>
                </a:lnTo>
                <a:lnTo>
                  <a:pt x="45637" y="2201280"/>
                </a:lnTo>
                <a:lnTo>
                  <a:pt x="40250" y="2194936"/>
                </a:lnTo>
                <a:lnTo>
                  <a:pt x="35179" y="2188275"/>
                </a:lnTo>
                <a:lnTo>
                  <a:pt x="30108" y="2181296"/>
                </a:lnTo>
                <a:lnTo>
                  <a:pt x="25671" y="2174317"/>
                </a:lnTo>
                <a:lnTo>
                  <a:pt x="21551" y="2167021"/>
                </a:lnTo>
                <a:lnTo>
                  <a:pt x="17431" y="2159408"/>
                </a:lnTo>
                <a:lnTo>
                  <a:pt x="13945" y="2151795"/>
                </a:lnTo>
                <a:lnTo>
                  <a:pt x="11092" y="2143548"/>
                </a:lnTo>
                <a:lnTo>
                  <a:pt x="8240" y="2135617"/>
                </a:lnTo>
                <a:lnTo>
                  <a:pt x="6022" y="2127052"/>
                </a:lnTo>
                <a:lnTo>
                  <a:pt x="3803" y="2118488"/>
                </a:lnTo>
                <a:lnTo>
                  <a:pt x="2218" y="2109923"/>
                </a:lnTo>
                <a:lnTo>
                  <a:pt x="1268" y="2101358"/>
                </a:lnTo>
                <a:lnTo>
                  <a:pt x="317" y="2092476"/>
                </a:lnTo>
                <a:lnTo>
                  <a:pt x="0" y="2083594"/>
                </a:lnTo>
                <a:lnTo>
                  <a:pt x="317" y="2074395"/>
                </a:lnTo>
                <a:lnTo>
                  <a:pt x="1268" y="2065513"/>
                </a:lnTo>
                <a:lnTo>
                  <a:pt x="2218" y="2056631"/>
                </a:lnTo>
                <a:lnTo>
                  <a:pt x="3803" y="2048066"/>
                </a:lnTo>
                <a:lnTo>
                  <a:pt x="6022" y="2039502"/>
                </a:lnTo>
                <a:lnTo>
                  <a:pt x="8240" y="2031254"/>
                </a:lnTo>
                <a:lnTo>
                  <a:pt x="11092" y="2023006"/>
                </a:lnTo>
                <a:lnTo>
                  <a:pt x="13945" y="2015393"/>
                </a:lnTo>
                <a:lnTo>
                  <a:pt x="17431" y="2007463"/>
                </a:lnTo>
                <a:lnTo>
                  <a:pt x="21551" y="1999533"/>
                </a:lnTo>
                <a:lnTo>
                  <a:pt x="25671" y="1992237"/>
                </a:lnTo>
                <a:lnTo>
                  <a:pt x="30108" y="1985258"/>
                </a:lnTo>
                <a:lnTo>
                  <a:pt x="35179" y="1978279"/>
                </a:lnTo>
                <a:lnTo>
                  <a:pt x="40250" y="1971618"/>
                </a:lnTo>
                <a:lnTo>
                  <a:pt x="45637" y="1965274"/>
                </a:lnTo>
                <a:lnTo>
                  <a:pt x="51342" y="1959247"/>
                </a:lnTo>
                <a:lnTo>
                  <a:pt x="57681" y="1953537"/>
                </a:lnTo>
                <a:lnTo>
                  <a:pt x="64019" y="1947827"/>
                </a:lnTo>
                <a:lnTo>
                  <a:pt x="70675" y="1942752"/>
                </a:lnTo>
                <a:lnTo>
                  <a:pt x="77647" y="1937676"/>
                </a:lnTo>
                <a:lnTo>
                  <a:pt x="84619" y="1933552"/>
                </a:lnTo>
                <a:lnTo>
                  <a:pt x="91909" y="1929111"/>
                </a:lnTo>
                <a:lnTo>
                  <a:pt x="99198" y="1925305"/>
                </a:lnTo>
                <a:lnTo>
                  <a:pt x="107121" y="1921815"/>
                </a:lnTo>
                <a:lnTo>
                  <a:pt x="115361" y="1918643"/>
                </a:lnTo>
                <a:lnTo>
                  <a:pt x="123601" y="1915788"/>
                </a:lnTo>
                <a:lnTo>
                  <a:pt x="131525" y="1913568"/>
                </a:lnTo>
                <a:lnTo>
                  <a:pt x="140082" y="1911665"/>
                </a:lnTo>
                <a:lnTo>
                  <a:pt x="148956" y="1910079"/>
                </a:lnTo>
                <a:lnTo>
                  <a:pt x="157513" y="1908810"/>
                </a:lnTo>
                <a:lnTo>
                  <a:pt x="166387" y="1908175"/>
                </a:lnTo>
                <a:close/>
                <a:moveTo>
                  <a:pt x="175261" y="1430338"/>
                </a:moveTo>
                <a:lnTo>
                  <a:pt x="184768" y="1430657"/>
                </a:lnTo>
                <a:lnTo>
                  <a:pt x="193325" y="1431294"/>
                </a:lnTo>
                <a:lnTo>
                  <a:pt x="202199" y="1432250"/>
                </a:lnTo>
                <a:lnTo>
                  <a:pt x="210756" y="1433843"/>
                </a:lnTo>
                <a:lnTo>
                  <a:pt x="219313" y="1435755"/>
                </a:lnTo>
                <a:lnTo>
                  <a:pt x="227553" y="1437986"/>
                </a:lnTo>
                <a:lnTo>
                  <a:pt x="235794" y="1441172"/>
                </a:lnTo>
                <a:lnTo>
                  <a:pt x="243717" y="1444359"/>
                </a:lnTo>
                <a:lnTo>
                  <a:pt x="251640" y="1447864"/>
                </a:lnTo>
                <a:lnTo>
                  <a:pt x="258929" y="1451688"/>
                </a:lnTo>
                <a:lnTo>
                  <a:pt x="266535" y="1455830"/>
                </a:lnTo>
                <a:lnTo>
                  <a:pt x="273508" y="1460291"/>
                </a:lnTo>
                <a:lnTo>
                  <a:pt x="280480" y="1465390"/>
                </a:lnTo>
                <a:lnTo>
                  <a:pt x="287136" y="1470488"/>
                </a:lnTo>
                <a:lnTo>
                  <a:pt x="293157" y="1476224"/>
                </a:lnTo>
                <a:lnTo>
                  <a:pt x="299496" y="1481959"/>
                </a:lnTo>
                <a:lnTo>
                  <a:pt x="305517" y="1488332"/>
                </a:lnTo>
                <a:lnTo>
                  <a:pt x="310905" y="1494387"/>
                </a:lnTo>
                <a:lnTo>
                  <a:pt x="315976" y="1501078"/>
                </a:lnTo>
                <a:lnTo>
                  <a:pt x="321047" y="1508088"/>
                </a:lnTo>
                <a:lnTo>
                  <a:pt x="325167" y="1515099"/>
                </a:lnTo>
                <a:lnTo>
                  <a:pt x="329604" y="1522746"/>
                </a:lnTo>
                <a:lnTo>
                  <a:pt x="333407" y="1530075"/>
                </a:lnTo>
                <a:lnTo>
                  <a:pt x="336893" y="1538041"/>
                </a:lnTo>
                <a:lnTo>
                  <a:pt x="340063" y="1545689"/>
                </a:lnTo>
                <a:lnTo>
                  <a:pt x="342598" y="1553974"/>
                </a:lnTo>
                <a:lnTo>
                  <a:pt x="345133" y="1562577"/>
                </a:lnTo>
                <a:lnTo>
                  <a:pt x="347035" y="1570862"/>
                </a:lnTo>
                <a:lnTo>
                  <a:pt x="348619" y="1579784"/>
                </a:lnTo>
                <a:lnTo>
                  <a:pt x="349887" y="1588388"/>
                </a:lnTo>
                <a:lnTo>
                  <a:pt x="350521" y="1597629"/>
                </a:lnTo>
                <a:lnTo>
                  <a:pt x="350838" y="1606551"/>
                </a:lnTo>
                <a:lnTo>
                  <a:pt x="350521" y="1615473"/>
                </a:lnTo>
                <a:lnTo>
                  <a:pt x="349887" y="1624395"/>
                </a:lnTo>
                <a:lnTo>
                  <a:pt x="348619" y="1633636"/>
                </a:lnTo>
                <a:lnTo>
                  <a:pt x="347035" y="1642239"/>
                </a:lnTo>
                <a:lnTo>
                  <a:pt x="345133" y="1650843"/>
                </a:lnTo>
                <a:lnTo>
                  <a:pt x="342598" y="1658809"/>
                </a:lnTo>
                <a:lnTo>
                  <a:pt x="340063" y="1667094"/>
                </a:lnTo>
                <a:lnTo>
                  <a:pt x="336893" y="1675060"/>
                </a:lnTo>
                <a:lnTo>
                  <a:pt x="333407" y="1682708"/>
                </a:lnTo>
                <a:lnTo>
                  <a:pt x="329604" y="1690674"/>
                </a:lnTo>
                <a:lnTo>
                  <a:pt x="325167" y="1697684"/>
                </a:lnTo>
                <a:lnTo>
                  <a:pt x="321047" y="1705013"/>
                </a:lnTo>
                <a:lnTo>
                  <a:pt x="315976" y="1711705"/>
                </a:lnTo>
                <a:lnTo>
                  <a:pt x="310905" y="1718396"/>
                </a:lnTo>
                <a:lnTo>
                  <a:pt x="305517" y="1725088"/>
                </a:lnTo>
                <a:lnTo>
                  <a:pt x="299496" y="1731142"/>
                </a:lnTo>
                <a:lnTo>
                  <a:pt x="293157" y="1736878"/>
                </a:lnTo>
                <a:lnTo>
                  <a:pt x="287136" y="1742295"/>
                </a:lnTo>
                <a:lnTo>
                  <a:pt x="280480" y="1747712"/>
                </a:lnTo>
                <a:lnTo>
                  <a:pt x="273508" y="1752492"/>
                </a:lnTo>
                <a:lnTo>
                  <a:pt x="266535" y="1757271"/>
                </a:lnTo>
                <a:lnTo>
                  <a:pt x="258929" y="1761414"/>
                </a:lnTo>
                <a:lnTo>
                  <a:pt x="251640" y="1765556"/>
                </a:lnTo>
                <a:lnTo>
                  <a:pt x="243717" y="1769061"/>
                </a:lnTo>
                <a:lnTo>
                  <a:pt x="235794" y="1772248"/>
                </a:lnTo>
                <a:lnTo>
                  <a:pt x="227553" y="1774797"/>
                </a:lnTo>
                <a:lnTo>
                  <a:pt x="219313" y="1777346"/>
                </a:lnTo>
                <a:lnTo>
                  <a:pt x="210756" y="1779258"/>
                </a:lnTo>
                <a:lnTo>
                  <a:pt x="202199" y="1780851"/>
                </a:lnTo>
                <a:lnTo>
                  <a:pt x="193325" y="1781807"/>
                </a:lnTo>
                <a:lnTo>
                  <a:pt x="184768" y="1782763"/>
                </a:lnTo>
                <a:lnTo>
                  <a:pt x="175261" y="1782763"/>
                </a:lnTo>
                <a:lnTo>
                  <a:pt x="166387" y="1782763"/>
                </a:lnTo>
                <a:lnTo>
                  <a:pt x="157513" y="1781807"/>
                </a:lnTo>
                <a:lnTo>
                  <a:pt x="148956" y="1780851"/>
                </a:lnTo>
                <a:lnTo>
                  <a:pt x="140082" y="1779258"/>
                </a:lnTo>
                <a:lnTo>
                  <a:pt x="131525" y="1777346"/>
                </a:lnTo>
                <a:lnTo>
                  <a:pt x="123601" y="1774797"/>
                </a:lnTo>
                <a:lnTo>
                  <a:pt x="115361" y="1772248"/>
                </a:lnTo>
                <a:lnTo>
                  <a:pt x="107121" y="1769061"/>
                </a:lnTo>
                <a:lnTo>
                  <a:pt x="99198" y="1765556"/>
                </a:lnTo>
                <a:lnTo>
                  <a:pt x="91909" y="1761414"/>
                </a:lnTo>
                <a:lnTo>
                  <a:pt x="84619" y="1757271"/>
                </a:lnTo>
                <a:lnTo>
                  <a:pt x="77647" y="1752492"/>
                </a:lnTo>
                <a:lnTo>
                  <a:pt x="70675" y="1747712"/>
                </a:lnTo>
                <a:lnTo>
                  <a:pt x="64019" y="1742295"/>
                </a:lnTo>
                <a:lnTo>
                  <a:pt x="57681" y="1736878"/>
                </a:lnTo>
                <a:lnTo>
                  <a:pt x="51342" y="1731142"/>
                </a:lnTo>
                <a:lnTo>
                  <a:pt x="45637" y="1725088"/>
                </a:lnTo>
                <a:lnTo>
                  <a:pt x="40250" y="1718396"/>
                </a:lnTo>
                <a:lnTo>
                  <a:pt x="35179" y="1711705"/>
                </a:lnTo>
                <a:lnTo>
                  <a:pt x="30108" y="1705013"/>
                </a:lnTo>
                <a:lnTo>
                  <a:pt x="25671" y="1697684"/>
                </a:lnTo>
                <a:lnTo>
                  <a:pt x="21551" y="1690674"/>
                </a:lnTo>
                <a:lnTo>
                  <a:pt x="17431" y="1682708"/>
                </a:lnTo>
                <a:lnTo>
                  <a:pt x="13945" y="1675060"/>
                </a:lnTo>
                <a:lnTo>
                  <a:pt x="11092" y="1667094"/>
                </a:lnTo>
                <a:lnTo>
                  <a:pt x="8240" y="1658809"/>
                </a:lnTo>
                <a:lnTo>
                  <a:pt x="6022" y="1650843"/>
                </a:lnTo>
                <a:lnTo>
                  <a:pt x="3803" y="1642239"/>
                </a:lnTo>
                <a:lnTo>
                  <a:pt x="2218" y="1633636"/>
                </a:lnTo>
                <a:lnTo>
                  <a:pt x="1268" y="1624395"/>
                </a:lnTo>
                <a:lnTo>
                  <a:pt x="317" y="1615473"/>
                </a:lnTo>
                <a:lnTo>
                  <a:pt x="0" y="1606551"/>
                </a:lnTo>
                <a:lnTo>
                  <a:pt x="317" y="1597629"/>
                </a:lnTo>
                <a:lnTo>
                  <a:pt x="1268" y="1588388"/>
                </a:lnTo>
                <a:lnTo>
                  <a:pt x="2218" y="1579784"/>
                </a:lnTo>
                <a:lnTo>
                  <a:pt x="3803" y="1570862"/>
                </a:lnTo>
                <a:lnTo>
                  <a:pt x="6022" y="1562577"/>
                </a:lnTo>
                <a:lnTo>
                  <a:pt x="8240" y="1553974"/>
                </a:lnTo>
                <a:lnTo>
                  <a:pt x="11092" y="1545689"/>
                </a:lnTo>
                <a:lnTo>
                  <a:pt x="13945" y="1538041"/>
                </a:lnTo>
                <a:lnTo>
                  <a:pt x="17431" y="1530075"/>
                </a:lnTo>
                <a:lnTo>
                  <a:pt x="21551" y="1522746"/>
                </a:lnTo>
                <a:lnTo>
                  <a:pt x="25671" y="1515099"/>
                </a:lnTo>
                <a:lnTo>
                  <a:pt x="30108" y="1508088"/>
                </a:lnTo>
                <a:lnTo>
                  <a:pt x="35179" y="1501078"/>
                </a:lnTo>
                <a:lnTo>
                  <a:pt x="40250" y="1494387"/>
                </a:lnTo>
                <a:lnTo>
                  <a:pt x="45637" y="1488332"/>
                </a:lnTo>
                <a:lnTo>
                  <a:pt x="51342" y="1481959"/>
                </a:lnTo>
                <a:lnTo>
                  <a:pt x="57681" y="1476224"/>
                </a:lnTo>
                <a:lnTo>
                  <a:pt x="64019" y="1470488"/>
                </a:lnTo>
                <a:lnTo>
                  <a:pt x="70675" y="1465390"/>
                </a:lnTo>
                <a:lnTo>
                  <a:pt x="77647" y="1460291"/>
                </a:lnTo>
                <a:lnTo>
                  <a:pt x="84619" y="1455830"/>
                </a:lnTo>
                <a:lnTo>
                  <a:pt x="91909" y="1451688"/>
                </a:lnTo>
                <a:lnTo>
                  <a:pt x="99198" y="1447864"/>
                </a:lnTo>
                <a:lnTo>
                  <a:pt x="107121" y="1444359"/>
                </a:lnTo>
                <a:lnTo>
                  <a:pt x="115361" y="1441172"/>
                </a:lnTo>
                <a:lnTo>
                  <a:pt x="123601" y="1437986"/>
                </a:lnTo>
                <a:lnTo>
                  <a:pt x="131525" y="1435755"/>
                </a:lnTo>
                <a:lnTo>
                  <a:pt x="140082" y="1433843"/>
                </a:lnTo>
                <a:lnTo>
                  <a:pt x="148956" y="1432250"/>
                </a:lnTo>
                <a:lnTo>
                  <a:pt x="157513" y="1431294"/>
                </a:lnTo>
                <a:lnTo>
                  <a:pt x="166387" y="1430657"/>
                </a:lnTo>
                <a:lnTo>
                  <a:pt x="175261" y="1430338"/>
                </a:lnTo>
                <a:close/>
                <a:moveTo>
                  <a:pt x="3070075" y="954088"/>
                </a:moveTo>
                <a:lnTo>
                  <a:pt x="3078957" y="954088"/>
                </a:lnTo>
                <a:lnTo>
                  <a:pt x="3087839" y="954088"/>
                </a:lnTo>
                <a:lnTo>
                  <a:pt x="3097038" y="955040"/>
                </a:lnTo>
                <a:lnTo>
                  <a:pt x="3105603" y="955992"/>
                </a:lnTo>
                <a:lnTo>
                  <a:pt x="3114485" y="957578"/>
                </a:lnTo>
                <a:lnTo>
                  <a:pt x="3122732" y="959481"/>
                </a:lnTo>
                <a:lnTo>
                  <a:pt x="3131297" y="962019"/>
                </a:lnTo>
                <a:lnTo>
                  <a:pt x="3139545" y="964556"/>
                </a:lnTo>
                <a:lnTo>
                  <a:pt x="3147158" y="967728"/>
                </a:lnTo>
                <a:lnTo>
                  <a:pt x="3155088" y="971218"/>
                </a:lnTo>
                <a:lnTo>
                  <a:pt x="3162384" y="975342"/>
                </a:lnTo>
                <a:lnTo>
                  <a:pt x="3169680" y="979465"/>
                </a:lnTo>
                <a:lnTo>
                  <a:pt x="3177293" y="984224"/>
                </a:lnTo>
                <a:lnTo>
                  <a:pt x="3183955" y="988982"/>
                </a:lnTo>
                <a:lnTo>
                  <a:pt x="3190299" y="994057"/>
                </a:lnTo>
                <a:lnTo>
                  <a:pt x="3196960" y="999767"/>
                </a:lnTo>
                <a:lnTo>
                  <a:pt x="3202987" y="1005477"/>
                </a:lnTo>
                <a:lnTo>
                  <a:pt x="3208697" y="1011504"/>
                </a:lnTo>
                <a:lnTo>
                  <a:pt x="3214090" y="1018165"/>
                </a:lnTo>
                <a:lnTo>
                  <a:pt x="3219800" y="1024827"/>
                </a:lnTo>
                <a:lnTo>
                  <a:pt x="3224241" y="1031488"/>
                </a:lnTo>
                <a:lnTo>
                  <a:pt x="3228999" y="1038467"/>
                </a:lnTo>
                <a:lnTo>
                  <a:pt x="3233440" y="1045763"/>
                </a:lnTo>
                <a:lnTo>
                  <a:pt x="3237246" y="1053693"/>
                </a:lnTo>
                <a:lnTo>
                  <a:pt x="3240736" y="1061306"/>
                </a:lnTo>
                <a:lnTo>
                  <a:pt x="3243908" y="1069237"/>
                </a:lnTo>
                <a:lnTo>
                  <a:pt x="3246446" y="1077484"/>
                </a:lnTo>
                <a:lnTo>
                  <a:pt x="3248983" y="1085415"/>
                </a:lnTo>
                <a:lnTo>
                  <a:pt x="3250887" y="1093979"/>
                </a:lnTo>
                <a:lnTo>
                  <a:pt x="3252473" y="1102544"/>
                </a:lnTo>
                <a:lnTo>
                  <a:pt x="3253742" y="1111743"/>
                </a:lnTo>
                <a:lnTo>
                  <a:pt x="3254059" y="1120625"/>
                </a:lnTo>
                <a:lnTo>
                  <a:pt x="3254376" y="1129507"/>
                </a:lnTo>
                <a:lnTo>
                  <a:pt x="3254059" y="1138389"/>
                </a:lnTo>
                <a:lnTo>
                  <a:pt x="3253742" y="1147588"/>
                </a:lnTo>
                <a:lnTo>
                  <a:pt x="3252473" y="1156153"/>
                </a:lnTo>
                <a:lnTo>
                  <a:pt x="3250887" y="1164718"/>
                </a:lnTo>
                <a:lnTo>
                  <a:pt x="3248983" y="1173283"/>
                </a:lnTo>
                <a:lnTo>
                  <a:pt x="3246446" y="1181847"/>
                </a:lnTo>
                <a:lnTo>
                  <a:pt x="3243908" y="1189461"/>
                </a:lnTo>
                <a:lnTo>
                  <a:pt x="3240736" y="1197708"/>
                </a:lnTo>
                <a:lnTo>
                  <a:pt x="3237246" y="1205638"/>
                </a:lnTo>
                <a:lnTo>
                  <a:pt x="3233440" y="1212934"/>
                </a:lnTo>
                <a:lnTo>
                  <a:pt x="3228999" y="1220230"/>
                </a:lnTo>
                <a:lnTo>
                  <a:pt x="3224241" y="1227526"/>
                </a:lnTo>
                <a:lnTo>
                  <a:pt x="3219800" y="1234505"/>
                </a:lnTo>
                <a:lnTo>
                  <a:pt x="3214090" y="1241166"/>
                </a:lnTo>
                <a:lnTo>
                  <a:pt x="3208697" y="1247193"/>
                </a:lnTo>
                <a:lnTo>
                  <a:pt x="3202987" y="1253538"/>
                </a:lnTo>
                <a:lnTo>
                  <a:pt x="3196960" y="1259248"/>
                </a:lnTo>
                <a:lnTo>
                  <a:pt x="3190299" y="1264957"/>
                </a:lnTo>
                <a:lnTo>
                  <a:pt x="3183955" y="1270033"/>
                </a:lnTo>
                <a:lnTo>
                  <a:pt x="3177293" y="1275108"/>
                </a:lnTo>
                <a:lnTo>
                  <a:pt x="3169680" y="1279549"/>
                </a:lnTo>
                <a:lnTo>
                  <a:pt x="3162384" y="1283673"/>
                </a:lnTo>
                <a:lnTo>
                  <a:pt x="3155088" y="1287479"/>
                </a:lnTo>
                <a:lnTo>
                  <a:pt x="3147158" y="1290969"/>
                </a:lnTo>
                <a:lnTo>
                  <a:pt x="3139545" y="1294141"/>
                </a:lnTo>
                <a:lnTo>
                  <a:pt x="3131297" y="1297313"/>
                </a:lnTo>
                <a:lnTo>
                  <a:pt x="3122732" y="1299534"/>
                </a:lnTo>
                <a:lnTo>
                  <a:pt x="3114485" y="1301437"/>
                </a:lnTo>
                <a:lnTo>
                  <a:pt x="3105603" y="1303023"/>
                </a:lnTo>
                <a:lnTo>
                  <a:pt x="3097038" y="1303657"/>
                </a:lnTo>
                <a:lnTo>
                  <a:pt x="3087839" y="1304609"/>
                </a:lnTo>
                <a:lnTo>
                  <a:pt x="3078957" y="1304926"/>
                </a:lnTo>
                <a:lnTo>
                  <a:pt x="3070075" y="1304609"/>
                </a:lnTo>
                <a:lnTo>
                  <a:pt x="3061193" y="1303657"/>
                </a:lnTo>
                <a:lnTo>
                  <a:pt x="3051994" y="1303023"/>
                </a:lnTo>
                <a:lnTo>
                  <a:pt x="3043429" y="1301437"/>
                </a:lnTo>
                <a:lnTo>
                  <a:pt x="3034864" y="1299534"/>
                </a:lnTo>
                <a:lnTo>
                  <a:pt x="3026617" y="1297313"/>
                </a:lnTo>
                <a:lnTo>
                  <a:pt x="3018686" y="1294141"/>
                </a:lnTo>
                <a:lnTo>
                  <a:pt x="3010756" y="1290969"/>
                </a:lnTo>
                <a:lnTo>
                  <a:pt x="3002826" y="1287479"/>
                </a:lnTo>
                <a:lnTo>
                  <a:pt x="2995213" y="1283673"/>
                </a:lnTo>
                <a:lnTo>
                  <a:pt x="2988234" y="1279549"/>
                </a:lnTo>
                <a:lnTo>
                  <a:pt x="2980621" y="1275108"/>
                </a:lnTo>
                <a:lnTo>
                  <a:pt x="2973959" y="1270033"/>
                </a:lnTo>
                <a:lnTo>
                  <a:pt x="2967615" y="1264957"/>
                </a:lnTo>
                <a:lnTo>
                  <a:pt x="2960954" y="1259248"/>
                </a:lnTo>
                <a:lnTo>
                  <a:pt x="2954927" y="1253538"/>
                </a:lnTo>
                <a:lnTo>
                  <a:pt x="2949217" y="1247193"/>
                </a:lnTo>
                <a:lnTo>
                  <a:pt x="2943824" y="1241166"/>
                </a:lnTo>
                <a:lnTo>
                  <a:pt x="2938114" y="1234505"/>
                </a:lnTo>
                <a:lnTo>
                  <a:pt x="2933673" y="1227526"/>
                </a:lnTo>
                <a:lnTo>
                  <a:pt x="2928915" y="1220230"/>
                </a:lnTo>
                <a:lnTo>
                  <a:pt x="2924474" y="1212934"/>
                </a:lnTo>
                <a:lnTo>
                  <a:pt x="2920668" y="1205638"/>
                </a:lnTo>
                <a:lnTo>
                  <a:pt x="2917178" y="1197708"/>
                </a:lnTo>
                <a:lnTo>
                  <a:pt x="2914006" y="1189461"/>
                </a:lnTo>
                <a:lnTo>
                  <a:pt x="2911468" y="1181847"/>
                </a:lnTo>
                <a:lnTo>
                  <a:pt x="2908931" y="1173283"/>
                </a:lnTo>
                <a:lnTo>
                  <a:pt x="2907027" y="1164718"/>
                </a:lnTo>
                <a:lnTo>
                  <a:pt x="2905441" y="1156153"/>
                </a:lnTo>
                <a:lnTo>
                  <a:pt x="2904490" y="1147588"/>
                </a:lnTo>
                <a:lnTo>
                  <a:pt x="2903538" y="1138389"/>
                </a:lnTo>
                <a:lnTo>
                  <a:pt x="2903538" y="1129507"/>
                </a:lnTo>
                <a:lnTo>
                  <a:pt x="2903538" y="1120625"/>
                </a:lnTo>
                <a:lnTo>
                  <a:pt x="2904490" y="1111743"/>
                </a:lnTo>
                <a:lnTo>
                  <a:pt x="2905441" y="1102544"/>
                </a:lnTo>
                <a:lnTo>
                  <a:pt x="2907027" y="1093979"/>
                </a:lnTo>
                <a:lnTo>
                  <a:pt x="2908931" y="1085415"/>
                </a:lnTo>
                <a:lnTo>
                  <a:pt x="2911468" y="1077484"/>
                </a:lnTo>
                <a:lnTo>
                  <a:pt x="2914006" y="1069237"/>
                </a:lnTo>
                <a:lnTo>
                  <a:pt x="2917178" y="1061306"/>
                </a:lnTo>
                <a:lnTo>
                  <a:pt x="2920668" y="1053693"/>
                </a:lnTo>
                <a:lnTo>
                  <a:pt x="2924474" y="1045763"/>
                </a:lnTo>
                <a:lnTo>
                  <a:pt x="2928915" y="1038467"/>
                </a:lnTo>
                <a:lnTo>
                  <a:pt x="2933673" y="1031488"/>
                </a:lnTo>
                <a:lnTo>
                  <a:pt x="2938114" y="1024827"/>
                </a:lnTo>
                <a:lnTo>
                  <a:pt x="2943824" y="1018165"/>
                </a:lnTo>
                <a:lnTo>
                  <a:pt x="2949217" y="1011504"/>
                </a:lnTo>
                <a:lnTo>
                  <a:pt x="2954927" y="1005477"/>
                </a:lnTo>
                <a:lnTo>
                  <a:pt x="2960954" y="999767"/>
                </a:lnTo>
                <a:lnTo>
                  <a:pt x="2967615" y="994057"/>
                </a:lnTo>
                <a:lnTo>
                  <a:pt x="2973959" y="988982"/>
                </a:lnTo>
                <a:lnTo>
                  <a:pt x="2980621" y="984224"/>
                </a:lnTo>
                <a:lnTo>
                  <a:pt x="2988234" y="979465"/>
                </a:lnTo>
                <a:lnTo>
                  <a:pt x="2995213" y="975342"/>
                </a:lnTo>
                <a:lnTo>
                  <a:pt x="3002826" y="971218"/>
                </a:lnTo>
                <a:lnTo>
                  <a:pt x="3010756" y="967728"/>
                </a:lnTo>
                <a:lnTo>
                  <a:pt x="3018686" y="964556"/>
                </a:lnTo>
                <a:lnTo>
                  <a:pt x="3026617" y="962019"/>
                </a:lnTo>
                <a:lnTo>
                  <a:pt x="3034864" y="959481"/>
                </a:lnTo>
                <a:lnTo>
                  <a:pt x="3043429" y="957578"/>
                </a:lnTo>
                <a:lnTo>
                  <a:pt x="3051994" y="955992"/>
                </a:lnTo>
                <a:lnTo>
                  <a:pt x="3061193" y="955040"/>
                </a:lnTo>
                <a:lnTo>
                  <a:pt x="3070075" y="954088"/>
                </a:lnTo>
                <a:close/>
                <a:moveTo>
                  <a:pt x="2585737" y="954088"/>
                </a:moveTo>
                <a:lnTo>
                  <a:pt x="2594927" y="954088"/>
                </a:lnTo>
                <a:lnTo>
                  <a:pt x="2604118" y="954088"/>
                </a:lnTo>
                <a:lnTo>
                  <a:pt x="2612992" y="955040"/>
                </a:lnTo>
                <a:lnTo>
                  <a:pt x="2621549" y="955992"/>
                </a:lnTo>
                <a:lnTo>
                  <a:pt x="2630106" y="957578"/>
                </a:lnTo>
                <a:lnTo>
                  <a:pt x="2638663" y="959481"/>
                </a:lnTo>
                <a:lnTo>
                  <a:pt x="2646903" y="962019"/>
                </a:lnTo>
                <a:lnTo>
                  <a:pt x="2655144" y="964556"/>
                </a:lnTo>
                <a:lnTo>
                  <a:pt x="2663067" y="967728"/>
                </a:lnTo>
                <a:lnTo>
                  <a:pt x="2670990" y="971218"/>
                </a:lnTo>
                <a:lnTo>
                  <a:pt x="2678279" y="975342"/>
                </a:lnTo>
                <a:lnTo>
                  <a:pt x="2685885" y="979465"/>
                </a:lnTo>
                <a:lnTo>
                  <a:pt x="2692858" y="984224"/>
                </a:lnTo>
                <a:lnTo>
                  <a:pt x="2699830" y="988982"/>
                </a:lnTo>
                <a:lnTo>
                  <a:pt x="2706486" y="994057"/>
                </a:lnTo>
                <a:lnTo>
                  <a:pt x="2712507" y="999767"/>
                </a:lnTo>
                <a:lnTo>
                  <a:pt x="2718846" y="1005477"/>
                </a:lnTo>
                <a:lnTo>
                  <a:pt x="2724867" y="1011504"/>
                </a:lnTo>
                <a:lnTo>
                  <a:pt x="2730255" y="1018165"/>
                </a:lnTo>
                <a:lnTo>
                  <a:pt x="2735326" y="1024827"/>
                </a:lnTo>
                <a:lnTo>
                  <a:pt x="2740397" y="1031488"/>
                </a:lnTo>
                <a:lnTo>
                  <a:pt x="2744517" y="1038467"/>
                </a:lnTo>
                <a:lnTo>
                  <a:pt x="2748954" y="1045763"/>
                </a:lnTo>
                <a:lnTo>
                  <a:pt x="2752757" y="1053693"/>
                </a:lnTo>
                <a:lnTo>
                  <a:pt x="2756243" y="1061306"/>
                </a:lnTo>
                <a:lnTo>
                  <a:pt x="2759413" y="1069237"/>
                </a:lnTo>
                <a:lnTo>
                  <a:pt x="2761948" y="1077484"/>
                </a:lnTo>
                <a:lnTo>
                  <a:pt x="2764483" y="1085415"/>
                </a:lnTo>
                <a:lnTo>
                  <a:pt x="2766385" y="1093979"/>
                </a:lnTo>
                <a:lnTo>
                  <a:pt x="2767969" y="1102544"/>
                </a:lnTo>
                <a:lnTo>
                  <a:pt x="2769237" y="1111743"/>
                </a:lnTo>
                <a:lnTo>
                  <a:pt x="2769871" y="1120625"/>
                </a:lnTo>
                <a:lnTo>
                  <a:pt x="2770188" y="1129507"/>
                </a:lnTo>
                <a:lnTo>
                  <a:pt x="2769871" y="1138389"/>
                </a:lnTo>
                <a:lnTo>
                  <a:pt x="2769237" y="1147588"/>
                </a:lnTo>
                <a:lnTo>
                  <a:pt x="2767969" y="1156153"/>
                </a:lnTo>
                <a:lnTo>
                  <a:pt x="2766385" y="1164718"/>
                </a:lnTo>
                <a:lnTo>
                  <a:pt x="2764483" y="1173283"/>
                </a:lnTo>
                <a:lnTo>
                  <a:pt x="2761948" y="1181847"/>
                </a:lnTo>
                <a:lnTo>
                  <a:pt x="2759413" y="1189461"/>
                </a:lnTo>
                <a:lnTo>
                  <a:pt x="2756243" y="1197708"/>
                </a:lnTo>
                <a:lnTo>
                  <a:pt x="2752757" y="1205638"/>
                </a:lnTo>
                <a:lnTo>
                  <a:pt x="2748954" y="1212934"/>
                </a:lnTo>
                <a:lnTo>
                  <a:pt x="2744517" y="1220230"/>
                </a:lnTo>
                <a:lnTo>
                  <a:pt x="2740397" y="1227526"/>
                </a:lnTo>
                <a:lnTo>
                  <a:pt x="2735326" y="1234505"/>
                </a:lnTo>
                <a:lnTo>
                  <a:pt x="2730255" y="1241166"/>
                </a:lnTo>
                <a:lnTo>
                  <a:pt x="2724867" y="1247193"/>
                </a:lnTo>
                <a:lnTo>
                  <a:pt x="2718846" y="1253538"/>
                </a:lnTo>
                <a:lnTo>
                  <a:pt x="2712507" y="1259248"/>
                </a:lnTo>
                <a:lnTo>
                  <a:pt x="2706486" y="1264957"/>
                </a:lnTo>
                <a:lnTo>
                  <a:pt x="2699830" y="1270033"/>
                </a:lnTo>
                <a:lnTo>
                  <a:pt x="2692858" y="1275108"/>
                </a:lnTo>
                <a:lnTo>
                  <a:pt x="2685885" y="1279549"/>
                </a:lnTo>
                <a:lnTo>
                  <a:pt x="2678279" y="1283673"/>
                </a:lnTo>
                <a:lnTo>
                  <a:pt x="2670990" y="1287479"/>
                </a:lnTo>
                <a:lnTo>
                  <a:pt x="2663067" y="1290969"/>
                </a:lnTo>
                <a:lnTo>
                  <a:pt x="2655144" y="1294141"/>
                </a:lnTo>
                <a:lnTo>
                  <a:pt x="2646903" y="1297313"/>
                </a:lnTo>
                <a:lnTo>
                  <a:pt x="2638663" y="1299534"/>
                </a:lnTo>
                <a:lnTo>
                  <a:pt x="2630106" y="1301437"/>
                </a:lnTo>
                <a:lnTo>
                  <a:pt x="2621549" y="1303023"/>
                </a:lnTo>
                <a:lnTo>
                  <a:pt x="2612992" y="1303657"/>
                </a:lnTo>
                <a:lnTo>
                  <a:pt x="2604118" y="1304609"/>
                </a:lnTo>
                <a:lnTo>
                  <a:pt x="2594927" y="1304926"/>
                </a:lnTo>
                <a:lnTo>
                  <a:pt x="2585737" y="1304609"/>
                </a:lnTo>
                <a:lnTo>
                  <a:pt x="2577180" y="1303657"/>
                </a:lnTo>
                <a:lnTo>
                  <a:pt x="2568306" y="1303023"/>
                </a:lnTo>
                <a:lnTo>
                  <a:pt x="2559749" y="1301437"/>
                </a:lnTo>
                <a:lnTo>
                  <a:pt x="2550875" y="1299534"/>
                </a:lnTo>
                <a:lnTo>
                  <a:pt x="2542951" y="1297313"/>
                </a:lnTo>
                <a:lnTo>
                  <a:pt x="2534711" y="1294141"/>
                </a:lnTo>
                <a:lnTo>
                  <a:pt x="2526471" y="1290969"/>
                </a:lnTo>
                <a:lnTo>
                  <a:pt x="2518548" y="1287479"/>
                </a:lnTo>
                <a:lnTo>
                  <a:pt x="2511259" y="1283673"/>
                </a:lnTo>
                <a:lnTo>
                  <a:pt x="2503969" y="1279549"/>
                </a:lnTo>
                <a:lnTo>
                  <a:pt x="2496997" y="1275108"/>
                </a:lnTo>
                <a:lnTo>
                  <a:pt x="2490025" y="1270033"/>
                </a:lnTo>
                <a:lnTo>
                  <a:pt x="2483369" y="1264957"/>
                </a:lnTo>
                <a:lnTo>
                  <a:pt x="2477031" y="1259248"/>
                </a:lnTo>
                <a:lnTo>
                  <a:pt x="2470692" y="1253538"/>
                </a:lnTo>
                <a:lnTo>
                  <a:pt x="2464987" y="1247193"/>
                </a:lnTo>
                <a:lnTo>
                  <a:pt x="2459600" y="1241166"/>
                </a:lnTo>
                <a:lnTo>
                  <a:pt x="2454529" y="1234505"/>
                </a:lnTo>
                <a:lnTo>
                  <a:pt x="2449458" y="1227526"/>
                </a:lnTo>
                <a:lnTo>
                  <a:pt x="2445021" y="1220230"/>
                </a:lnTo>
                <a:lnTo>
                  <a:pt x="2440901" y="1212934"/>
                </a:lnTo>
                <a:lnTo>
                  <a:pt x="2436781" y="1205638"/>
                </a:lnTo>
                <a:lnTo>
                  <a:pt x="2433295" y="1197708"/>
                </a:lnTo>
                <a:lnTo>
                  <a:pt x="2430442" y="1189461"/>
                </a:lnTo>
                <a:lnTo>
                  <a:pt x="2427590" y="1181847"/>
                </a:lnTo>
                <a:lnTo>
                  <a:pt x="2425372" y="1173283"/>
                </a:lnTo>
                <a:lnTo>
                  <a:pt x="2423153" y="1164718"/>
                </a:lnTo>
                <a:lnTo>
                  <a:pt x="2421885" y="1156153"/>
                </a:lnTo>
                <a:lnTo>
                  <a:pt x="2420618" y="1147588"/>
                </a:lnTo>
                <a:lnTo>
                  <a:pt x="2419667" y="1138389"/>
                </a:lnTo>
                <a:lnTo>
                  <a:pt x="2419350" y="1129507"/>
                </a:lnTo>
                <a:lnTo>
                  <a:pt x="2419667" y="1120625"/>
                </a:lnTo>
                <a:lnTo>
                  <a:pt x="2420618" y="1111743"/>
                </a:lnTo>
                <a:lnTo>
                  <a:pt x="2421885" y="1102544"/>
                </a:lnTo>
                <a:lnTo>
                  <a:pt x="2423153" y="1093979"/>
                </a:lnTo>
                <a:lnTo>
                  <a:pt x="2425372" y="1085415"/>
                </a:lnTo>
                <a:lnTo>
                  <a:pt x="2427590" y="1077484"/>
                </a:lnTo>
                <a:lnTo>
                  <a:pt x="2430442" y="1069237"/>
                </a:lnTo>
                <a:lnTo>
                  <a:pt x="2433295" y="1061306"/>
                </a:lnTo>
                <a:lnTo>
                  <a:pt x="2436781" y="1053693"/>
                </a:lnTo>
                <a:lnTo>
                  <a:pt x="2440901" y="1045763"/>
                </a:lnTo>
                <a:lnTo>
                  <a:pt x="2445021" y="1038467"/>
                </a:lnTo>
                <a:lnTo>
                  <a:pt x="2449458" y="1031488"/>
                </a:lnTo>
                <a:lnTo>
                  <a:pt x="2454529" y="1024827"/>
                </a:lnTo>
                <a:lnTo>
                  <a:pt x="2459600" y="1018165"/>
                </a:lnTo>
                <a:lnTo>
                  <a:pt x="2464987" y="1011504"/>
                </a:lnTo>
                <a:lnTo>
                  <a:pt x="2470692" y="1005477"/>
                </a:lnTo>
                <a:lnTo>
                  <a:pt x="2477031" y="999767"/>
                </a:lnTo>
                <a:lnTo>
                  <a:pt x="2483369" y="994057"/>
                </a:lnTo>
                <a:lnTo>
                  <a:pt x="2490025" y="988982"/>
                </a:lnTo>
                <a:lnTo>
                  <a:pt x="2496997" y="984224"/>
                </a:lnTo>
                <a:lnTo>
                  <a:pt x="2503969" y="979465"/>
                </a:lnTo>
                <a:lnTo>
                  <a:pt x="2511259" y="975342"/>
                </a:lnTo>
                <a:lnTo>
                  <a:pt x="2518548" y="971218"/>
                </a:lnTo>
                <a:lnTo>
                  <a:pt x="2526471" y="967728"/>
                </a:lnTo>
                <a:lnTo>
                  <a:pt x="2534711" y="964556"/>
                </a:lnTo>
                <a:lnTo>
                  <a:pt x="2542951" y="962019"/>
                </a:lnTo>
                <a:lnTo>
                  <a:pt x="2550875" y="959481"/>
                </a:lnTo>
                <a:lnTo>
                  <a:pt x="2559749" y="957578"/>
                </a:lnTo>
                <a:lnTo>
                  <a:pt x="2568306" y="955992"/>
                </a:lnTo>
                <a:lnTo>
                  <a:pt x="2577180" y="955040"/>
                </a:lnTo>
                <a:lnTo>
                  <a:pt x="2585737" y="954088"/>
                </a:lnTo>
                <a:close/>
                <a:moveTo>
                  <a:pt x="2101700" y="954088"/>
                </a:moveTo>
                <a:lnTo>
                  <a:pt x="2110582" y="954088"/>
                </a:lnTo>
                <a:lnTo>
                  <a:pt x="2119781" y="954088"/>
                </a:lnTo>
                <a:lnTo>
                  <a:pt x="2128663" y="955040"/>
                </a:lnTo>
                <a:lnTo>
                  <a:pt x="2137545" y="955992"/>
                </a:lnTo>
                <a:lnTo>
                  <a:pt x="2146110" y="957578"/>
                </a:lnTo>
                <a:lnTo>
                  <a:pt x="2154675" y="959481"/>
                </a:lnTo>
                <a:lnTo>
                  <a:pt x="2162922" y="962019"/>
                </a:lnTo>
                <a:lnTo>
                  <a:pt x="2171170" y="964556"/>
                </a:lnTo>
                <a:lnTo>
                  <a:pt x="2178783" y="967728"/>
                </a:lnTo>
                <a:lnTo>
                  <a:pt x="2186713" y="971218"/>
                </a:lnTo>
                <a:lnTo>
                  <a:pt x="2194644" y="975342"/>
                </a:lnTo>
                <a:lnTo>
                  <a:pt x="2201939" y="979465"/>
                </a:lnTo>
                <a:lnTo>
                  <a:pt x="2208918" y="984224"/>
                </a:lnTo>
                <a:lnTo>
                  <a:pt x="2215580" y="988982"/>
                </a:lnTo>
                <a:lnTo>
                  <a:pt x="2222241" y="994057"/>
                </a:lnTo>
                <a:lnTo>
                  <a:pt x="2228903" y="999767"/>
                </a:lnTo>
                <a:lnTo>
                  <a:pt x="2234612" y="1005477"/>
                </a:lnTo>
                <a:lnTo>
                  <a:pt x="2240639" y="1011504"/>
                </a:lnTo>
                <a:lnTo>
                  <a:pt x="2246032" y="1018165"/>
                </a:lnTo>
                <a:lnTo>
                  <a:pt x="2251425" y="1024827"/>
                </a:lnTo>
                <a:lnTo>
                  <a:pt x="2256183" y="1031488"/>
                </a:lnTo>
                <a:lnTo>
                  <a:pt x="2260624" y="1038467"/>
                </a:lnTo>
                <a:lnTo>
                  <a:pt x="2265065" y="1045763"/>
                </a:lnTo>
                <a:lnTo>
                  <a:pt x="2268871" y="1053693"/>
                </a:lnTo>
                <a:lnTo>
                  <a:pt x="2272361" y="1061306"/>
                </a:lnTo>
                <a:lnTo>
                  <a:pt x="2275533" y="1069237"/>
                </a:lnTo>
                <a:lnTo>
                  <a:pt x="2278388" y="1077484"/>
                </a:lnTo>
                <a:lnTo>
                  <a:pt x="2280608" y="1085415"/>
                </a:lnTo>
                <a:lnTo>
                  <a:pt x="2282512" y="1093979"/>
                </a:lnTo>
                <a:lnTo>
                  <a:pt x="2284098" y="1102544"/>
                </a:lnTo>
                <a:lnTo>
                  <a:pt x="2285367" y="1111743"/>
                </a:lnTo>
                <a:lnTo>
                  <a:pt x="2286001" y="1120625"/>
                </a:lnTo>
                <a:lnTo>
                  <a:pt x="2286001" y="1129507"/>
                </a:lnTo>
                <a:lnTo>
                  <a:pt x="2286001" y="1138389"/>
                </a:lnTo>
                <a:lnTo>
                  <a:pt x="2285367" y="1147588"/>
                </a:lnTo>
                <a:lnTo>
                  <a:pt x="2284098" y="1156153"/>
                </a:lnTo>
                <a:lnTo>
                  <a:pt x="2282512" y="1164718"/>
                </a:lnTo>
                <a:lnTo>
                  <a:pt x="2280608" y="1173283"/>
                </a:lnTo>
                <a:lnTo>
                  <a:pt x="2278388" y="1181847"/>
                </a:lnTo>
                <a:lnTo>
                  <a:pt x="2275533" y="1189461"/>
                </a:lnTo>
                <a:lnTo>
                  <a:pt x="2272361" y="1197708"/>
                </a:lnTo>
                <a:lnTo>
                  <a:pt x="2268871" y="1205638"/>
                </a:lnTo>
                <a:lnTo>
                  <a:pt x="2265065" y="1212934"/>
                </a:lnTo>
                <a:lnTo>
                  <a:pt x="2260624" y="1220230"/>
                </a:lnTo>
                <a:lnTo>
                  <a:pt x="2256183" y="1227526"/>
                </a:lnTo>
                <a:lnTo>
                  <a:pt x="2251425" y="1234505"/>
                </a:lnTo>
                <a:lnTo>
                  <a:pt x="2246032" y="1241166"/>
                </a:lnTo>
                <a:lnTo>
                  <a:pt x="2240639" y="1247193"/>
                </a:lnTo>
                <a:lnTo>
                  <a:pt x="2234612" y="1253538"/>
                </a:lnTo>
                <a:lnTo>
                  <a:pt x="2228903" y="1259248"/>
                </a:lnTo>
                <a:lnTo>
                  <a:pt x="2222241" y="1264957"/>
                </a:lnTo>
                <a:lnTo>
                  <a:pt x="2215580" y="1270033"/>
                </a:lnTo>
                <a:lnTo>
                  <a:pt x="2208918" y="1275108"/>
                </a:lnTo>
                <a:lnTo>
                  <a:pt x="2201939" y="1279549"/>
                </a:lnTo>
                <a:lnTo>
                  <a:pt x="2194644" y="1283673"/>
                </a:lnTo>
                <a:lnTo>
                  <a:pt x="2186713" y="1287479"/>
                </a:lnTo>
                <a:lnTo>
                  <a:pt x="2178783" y="1290969"/>
                </a:lnTo>
                <a:lnTo>
                  <a:pt x="2171170" y="1294141"/>
                </a:lnTo>
                <a:lnTo>
                  <a:pt x="2162922" y="1297313"/>
                </a:lnTo>
                <a:lnTo>
                  <a:pt x="2154675" y="1299534"/>
                </a:lnTo>
                <a:lnTo>
                  <a:pt x="2146110" y="1301437"/>
                </a:lnTo>
                <a:lnTo>
                  <a:pt x="2137545" y="1303023"/>
                </a:lnTo>
                <a:lnTo>
                  <a:pt x="2128663" y="1303657"/>
                </a:lnTo>
                <a:lnTo>
                  <a:pt x="2119781" y="1304609"/>
                </a:lnTo>
                <a:lnTo>
                  <a:pt x="2110582" y="1304926"/>
                </a:lnTo>
                <a:lnTo>
                  <a:pt x="2101700" y="1304609"/>
                </a:lnTo>
                <a:lnTo>
                  <a:pt x="2092818" y="1303657"/>
                </a:lnTo>
                <a:lnTo>
                  <a:pt x="2084253" y="1303023"/>
                </a:lnTo>
                <a:lnTo>
                  <a:pt x="2075371" y="1301437"/>
                </a:lnTo>
                <a:lnTo>
                  <a:pt x="2067124" y="1299534"/>
                </a:lnTo>
                <a:lnTo>
                  <a:pt x="2058559" y="1297313"/>
                </a:lnTo>
                <a:lnTo>
                  <a:pt x="2050311" y="1294141"/>
                </a:lnTo>
                <a:lnTo>
                  <a:pt x="2042381" y="1290969"/>
                </a:lnTo>
                <a:lnTo>
                  <a:pt x="2034768" y="1287479"/>
                </a:lnTo>
                <a:lnTo>
                  <a:pt x="2027155" y="1283673"/>
                </a:lnTo>
                <a:lnTo>
                  <a:pt x="2019859" y="1279549"/>
                </a:lnTo>
                <a:lnTo>
                  <a:pt x="2012880" y="1275108"/>
                </a:lnTo>
                <a:lnTo>
                  <a:pt x="2005902" y="1270033"/>
                </a:lnTo>
                <a:lnTo>
                  <a:pt x="1999240" y="1264957"/>
                </a:lnTo>
                <a:lnTo>
                  <a:pt x="1992896" y="1259248"/>
                </a:lnTo>
                <a:lnTo>
                  <a:pt x="1986869" y="1253538"/>
                </a:lnTo>
                <a:lnTo>
                  <a:pt x="1980842" y="1247193"/>
                </a:lnTo>
                <a:lnTo>
                  <a:pt x="1975449" y="1241166"/>
                </a:lnTo>
                <a:lnTo>
                  <a:pt x="1970374" y="1234505"/>
                </a:lnTo>
                <a:lnTo>
                  <a:pt x="1965298" y="1227526"/>
                </a:lnTo>
                <a:lnTo>
                  <a:pt x="1960540" y="1220230"/>
                </a:lnTo>
                <a:lnTo>
                  <a:pt x="1956416" y="1212934"/>
                </a:lnTo>
                <a:lnTo>
                  <a:pt x="1952927" y="1205638"/>
                </a:lnTo>
                <a:lnTo>
                  <a:pt x="1948803" y="1197708"/>
                </a:lnTo>
                <a:lnTo>
                  <a:pt x="1945948" y="1189461"/>
                </a:lnTo>
                <a:lnTo>
                  <a:pt x="1943093" y="1181847"/>
                </a:lnTo>
                <a:lnTo>
                  <a:pt x="1940873" y="1173283"/>
                </a:lnTo>
                <a:lnTo>
                  <a:pt x="1938652" y="1164718"/>
                </a:lnTo>
                <a:lnTo>
                  <a:pt x="1937383" y="1156153"/>
                </a:lnTo>
                <a:lnTo>
                  <a:pt x="1936115" y="1147588"/>
                </a:lnTo>
                <a:lnTo>
                  <a:pt x="1935797" y="1138389"/>
                </a:lnTo>
                <a:lnTo>
                  <a:pt x="1935163" y="1129507"/>
                </a:lnTo>
                <a:lnTo>
                  <a:pt x="1935797" y="1120625"/>
                </a:lnTo>
                <a:lnTo>
                  <a:pt x="1936115" y="1111743"/>
                </a:lnTo>
                <a:lnTo>
                  <a:pt x="1937383" y="1102544"/>
                </a:lnTo>
                <a:lnTo>
                  <a:pt x="1938652" y="1093979"/>
                </a:lnTo>
                <a:lnTo>
                  <a:pt x="1940873" y="1085415"/>
                </a:lnTo>
                <a:lnTo>
                  <a:pt x="1943093" y="1077484"/>
                </a:lnTo>
                <a:lnTo>
                  <a:pt x="1945948" y="1069237"/>
                </a:lnTo>
                <a:lnTo>
                  <a:pt x="1948803" y="1061306"/>
                </a:lnTo>
                <a:lnTo>
                  <a:pt x="1952927" y="1053693"/>
                </a:lnTo>
                <a:lnTo>
                  <a:pt x="1956416" y="1045763"/>
                </a:lnTo>
                <a:lnTo>
                  <a:pt x="1960540" y="1038467"/>
                </a:lnTo>
                <a:lnTo>
                  <a:pt x="1965298" y="1031488"/>
                </a:lnTo>
                <a:lnTo>
                  <a:pt x="1970374" y="1024827"/>
                </a:lnTo>
                <a:lnTo>
                  <a:pt x="1975449" y="1018165"/>
                </a:lnTo>
                <a:lnTo>
                  <a:pt x="1980842" y="1011504"/>
                </a:lnTo>
                <a:lnTo>
                  <a:pt x="1986869" y="1005477"/>
                </a:lnTo>
                <a:lnTo>
                  <a:pt x="1992896" y="999767"/>
                </a:lnTo>
                <a:lnTo>
                  <a:pt x="1999240" y="994057"/>
                </a:lnTo>
                <a:lnTo>
                  <a:pt x="2005902" y="988982"/>
                </a:lnTo>
                <a:lnTo>
                  <a:pt x="2012880" y="984224"/>
                </a:lnTo>
                <a:lnTo>
                  <a:pt x="2019859" y="979465"/>
                </a:lnTo>
                <a:lnTo>
                  <a:pt x="2027155" y="975342"/>
                </a:lnTo>
                <a:lnTo>
                  <a:pt x="2034768" y="971218"/>
                </a:lnTo>
                <a:lnTo>
                  <a:pt x="2042381" y="967728"/>
                </a:lnTo>
                <a:lnTo>
                  <a:pt x="2050311" y="964556"/>
                </a:lnTo>
                <a:lnTo>
                  <a:pt x="2058559" y="962019"/>
                </a:lnTo>
                <a:lnTo>
                  <a:pt x="2067124" y="959481"/>
                </a:lnTo>
                <a:lnTo>
                  <a:pt x="2075371" y="957578"/>
                </a:lnTo>
                <a:lnTo>
                  <a:pt x="2084253" y="955992"/>
                </a:lnTo>
                <a:lnTo>
                  <a:pt x="2092818" y="955040"/>
                </a:lnTo>
                <a:lnTo>
                  <a:pt x="2101700" y="954088"/>
                </a:lnTo>
                <a:close/>
                <a:moveTo>
                  <a:pt x="650725" y="954088"/>
                </a:moveTo>
                <a:lnTo>
                  <a:pt x="659607" y="954088"/>
                </a:lnTo>
                <a:lnTo>
                  <a:pt x="668489" y="954088"/>
                </a:lnTo>
                <a:lnTo>
                  <a:pt x="677688" y="955040"/>
                </a:lnTo>
                <a:lnTo>
                  <a:pt x="686253" y="955992"/>
                </a:lnTo>
                <a:lnTo>
                  <a:pt x="694818" y="957578"/>
                </a:lnTo>
                <a:lnTo>
                  <a:pt x="703382" y="959481"/>
                </a:lnTo>
                <a:lnTo>
                  <a:pt x="711947" y="962019"/>
                </a:lnTo>
                <a:lnTo>
                  <a:pt x="719878" y="964556"/>
                </a:lnTo>
                <a:lnTo>
                  <a:pt x="727808" y="967728"/>
                </a:lnTo>
                <a:lnTo>
                  <a:pt x="735738" y="971218"/>
                </a:lnTo>
                <a:lnTo>
                  <a:pt x="743034" y="975342"/>
                </a:lnTo>
                <a:lnTo>
                  <a:pt x="750330" y="979465"/>
                </a:lnTo>
                <a:lnTo>
                  <a:pt x="757309" y="984224"/>
                </a:lnTo>
                <a:lnTo>
                  <a:pt x="764605" y="988982"/>
                </a:lnTo>
                <a:lnTo>
                  <a:pt x="770949" y="994057"/>
                </a:lnTo>
                <a:lnTo>
                  <a:pt x="777293" y="999767"/>
                </a:lnTo>
                <a:lnTo>
                  <a:pt x="783637" y="1005477"/>
                </a:lnTo>
                <a:lnTo>
                  <a:pt x="789347" y="1011504"/>
                </a:lnTo>
                <a:lnTo>
                  <a:pt x="794740" y="1018165"/>
                </a:lnTo>
                <a:lnTo>
                  <a:pt x="799815" y="1024827"/>
                </a:lnTo>
                <a:lnTo>
                  <a:pt x="804891" y="1031488"/>
                </a:lnTo>
                <a:lnTo>
                  <a:pt x="809649" y="1038467"/>
                </a:lnTo>
                <a:lnTo>
                  <a:pt x="814090" y="1045763"/>
                </a:lnTo>
                <a:lnTo>
                  <a:pt x="817579" y="1053693"/>
                </a:lnTo>
                <a:lnTo>
                  <a:pt x="821069" y="1061306"/>
                </a:lnTo>
                <a:lnTo>
                  <a:pt x="824558" y="1069237"/>
                </a:lnTo>
                <a:lnTo>
                  <a:pt x="827096" y="1077484"/>
                </a:lnTo>
                <a:lnTo>
                  <a:pt x="829633" y="1085415"/>
                </a:lnTo>
                <a:lnTo>
                  <a:pt x="831537" y="1093979"/>
                </a:lnTo>
                <a:lnTo>
                  <a:pt x="833123" y="1102544"/>
                </a:lnTo>
                <a:lnTo>
                  <a:pt x="834392" y="1111743"/>
                </a:lnTo>
                <a:lnTo>
                  <a:pt x="834709" y="1120625"/>
                </a:lnTo>
                <a:lnTo>
                  <a:pt x="835026" y="1129507"/>
                </a:lnTo>
                <a:lnTo>
                  <a:pt x="834709" y="1138389"/>
                </a:lnTo>
                <a:lnTo>
                  <a:pt x="834392" y="1147588"/>
                </a:lnTo>
                <a:lnTo>
                  <a:pt x="833123" y="1156153"/>
                </a:lnTo>
                <a:lnTo>
                  <a:pt x="831537" y="1164718"/>
                </a:lnTo>
                <a:lnTo>
                  <a:pt x="829633" y="1173283"/>
                </a:lnTo>
                <a:lnTo>
                  <a:pt x="827096" y="1181847"/>
                </a:lnTo>
                <a:lnTo>
                  <a:pt x="824558" y="1189461"/>
                </a:lnTo>
                <a:lnTo>
                  <a:pt x="821069" y="1197708"/>
                </a:lnTo>
                <a:lnTo>
                  <a:pt x="817579" y="1205638"/>
                </a:lnTo>
                <a:lnTo>
                  <a:pt x="814090" y="1212934"/>
                </a:lnTo>
                <a:lnTo>
                  <a:pt x="809649" y="1220230"/>
                </a:lnTo>
                <a:lnTo>
                  <a:pt x="804891" y="1227526"/>
                </a:lnTo>
                <a:lnTo>
                  <a:pt x="799815" y="1234505"/>
                </a:lnTo>
                <a:lnTo>
                  <a:pt x="794740" y="1241166"/>
                </a:lnTo>
                <a:lnTo>
                  <a:pt x="789347" y="1247193"/>
                </a:lnTo>
                <a:lnTo>
                  <a:pt x="783637" y="1253538"/>
                </a:lnTo>
                <a:lnTo>
                  <a:pt x="777293" y="1259248"/>
                </a:lnTo>
                <a:lnTo>
                  <a:pt x="770949" y="1264957"/>
                </a:lnTo>
                <a:lnTo>
                  <a:pt x="764605" y="1270033"/>
                </a:lnTo>
                <a:lnTo>
                  <a:pt x="757309" y="1275108"/>
                </a:lnTo>
                <a:lnTo>
                  <a:pt x="750330" y="1279549"/>
                </a:lnTo>
                <a:lnTo>
                  <a:pt x="743034" y="1283673"/>
                </a:lnTo>
                <a:lnTo>
                  <a:pt x="735738" y="1287479"/>
                </a:lnTo>
                <a:lnTo>
                  <a:pt x="727808" y="1290969"/>
                </a:lnTo>
                <a:lnTo>
                  <a:pt x="719878" y="1294141"/>
                </a:lnTo>
                <a:lnTo>
                  <a:pt x="711947" y="1297313"/>
                </a:lnTo>
                <a:lnTo>
                  <a:pt x="703382" y="1299534"/>
                </a:lnTo>
                <a:lnTo>
                  <a:pt x="694818" y="1301437"/>
                </a:lnTo>
                <a:lnTo>
                  <a:pt x="686253" y="1303023"/>
                </a:lnTo>
                <a:lnTo>
                  <a:pt x="677688" y="1303657"/>
                </a:lnTo>
                <a:lnTo>
                  <a:pt x="668489" y="1304609"/>
                </a:lnTo>
                <a:lnTo>
                  <a:pt x="659607" y="1304926"/>
                </a:lnTo>
                <a:lnTo>
                  <a:pt x="650725" y="1304609"/>
                </a:lnTo>
                <a:lnTo>
                  <a:pt x="641526" y="1303657"/>
                </a:lnTo>
                <a:lnTo>
                  <a:pt x="632644" y="1303023"/>
                </a:lnTo>
                <a:lnTo>
                  <a:pt x="624079" y="1301437"/>
                </a:lnTo>
                <a:lnTo>
                  <a:pt x="615514" y="1299534"/>
                </a:lnTo>
                <a:lnTo>
                  <a:pt x="607267" y="1297313"/>
                </a:lnTo>
                <a:lnTo>
                  <a:pt x="599336" y="1294141"/>
                </a:lnTo>
                <a:lnTo>
                  <a:pt x="591406" y="1290969"/>
                </a:lnTo>
                <a:lnTo>
                  <a:pt x="583476" y="1287479"/>
                </a:lnTo>
                <a:lnTo>
                  <a:pt x="575863" y="1283673"/>
                </a:lnTo>
                <a:lnTo>
                  <a:pt x="568250" y="1279549"/>
                </a:lnTo>
                <a:lnTo>
                  <a:pt x="561271" y="1275108"/>
                </a:lnTo>
                <a:lnTo>
                  <a:pt x="554609" y="1270033"/>
                </a:lnTo>
                <a:lnTo>
                  <a:pt x="548265" y="1264957"/>
                </a:lnTo>
                <a:lnTo>
                  <a:pt x="541604" y="1259248"/>
                </a:lnTo>
                <a:lnTo>
                  <a:pt x="535577" y="1253538"/>
                </a:lnTo>
                <a:lnTo>
                  <a:pt x="529867" y="1247193"/>
                </a:lnTo>
                <a:lnTo>
                  <a:pt x="524474" y="1241166"/>
                </a:lnTo>
                <a:lnTo>
                  <a:pt x="518764" y="1234505"/>
                </a:lnTo>
                <a:lnTo>
                  <a:pt x="514323" y="1227526"/>
                </a:lnTo>
                <a:lnTo>
                  <a:pt x="509565" y="1220230"/>
                </a:lnTo>
                <a:lnTo>
                  <a:pt x="505124" y="1212934"/>
                </a:lnTo>
                <a:lnTo>
                  <a:pt x="501318" y="1205638"/>
                </a:lnTo>
                <a:lnTo>
                  <a:pt x="497828" y="1197708"/>
                </a:lnTo>
                <a:lnTo>
                  <a:pt x="494656" y="1189461"/>
                </a:lnTo>
                <a:lnTo>
                  <a:pt x="492118" y="1181847"/>
                </a:lnTo>
                <a:lnTo>
                  <a:pt x="489581" y="1173283"/>
                </a:lnTo>
                <a:lnTo>
                  <a:pt x="487677" y="1164718"/>
                </a:lnTo>
                <a:lnTo>
                  <a:pt x="486091" y="1156153"/>
                </a:lnTo>
                <a:lnTo>
                  <a:pt x="485140" y="1147588"/>
                </a:lnTo>
                <a:lnTo>
                  <a:pt x="484188" y="1138389"/>
                </a:lnTo>
                <a:lnTo>
                  <a:pt x="484188" y="1129507"/>
                </a:lnTo>
                <a:lnTo>
                  <a:pt x="484188" y="1120625"/>
                </a:lnTo>
                <a:lnTo>
                  <a:pt x="485140" y="1111743"/>
                </a:lnTo>
                <a:lnTo>
                  <a:pt x="486091" y="1102544"/>
                </a:lnTo>
                <a:lnTo>
                  <a:pt x="487677" y="1093979"/>
                </a:lnTo>
                <a:lnTo>
                  <a:pt x="489581" y="1085415"/>
                </a:lnTo>
                <a:lnTo>
                  <a:pt x="492118" y="1077484"/>
                </a:lnTo>
                <a:lnTo>
                  <a:pt x="494656" y="1069237"/>
                </a:lnTo>
                <a:lnTo>
                  <a:pt x="497828" y="1061306"/>
                </a:lnTo>
                <a:lnTo>
                  <a:pt x="501318" y="1053693"/>
                </a:lnTo>
                <a:lnTo>
                  <a:pt x="505124" y="1045763"/>
                </a:lnTo>
                <a:lnTo>
                  <a:pt x="509565" y="1038467"/>
                </a:lnTo>
                <a:lnTo>
                  <a:pt x="514323" y="1031488"/>
                </a:lnTo>
                <a:lnTo>
                  <a:pt x="518764" y="1024827"/>
                </a:lnTo>
                <a:lnTo>
                  <a:pt x="524474" y="1018165"/>
                </a:lnTo>
                <a:lnTo>
                  <a:pt x="529867" y="1011504"/>
                </a:lnTo>
                <a:lnTo>
                  <a:pt x="535577" y="1005477"/>
                </a:lnTo>
                <a:lnTo>
                  <a:pt x="541604" y="999767"/>
                </a:lnTo>
                <a:lnTo>
                  <a:pt x="548265" y="994057"/>
                </a:lnTo>
                <a:lnTo>
                  <a:pt x="554609" y="988982"/>
                </a:lnTo>
                <a:lnTo>
                  <a:pt x="561271" y="984224"/>
                </a:lnTo>
                <a:lnTo>
                  <a:pt x="568250" y="979465"/>
                </a:lnTo>
                <a:lnTo>
                  <a:pt x="575863" y="975342"/>
                </a:lnTo>
                <a:lnTo>
                  <a:pt x="583476" y="971218"/>
                </a:lnTo>
                <a:lnTo>
                  <a:pt x="591406" y="967728"/>
                </a:lnTo>
                <a:lnTo>
                  <a:pt x="599336" y="964556"/>
                </a:lnTo>
                <a:lnTo>
                  <a:pt x="607267" y="962019"/>
                </a:lnTo>
                <a:lnTo>
                  <a:pt x="615514" y="959481"/>
                </a:lnTo>
                <a:lnTo>
                  <a:pt x="624079" y="957578"/>
                </a:lnTo>
                <a:lnTo>
                  <a:pt x="632644" y="955992"/>
                </a:lnTo>
                <a:lnTo>
                  <a:pt x="641526" y="955040"/>
                </a:lnTo>
                <a:lnTo>
                  <a:pt x="650725" y="954088"/>
                </a:lnTo>
                <a:close/>
                <a:moveTo>
                  <a:pt x="166387" y="954088"/>
                </a:moveTo>
                <a:lnTo>
                  <a:pt x="175261" y="954088"/>
                </a:lnTo>
                <a:lnTo>
                  <a:pt x="184768" y="954088"/>
                </a:lnTo>
                <a:lnTo>
                  <a:pt x="193325" y="955040"/>
                </a:lnTo>
                <a:lnTo>
                  <a:pt x="202199" y="955992"/>
                </a:lnTo>
                <a:lnTo>
                  <a:pt x="210756" y="957578"/>
                </a:lnTo>
                <a:lnTo>
                  <a:pt x="219313" y="959481"/>
                </a:lnTo>
                <a:lnTo>
                  <a:pt x="227553" y="962019"/>
                </a:lnTo>
                <a:lnTo>
                  <a:pt x="235794" y="964556"/>
                </a:lnTo>
                <a:lnTo>
                  <a:pt x="243717" y="967728"/>
                </a:lnTo>
                <a:lnTo>
                  <a:pt x="251640" y="971218"/>
                </a:lnTo>
                <a:lnTo>
                  <a:pt x="258929" y="975342"/>
                </a:lnTo>
                <a:lnTo>
                  <a:pt x="266535" y="979465"/>
                </a:lnTo>
                <a:lnTo>
                  <a:pt x="273508" y="984224"/>
                </a:lnTo>
                <a:lnTo>
                  <a:pt x="280480" y="988982"/>
                </a:lnTo>
                <a:lnTo>
                  <a:pt x="287136" y="994057"/>
                </a:lnTo>
                <a:lnTo>
                  <a:pt x="293157" y="999767"/>
                </a:lnTo>
                <a:lnTo>
                  <a:pt x="299496" y="1005477"/>
                </a:lnTo>
                <a:lnTo>
                  <a:pt x="305517" y="1011504"/>
                </a:lnTo>
                <a:lnTo>
                  <a:pt x="310905" y="1018165"/>
                </a:lnTo>
                <a:lnTo>
                  <a:pt x="315976" y="1024827"/>
                </a:lnTo>
                <a:lnTo>
                  <a:pt x="321047" y="1031488"/>
                </a:lnTo>
                <a:lnTo>
                  <a:pt x="325167" y="1038467"/>
                </a:lnTo>
                <a:lnTo>
                  <a:pt x="329604" y="1045763"/>
                </a:lnTo>
                <a:lnTo>
                  <a:pt x="333407" y="1053693"/>
                </a:lnTo>
                <a:lnTo>
                  <a:pt x="336893" y="1061306"/>
                </a:lnTo>
                <a:lnTo>
                  <a:pt x="340063" y="1069237"/>
                </a:lnTo>
                <a:lnTo>
                  <a:pt x="342598" y="1077484"/>
                </a:lnTo>
                <a:lnTo>
                  <a:pt x="345133" y="1085415"/>
                </a:lnTo>
                <a:lnTo>
                  <a:pt x="347035" y="1093979"/>
                </a:lnTo>
                <a:lnTo>
                  <a:pt x="348619" y="1102544"/>
                </a:lnTo>
                <a:lnTo>
                  <a:pt x="349887" y="1111743"/>
                </a:lnTo>
                <a:lnTo>
                  <a:pt x="350521" y="1120625"/>
                </a:lnTo>
                <a:lnTo>
                  <a:pt x="350838" y="1129507"/>
                </a:lnTo>
                <a:lnTo>
                  <a:pt x="350521" y="1138389"/>
                </a:lnTo>
                <a:lnTo>
                  <a:pt x="349887" y="1147588"/>
                </a:lnTo>
                <a:lnTo>
                  <a:pt x="348619" y="1156153"/>
                </a:lnTo>
                <a:lnTo>
                  <a:pt x="347035" y="1164718"/>
                </a:lnTo>
                <a:lnTo>
                  <a:pt x="345133" y="1173283"/>
                </a:lnTo>
                <a:lnTo>
                  <a:pt x="342598" y="1181847"/>
                </a:lnTo>
                <a:lnTo>
                  <a:pt x="340063" y="1189461"/>
                </a:lnTo>
                <a:lnTo>
                  <a:pt x="336893" y="1197708"/>
                </a:lnTo>
                <a:lnTo>
                  <a:pt x="333407" y="1205638"/>
                </a:lnTo>
                <a:lnTo>
                  <a:pt x="329604" y="1212934"/>
                </a:lnTo>
                <a:lnTo>
                  <a:pt x="325167" y="1220230"/>
                </a:lnTo>
                <a:lnTo>
                  <a:pt x="321047" y="1227526"/>
                </a:lnTo>
                <a:lnTo>
                  <a:pt x="315976" y="1234505"/>
                </a:lnTo>
                <a:lnTo>
                  <a:pt x="310905" y="1241166"/>
                </a:lnTo>
                <a:lnTo>
                  <a:pt x="305517" y="1247193"/>
                </a:lnTo>
                <a:lnTo>
                  <a:pt x="299496" y="1253538"/>
                </a:lnTo>
                <a:lnTo>
                  <a:pt x="293157" y="1259248"/>
                </a:lnTo>
                <a:lnTo>
                  <a:pt x="287136" y="1264957"/>
                </a:lnTo>
                <a:lnTo>
                  <a:pt x="280480" y="1270033"/>
                </a:lnTo>
                <a:lnTo>
                  <a:pt x="273508" y="1275108"/>
                </a:lnTo>
                <a:lnTo>
                  <a:pt x="266535" y="1279549"/>
                </a:lnTo>
                <a:lnTo>
                  <a:pt x="258929" y="1283673"/>
                </a:lnTo>
                <a:lnTo>
                  <a:pt x="251640" y="1287479"/>
                </a:lnTo>
                <a:lnTo>
                  <a:pt x="243717" y="1290969"/>
                </a:lnTo>
                <a:lnTo>
                  <a:pt x="235794" y="1294141"/>
                </a:lnTo>
                <a:lnTo>
                  <a:pt x="227553" y="1297313"/>
                </a:lnTo>
                <a:lnTo>
                  <a:pt x="219313" y="1299534"/>
                </a:lnTo>
                <a:lnTo>
                  <a:pt x="210756" y="1301437"/>
                </a:lnTo>
                <a:lnTo>
                  <a:pt x="202199" y="1303023"/>
                </a:lnTo>
                <a:lnTo>
                  <a:pt x="193325" y="1303657"/>
                </a:lnTo>
                <a:lnTo>
                  <a:pt x="184768" y="1304609"/>
                </a:lnTo>
                <a:lnTo>
                  <a:pt x="175261" y="1304926"/>
                </a:lnTo>
                <a:lnTo>
                  <a:pt x="166387" y="1304609"/>
                </a:lnTo>
                <a:lnTo>
                  <a:pt x="157513" y="1303657"/>
                </a:lnTo>
                <a:lnTo>
                  <a:pt x="148956" y="1303023"/>
                </a:lnTo>
                <a:lnTo>
                  <a:pt x="140082" y="1301437"/>
                </a:lnTo>
                <a:lnTo>
                  <a:pt x="131525" y="1299534"/>
                </a:lnTo>
                <a:lnTo>
                  <a:pt x="123601" y="1297313"/>
                </a:lnTo>
                <a:lnTo>
                  <a:pt x="115361" y="1294141"/>
                </a:lnTo>
                <a:lnTo>
                  <a:pt x="107121" y="1290969"/>
                </a:lnTo>
                <a:lnTo>
                  <a:pt x="99198" y="1287479"/>
                </a:lnTo>
                <a:lnTo>
                  <a:pt x="91909" y="1283673"/>
                </a:lnTo>
                <a:lnTo>
                  <a:pt x="84619" y="1279549"/>
                </a:lnTo>
                <a:lnTo>
                  <a:pt x="77647" y="1275108"/>
                </a:lnTo>
                <a:lnTo>
                  <a:pt x="70675" y="1270033"/>
                </a:lnTo>
                <a:lnTo>
                  <a:pt x="64019" y="1264957"/>
                </a:lnTo>
                <a:lnTo>
                  <a:pt x="57681" y="1259248"/>
                </a:lnTo>
                <a:lnTo>
                  <a:pt x="51342" y="1253538"/>
                </a:lnTo>
                <a:lnTo>
                  <a:pt x="45637" y="1247193"/>
                </a:lnTo>
                <a:lnTo>
                  <a:pt x="40250" y="1241166"/>
                </a:lnTo>
                <a:lnTo>
                  <a:pt x="35179" y="1234505"/>
                </a:lnTo>
                <a:lnTo>
                  <a:pt x="30108" y="1227526"/>
                </a:lnTo>
                <a:lnTo>
                  <a:pt x="25671" y="1220230"/>
                </a:lnTo>
                <a:lnTo>
                  <a:pt x="21551" y="1212934"/>
                </a:lnTo>
                <a:lnTo>
                  <a:pt x="17431" y="1205638"/>
                </a:lnTo>
                <a:lnTo>
                  <a:pt x="13945" y="1197708"/>
                </a:lnTo>
                <a:lnTo>
                  <a:pt x="11092" y="1189461"/>
                </a:lnTo>
                <a:lnTo>
                  <a:pt x="8240" y="1181847"/>
                </a:lnTo>
                <a:lnTo>
                  <a:pt x="6022" y="1173283"/>
                </a:lnTo>
                <a:lnTo>
                  <a:pt x="3803" y="1164718"/>
                </a:lnTo>
                <a:lnTo>
                  <a:pt x="2218" y="1156153"/>
                </a:lnTo>
                <a:lnTo>
                  <a:pt x="1268" y="1147588"/>
                </a:lnTo>
                <a:lnTo>
                  <a:pt x="317" y="1138389"/>
                </a:lnTo>
                <a:lnTo>
                  <a:pt x="0" y="1129507"/>
                </a:lnTo>
                <a:lnTo>
                  <a:pt x="317" y="1120625"/>
                </a:lnTo>
                <a:lnTo>
                  <a:pt x="1268" y="1111743"/>
                </a:lnTo>
                <a:lnTo>
                  <a:pt x="2218" y="1102544"/>
                </a:lnTo>
                <a:lnTo>
                  <a:pt x="3803" y="1093979"/>
                </a:lnTo>
                <a:lnTo>
                  <a:pt x="6022" y="1085415"/>
                </a:lnTo>
                <a:lnTo>
                  <a:pt x="8240" y="1077484"/>
                </a:lnTo>
                <a:lnTo>
                  <a:pt x="11092" y="1069237"/>
                </a:lnTo>
                <a:lnTo>
                  <a:pt x="13945" y="1061306"/>
                </a:lnTo>
                <a:lnTo>
                  <a:pt x="17431" y="1053693"/>
                </a:lnTo>
                <a:lnTo>
                  <a:pt x="21551" y="1045763"/>
                </a:lnTo>
                <a:lnTo>
                  <a:pt x="25671" y="1038467"/>
                </a:lnTo>
                <a:lnTo>
                  <a:pt x="30108" y="1031488"/>
                </a:lnTo>
                <a:lnTo>
                  <a:pt x="35179" y="1024827"/>
                </a:lnTo>
                <a:lnTo>
                  <a:pt x="40250" y="1018165"/>
                </a:lnTo>
                <a:lnTo>
                  <a:pt x="45637" y="1011504"/>
                </a:lnTo>
                <a:lnTo>
                  <a:pt x="51342" y="1005477"/>
                </a:lnTo>
                <a:lnTo>
                  <a:pt x="57681" y="999767"/>
                </a:lnTo>
                <a:lnTo>
                  <a:pt x="64019" y="994057"/>
                </a:lnTo>
                <a:lnTo>
                  <a:pt x="70675" y="988982"/>
                </a:lnTo>
                <a:lnTo>
                  <a:pt x="77647" y="984224"/>
                </a:lnTo>
                <a:lnTo>
                  <a:pt x="84619" y="979465"/>
                </a:lnTo>
                <a:lnTo>
                  <a:pt x="91909" y="975342"/>
                </a:lnTo>
                <a:lnTo>
                  <a:pt x="99198" y="971218"/>
                </a:lnTo>
                <a:lnTo>
                  <a:pt x="107121" y="967728"/>
                </a:lnTo>
                <a:lnTo>
                  <a:pt x="115361" y="964556"/>
                </a:lnTo>
                <a:lnTo>
                  <a:pt x="123601" y="962019"/>
                </a:lnTo>
                <a:lnTo>
                  <a:pt x="131525" y="959481"/>
                </a:lnTo>
                <a:lnTo>
                  <a:pt x="140082" y="957578"/>
                </a:lnTo>
                <a:lnTo>
                  <a:pt x="148956" y="955992"/>
                </a:lnTo>
                <a:lnTo>
                  <a:pt x="157513" y="955040"/>
                </a:lnTo>
                <a:lnTo>
                  <a:pt x="166387" y="954088"/>
                </a:lnTo>
                <a:close/>
                <a:moveTo>
                  <a:pt x="3078957" y="476250"/>
                </a:moveTo>
                <a:lnTo>
                  <a:pt x="3087839" y="476887"/>
                </a:lnTo>
                <a:lnTo>
                  <a:pt x="3097038" y="477525"/>
                </a:lnTo>
                <a:lnTo>
                  <a:pt x="3105603" y="478481"/>
                </a:lnTo>
                <a:lnTo>
                  <a:pt x="3114485" y="479755"/>
                </a:lnTo>
                <a:lnTo>
                  <a:pt x="3122732" y="481986"/>
                </a:lnTo>
                <a:lnTo>
                  <a:pt x="3131297" y="484535"/>
                </a:lnTo>
                <a:lnTo>
                  <a:pt x="3139545" y="487403"/>
                </a:lnTo>
                <a:lnTo>
                  <a:pt x="3147158" y="490589"/>
                </a:lnTo>
                <a:lnTo>
                  <a:pt x="3155088" y="494094"/>
                </a:lnTo>
                <a:lnTo>
                  <a:pt x="3162384" y="497918"/>
                </a:lnTo>
                <a:lnTo>
                  <a:pt x="3169680" y="501742"/>
                </a:lnTo>
                <a:lnTo>
                  <a:pt x="3177293" y="506522"/>
                </a:lnTo>
                <a:lnTo>
                  <a:pt x="3183955" y="511620"/>
                </a:lnTo>
                <a:lnTo>
                  <a:pt x="3190299" y="516718"/>
                </a:lnTo>
                <a:lnTo>
                  <a:pt x="3196960" y="522135"/>
                </a:lnTo>
                <a:lnTo>
                  <a:pt x="3202987" y="528190"/>
                </a:lnTo>
                <a:lnTo>
                  <a:pt x="3208697" y="534244"/>
                </a:lnTo>
                <a:lnTo>
                  <a:pt x="3214090" y="540617"/>
                </a:lnTo>
                <a:lnTo>
                  <a:pt x="3219800" y="547309"/>
                </a:lnTo>
                <a:lnTo>
                  <a:pt x="3224241" y="554319"/>
                </a:lnTo>
                <a:lnTo>
                  <a:pt x="3228999" y="561329"/>
                </a:lnTo>
                <a:lnTo>
                  <a:pt x="3233440" y="568658"/>
                </a:lnTo>
                <a:lnTo>
                  <a:pt x="3237246" y="576306"/>
                </a:lnTo>
                <a:lnTo>
                  <a:pt x="3240736" y="583953"/>
                </a:lnTo>
                <a:lnTo>
                  <a:pt x="3243908" y="592238"/>
                </a:lnTo>
                <a:lnTo>
                  <a:pt x="3246446" y="600523"/>
                </a:lnTo>
                <a:lnTo>
                  <a:pt x="3248983" y="608808"/>
                </a:lnTo>
                <a:lnTo>
                  <a:pt x="3250887" y="617411"/>
                </a:lnTo>
                <a:lnTo>
                  <a:pt x="3252473" y="626015"/>
                </a:lnTo>
                <a:lnTo>
                  <a:pt x="3253742" y="634618"/>
                </a:lnTo>
                <a:lnTo>
                  <a:pt x="3254059" y="643541"/>
                </a:lnTo>
                <a:lnTo>
                  <a:pt x="3254376" y="652463"/>
                </a:lnTo>
                <a:lnTo>
                  <a:pt x="3254059" y="661704"/>
                </a:lnTo>
                <a:lnTo>
                  <a:pt x="3253742" y="670626"/>
                </a:lnTo>
                <a:lnTo>
                  <a:pt x="3252473" y="679548"/>
                </a:lnTo>
                <a:lnTo>
                  <a:pt x="3250887" y="688151"/>
                </a:lnTo>
                <a:lnTo>
                  <a:pt x="3248983" y="696755"/>
                </a:lnTo>
                <a:lnTo>
                  <a:pt x="3246446" y="705040"/>
                </a:lnTo>
                <a:lnTo>
                  <a:pt x="3243908" y="713325"/>
                </a:lnTo>
                <a:lnTo>
                  <a:pt x="3240736" y="721609"/>
                </a:lnTo>
                <a:lnTo>
                  <a:pt x="3237246" y="728938"/>
                </a:lnTo>
                <a:lnTo>
                  <a:pt x="3233440" y="736905"/>
                </a:lnTo>
                <a:lnTo>
                  <a:pt x="3228999" y="744233"/>
                </a:lnTo>
                <a:lnTo>
                  <a:pt x="3224241" y="751244"/>
                </a:lnTo>
                <a:lnTo>
                  <a:pt x="3219800" y="758254"/>
                </a:lnTo>
                <a:lnTo>
                  <a:pt x="3214090" y="764946"/>
                </a:lnTo>
                <a:lnTo>
                  <a:pt x="3208697" y="771319"/>
                </a:lnTo>
                <a:lnTo>
                  <a:pt x="3202987" y="777373"/>
                </a:lnTo>
                <a:lnTo>
                  <a:pt x="3196960" y="783109"/>
                </a:lnTo>
                <a:lnTo>
                  <a:pt x="3190299" y="788844"/>
                </a:lnTo>
                <a:lnTo>
                  <a:pt x="3183955" y="793943"/>
                </a:lnTo>
                <a:lnTo>
                  <a:pt x="3177293" y="799041"/>
                </a:lnTo>
                <a:lnTo>
                  <a:pt x="3169680" y="803183"/>
                </a:lnTo>
                <a:lnTo>
                  <a:pt x="3162384" y="807644"/>
                </a:lnTo>
                <a:lnTo>
                  <a:pt x="3155088" y="811468"/>
                </a:lnTo>
                <a:lnTo>
                  <a:pt x="3147158" y="814973"/>
                </a:lnTo>
                <a:lnTo>
                  <a:pt x="3139545" y="818160"/>
                </a:lnTo>
                <a:lnTo>
                  <a:pt x="3131297" y="821028"/>
                </a:lnTo>
                <a:lnTo>
                  <a:pt x="3122732" y="823258"/>
                </a:lnTo>
                <a:lnTo>
                  <a:pt x="3114485" y="825170"/>
                </a:lnTo>
                <a:lnTo>
                  <a:pt x="3105603" y="826763"/>
                </a:lnTo>
                <a:lnTo>
                  <a:pt x="3097038" y="828038"/>
                </a:lnTo>
                <a:lnTo>
                  <a:pt x="3087839" y="828675"/>
                </a:lnTo>
                <a:lnTo>
                  <a:pt x="3078957" y="828675"/>
                </a:lnTo>
                <a:lnTo>
                  <a:pt x="3070075" y="828675"/>
                </a:lnTo>
                <a:lnTo>
                  <a:pt x="3061193" y="828038"/>
                </a:lnTo>
                <a:lnTo>
                  <a:pt x="3051994" y="826763"/>
                </a:lnTo>
                <a:lnTo>
                  <a:pt x="3043429" y="825170"/>
                </a:lnTo>
                <a:lnTo>
                  <a:pt x="3034864" y="823258"/>
                </a:lnTo>
                <a:lnTo>
                  <a:pt x="3026617" y="821028"/>
                </a:lnTo>
                <a:lnTo>
                  <a:pt x="3018686" y="818160"/>
                </a:lnTo>
                <a:lnTo>
                  <a:pt x="3010756" y="814973"/>
                </a:lnTo>
                <a:lnTo>
                  <a:pt x="3002826" y="811468"/>
                </a:lnTo>
                <a:lnTo>
                  <a:pt x="2995213" y="807644"/>
                </a:lnTo>
                <a:lnTo>
                  <a:pt x="2988234" y="803183"/>
                </a:lnTo>
                <a:lnTo>
                  <a:pt x="2980621" y="799041"/>
                </a:lnTo>
                <a:lnTo>
                  <a:pt x="2973959" y="793943"/>
                </a:lnTo>
                <a:lnTo>
                  <a:pt x="2967615" y="788844"/>
                </a:lnTo>
                <a:lnTo>
                  <a:pt x="2960954" y="783109"/>
                </a:lnTo>
                <a:lnTo>
                  <a:pt x="2954927" y="777373"/>
                </a:lnTo>
                <a:lnTo>
                  <a:pt x="2949217" y="771319"/>
                </a:lnTo>
                <a:lnTo>
                  <a:pt x="2943824" y="764946"/>
                </a:lnTo>
                <a:lnTo>
                  <a:pt x="2938114" y="758254"/>
                </a:lnTo>
                <a:lnTo>
                  <a:pt x="2933673" y="751244"/>
                </a:lnTo>
                <a:lnTo>
                  <a:pt x="2928915" y="744233"/>
                </a:lnTo>
                <a:lnTo>
                  <a:pt x="2924474" y="736905"/>
                </a:lnTo>
                <a:lnTo>
                  <a:pt x="2920668" y="728938"/>
                </a:lnTo>
                <a:lnTo>
                  <a:pt x="2917178" y="721609"/>
                </a:lnTo>
                <a:lnTo>
                  <a:pt x="2914006" y="713325"/>
                </a:lnTo>
                <a:lnTo>
                  <a:pt x="2911468" y="705040"/>
                </a:lnTo>
                <a:lnTo>
                  <a:pt x="2908931" y="696755"/>
                </a:lnTo>
                <a:lnTo>
                  <a:pt x="2907027" y="688151"/>
                </a:lnTo>
                <a:lnTo>
                  <a:pt x="2905441" y="679548"/>
                </a:lnTo>
                <a:lnTo>
                  <a:pt x="2904490" y="670626"/>
                </a:lnTo>
                <a:lnTo>
                  <a:pt x="2903538" y="661704"/>
                </a:lnTo>
                <a:lnTo>
                  <a:pt x="2903538" y="652463"/>
                </a:lnTo>
                <a:lnTo>
                  <a:pt x="2903538" y="643541"/>
                </a:lnTo>
                <a:lnTo>
                  <a:pt x="2904490" y="634618"/>
                </a:lnTo>
                <a:lnTo>
                  <a:pt x="2905441" y="626015"/>
                </a:lnTo>
                <a:lnTo>
                  <a:pt x="2907027" y="617411"/>
                </a:lnTo>
                <a:lnTo>
                  <a:pt x="2908931" y="608808"/>
                </a:lnTo>
                <a:lnTo>
                  <a:pt x="2911468" y="600523"/>
                </a:lnTo>
                <a:lnTo>
                  <a:pt x="2914006" y="592238"/>
                </a:lnTo>
                <a:lnTo>
                  <a:pt x="2917178" y="583953"/>
                </a:lnTo>
                <a:lnTo>
                  <a:pt x="2920668" y="576306"/>
                </a:lnTo>
                <a:lnTo>
                  <a:pt x="2924474" y="568658"/>
                </a:lnTo>
                <a:lnTo>
                  <a:pt x="2928915" y="561329"/>
                </a:lnTo>
                <a:lnTo>
                  <a:pt x="2933673" y="554319"/>
                </a:lnTo>
                <a:lnTo>
                  <a:pt x="2938114" y="547309"/>
                </a:lnTo>
                <a:lnTo>
                  <a:pt x="2943824" y="540617"/>
                </a:lnTo>
                <a:lnTo>
                  <a:pt x="2949217" y="534244"/>
                </a:lnTo>
                <a:lnTo>
                  <a:pt x="2954927" y="528190"/>
                </a:lnTo>
                <a:lnTo>
                  <a:pt x="2960954" y="522135"/>
                </a:lnTo>
                <a:lnTo>
                  <a:pt x="2967615" y="516718"/>
                </a:lnTo>
                <a:lnTo>
                  <a:pt x="2973959" y="511620"/>
                </a:lnTo>
                <a:lnTo>
                  <a:pt x="2980621" y="506522"/>
                </a:lnTo>
                <a:lnTo>
                  <a:pt x="2988234" y="501742"/>
                </a:lnTo>
                <a:lnTo>
                  <a:pt x="2995213" y="497918"/>
                </a:lnTo>
                <a:lnTo>
                  <a:pt x="3002826" y="494094"/>
                </a:lnTo>
                <a:lnTo>
                  <a:pt x="3010756" y="490589"/>
                </a:lnTo>
                <a:lnTo>
                  <a:pt x="3018686" y="487403"/>
                </a:lnTo>
                <a:lnTo>
                  <a:pt x="3026617" y="484535"/>
                </a:lnTo>
                <a:lnTo>
                  <a:pt x="3034864" y="481986"/>
                </a:lnTo>
                <a:lnTo>
                  <a:pt x="3043429" y="479755"/>
                </a:lnTo>
                <a:lnTo>
                  <a:pt x="3051994" y="478481"/>
                </a:lnTo>
                <a:lnTo>
                  <a:pt x="3061193" y="477525"/>
                </a:lnTo>
                <a:lnTo>
                  <a:pt x="3070075" y="476887"/>
                </a:lnTo>
                <a:lnTo>
                  <a:pt x="3078957" y="476250"/>
                </a:lnTo>
                <a:close/>
                <a:moveTo>
                  <a:pt x="2594927" y="476250"/>
                </a:moveTo>
                <a:lnTo>
                  <a:pt x="2604118" y="476887"/>
                </a:lnTo>
                <a:lnTo>
                  <a:pt x="2612992" y="477525"/>
                </a:lnTo>
                <a:lnTo>
                  <a:pt x="2621549" y="478481"/>
                </a:lnTo>
                <a:lnTo>
                  <a:pt x="2630106" y="479755"/>
                </a:lnTo>
                <a:lnTo>
                  <a:pt x="2638663" y="481986"/>
                </a:lnTo>
                <a:lnTo>
                  <a:pt x="2646903" y="484535"/>
                </a:lnTo>
                <a:lnTo>
                  <a:pt x="2655144" y="487403"/>
                </a:lnTo>
                <a:lnTo>
                  <a:pt x="2663067" y="490589"/>
                </a:lnTo>
                <a:lnTo>
                  <a:pt x="2670990" y="494094"/>
                </a:lnTo>
                <a:lnTo>
                  <a:pt x="2678279" y="497918"/>
                </a:lnTo>
                <a:lnTo>
                  <a:pt x="2685885" y="501742"/>
                </a:lnTo>
                <a:lnTo>
                  <a:pt x="2692858" y="506522"/>
                </a:lnTo>
                <a:lnTo>
                  <a:pt x="2699830" y="511620"/>
                </a:lnTo>
                <a:lnTo>
                  <a:pt x="2706486" y="516718"/>
                </a:lnTo>
                <a:lnTo>
                  <a:pt x="2712507" y="522135"/>
                </a:lnTo>
                <a:lnTo>
                  <a:pt x="2718846" y="528190"/>
                </a:lnTo>
                <a:lnTo>
                  <a:pt x="2724867" y="534244"/>
                </a:lnTo>
                <a:lnTo>
                  <a:pt x="2730255" y="540617"/>
                </a:lnTo>
                <a:lnTo>
                  <a:pt x="2735326" y="547309"/>
                </a:lnTo>
                <a:lnTo>
                  <a:pt x="2740397" y="554319"/>
                </a:lnTo>
                <a:lnTo>
                  <a:pt x="2744517" y="561329"/>
                </a:lnTo>
                <a:lnTo>
                  <a:pt x="2748954" y="568658"/>
                </a:lnTo>
                <a:lnTo>
                  <a:pt x="2752757" y="576306"/>
                </a:lnTo>
                <a:lnTo>
                  <a:pt x="2756243" y="583953"/>
                </a:lnTo>
                <a:lnTo>
                  <a:pt x="2759413" y="592238"/>
                </a:lnTo>
                <a:lnTo>
                  <a:pt x="2761948" y="600523"/>
                </a:lnTo>
                <a:lnTo>
                  <a:pt x="2764483" y="608808"/>
                </a:lnTo>
                <a:lnTo>
                  <a:pt x="2766385" y="617411"/>
                </a:lnTo>
                <a:lnTo>
                  <a:pt x="2767969" y="626015"/>
                </a:lnTo>
                <a:lnTo>
                  <a:pt x="2769237" y="634618"/>
                </a:lnTo>
                <a:lnTo>
                  <a:pt x="2769871" y="643541"/>
                </a:lnTo>
                <a:lnTo>
                  <a:pt x="2770188" y="652463"/>
                </a:lnTo>
                <a:lnTo>
                  <a:pt x="2769871" y="661704"/>
                </a:lnTo>
                <a:lnTo>
                  <a:pt x="2769237" y="670626"/>
                </a:lnTo>
                <a:lnTo>
                  <a:pt x="2767969" y="679548"/>
                </a:lnTo>
                <a:lnTo>
                  <a:pt x="2766385" y="688151"/>
                </a:lnTo>
                <a:lnTo>
                  <a:pt x="2764483" y="696755"/>
                </a:lnTo>
                <a:lnTo>
                  <a:pt x="2761948" y="705040"/>
                </a:lnTo>
                <a:lnTo>
                  <a:pt x="2759413" y="713325"/>
                </a:lnTo>
                <a:lnTo>
                  <a:pt x="2756243" y="721609"/>
                </a:lnTo>
                <a:lnTo>
                  <a:pt x="2752757" y="728938"/>
                </a:lnTo>
                <a:lnTo>
                  <a:pt x="2748954" y="736905"/>
                </a:lnTo>
                <a:lnTo>
                  <a:pt x="2744517" y="744233"/>
                </a:lnTo>
                <a:lnTo>
                  <a:pt x="2740397" y="751244"/>
                </a:lnTo>
                <a:lnTo>
                  <a:pt x="2735326" y="758254"/>
                </a:lnTo>
                <a:lnTo>
                  <a:pt x="2730255" y="764946"/>
                </a:lnTo>
                <a:lnTo>
                  <a:pt x="2724867" y="771319"/>
                </a:lnTo>
                <a:lnTo>
                  <a:pt x="2718846" y="777373"/>
                </a:lnTo>
                <a:lnTo>
                  <a:pt x="2712507" y="783109"/>
                </a:lnTo>
                <a:lnTo>
                  <a:pt x="2706486" y="788844"/>
                </a:lnTo>
                <a:lnTo>
                  <a:pt x="2699830" y="793943"/>
                </a:lnTo>
                <a:lnTo>
                  <a:pt x="2692858" y="799041"/>
                </a:lnTo>
                <a:lnTo>
                  <a:pt x="2685885" y="803183"/>
                </a:lnTo>
                <a:lnTo>
                  <a:pt x="2678279" y="807644"/>
                </a:lnTo>
                <a:lnTo>
                  <a:pt x="2670990" y="811468"/>
                </a:lnTo>
                <a:lnTo>
                  <a:pt x="2663067" y="814973"/>
                </a:lnTo>
                <a:lnTo>
                  <a:pt x="2655144" y="818160"/>
                </a:lnTo>
                <a:lnTo>
                  <a:pt x="2646903" y="821028"/>
                </a:lnTo>
                <a:lnTo>
                  <a:pt x="2638663" y="823258"/>
                </a:lnTo>
                <a:lnTo>
                  <a:pt x="2630106" y="825170"/>
                </a:lnTo>
                <a:lnTo>
                  <a:pt x="2621549" y="826763"/>
                </a:lnTo>
                <a:lnTo>
                  <a:pt x="2612992" y="828038"/>
                </a:lnTo>
                <a:lnTo>
                  <a:pt x="2604118" y="828675"/>
                </a:lnTo>
                <a:lnTo>
                  <a:pt x="2594927" y="828675"/>
                </a:lnTo>
                <a:lnTo>
                  <a:pt x="2585737" y="828675"/>
                </a:lnTo>
                <a:lnTo>
                  <a:pt x="2577180" y="828038"/>
                </a:lnTo>
                <a:lnTo>
                  <a:pt x="2568306" y="826763"/>
                </a:lnTo>
                <a:lnTo>
                  <a:pt x="2559749" y="825170"/>
                </a:lnTo>
                <a:lnTo>
                  <a:pt x="2550875" y="823258"/>
                </a:lnTo>
                <a:lnTo>
                  <a:pt x="2542951" y="821028"/>
                </a:lnTo>
                <a:lnTo>
                  <a:pt x="2534711" y="818160"/>
                </a:lnTo>
                <a:lnTo>
                  <a:pt x="2526471" y="814973"/>
                </a:lnTo>
                <a:lnTo>
                  <a:pt x="2518548" y="811468"/>
                </a:lnTo>
                <a:lnTo>
                  <a:pt x="2511259" y="807644"/>
                </a:lnTo>
                <a:lnTo>
                  <a:pt x="2503969" y="803183"/>
                </a:lnTo>
                <a:lnTo>
                  <a:pt x="2496997" y="799041"/>
                </a:lnTo>
                <a:lnTo>
                  <a:pt x="2490025" y="793943"/>
                </a:lnTo>
                <a:lnTo>
                  <a:pt x="2483369" y="788844"/>
                </a:lnTo>
                <a:lnTo>
                  <a:pt x="2477031" y="783109"/>
                </a:lnTo>
                <a:lnTo>
                  <a:pt x="2470692" y="777373"/>
                </a:lnTo>
                <a:lnTo>
                  <a:pt x="2464987" y="771319"/>
                </a:lnTo>
                <a:lnTo>
                  <a:pt x="2459600" y="764946"/>
                </a:lnTo>
                <a:lnTo>
                  <a:pt x="2454529" y="758254"/>
                </a:lnTo>
                <a:lnTo>
                  <a:pt x="2449458" y="751244"/>
                </a:lnTo>
                <a:lnTo>
                  <a:pt x="2445021" y="744233"/>
                </a:lnTo>
                <a:lnTo>
                  <a:pt x="2440901" y="736905"/>
                </a:lnTo>
                <a:lnTo>
                  <a:pt x="2436781" y="728938"/>
                </a:lnTo>
                <a:lnTo>
                  <a:pt x="2433295" y="721609"/>
                </a:lnTo>
                <a:lnTo>
                  <a:pt x="2430442" y="713325"/>
                </a:lnTo>
                <a:lnTo>
                  <a:pt x="2427590" y="705040"/>
                </a:lnTo>
                <a:lnTo>
                  <a:pt x="2425372" y="696755"/>
                </a:lnTo>
                <a:lnTo>
                  <a:pt x="2423153" y="688151"/>
                </a:lnTo>
                <a:lnTo>
                  <a:pt x="2421885" y="679548"/>
                </a:lnTo>
                <a:lnTo>
                  <a:pt x="2420618" y="670626"/>
                </a:lnTo>
                <a:lnTo>
                  <a:pt x="2419667" y="661704"/>
                </a:lnTo>
                <a:lnTo>
                  <a:pt x="2419350" y="652463"/>
                </a:lnTo>
                <a:lnTo>
                  <a:pt x="2419667" y="643541"/>
                </a:lnTo>
                <a:lnTo>
                  <a:pt x="2420618" y="634618"/>
                </a:lnTo>
                <a:lnTo>
                  <a:pt x="2421885" y="626015"/>
                </a:lnTo>
                <a:lnTo>
                  <a:pt x="2423153" y="617411"/>
                </a:lnTo>
                <a:lnTo>
                  <a:pt x="2425372" y="608808"/>
                </a:lnTo>
                <a:lnTo>
                  <a:pt x="2427590" y="600523"/>
                </a:lnTo>
                <a:lnTo>
                  <a:pt x="2430442" y="592238"/>
                </a:lnTo>
                <a:lnTo>
                  <a:pt x="2433295" y="583953"/>
                </a:lnTo>
                <a:lnTo>
                  <a:pt x="2436781" y="576306"/>
                </a:lnTo>
                <a:lnTo>
                  <a:pt x="2440901" y="568658"/>
                </a:lnTo>
                <a:lnTo>
                  <a:pt x="2445021" y="561329"/>
                </a:lnTo>
                <a:lnTo>
                  <a:pt x="2449458" y="554319"/>
                </a:lnTo>
                <a:lnTo>
                  <a:pt x="2454529" y="547309"/>
                </a:lnTo>
                <a:lnTo>
                  <a:pt x="2459600" y="540617"/>
                </a:lnTo>
                <a:lnTo>
                  <a:pt x="2464987" y="534244"/>
                </a:lnTo>
                <a:lnTo>
                  <a:pt x="2470692" y="528190"/>
                </a:lnTo>
                <a:lnTo>
                  <a:pt x="2477031" y="522135"/>
                </a:lnTo>
                <a:lnTo>
                  <a:pt x="2483369" y="516718"/>
                </a:lnTo>
                <a:lnTo>
                  <a:pt x="2490025" y="511620"/>
                </a:lnTo>
                <a:lnTo>
                  <a:pt x="2496997" y="506522"/>
                </a:lnTo>
                <a:lnTo>
                  <a:pt x="2503969" y="501742"/>
                </a:lnTo>
                <a:lnTo>
                  <a:pt x="2511259" y="497918"/>
                </a:lnTo>
                <a:lnTo>
                  <a:pt x="2518548" y="494094"/>
                </a:lnTo>
                <a:lnTo>
                  <a:pt x="2526471" y="490589"/>
                </a:lnTo>
                <a:lnTo>
                  <a:pt x="2534711" y="487403"/>
                </a:lnTo>
                <a:lnTo>
                  <a:pt x="2542951" y="484535"/>
                </a:lnTo>
                <a:lnTo>
                  <a:pt x="2550875" y="481986"/>
                </a:lnTo>
                <a:lnTo>
                  <a:pt x="2559749" y="479755"/>
                </a:lnTo>
                <a:lnTo>
                  <a:pt x="2568306" y="478481"/>
                </a:lnTo>
                <a:lnTo>
                  <a:pt x="2577180" y="477525"/>
                </a:lnTo>
                <a:lnTo>
                  <a:pt x="2585737" y="476887"/>
                </a:lnTo>
                <a:lnTo>
                  <a:pt x="2594927" y="476250"/>
                </a:lnTo>
                <a:close/>
                <a:moveTo>
                  <a:pt x="2110582" y="476250"/>
                </a:moveTo>
                <a:lnTo>
                  <a:pt x="2119781" y="476887"/>
                </a:lnTo>
                <a:lnTo>
                  <a:pt x="2128663" y="477525"/>
                </a:lnTo>
                <a:lnTo>
                  <a:pt x="2137545" y="478481"/>
                </a:lnTo>
                <a:lnTo>
                  <a:pt x="2146110" y="479755"/>
                </a:lnTo>
                <a:lnTo>
                  <a:pt x="2154675" y="481986"/>
                </a:lnTo>
                <a:lnTo>
                  <a:pt x="2162922" y="484535"/>
                </a:lnTo>
                <a:lnTo>
                  <a:pt x="2171170" y="487403"/>
                </a:lnTo>
                <a:lnTo>
                  <a:pt x="2178783" y="490589"/>
                </a:lnTo>
                <a:lnTo>
                  <a:pt x="2186713" y="494094"/>
                </a:lnTo>
                <a:lnTo>
                  <a:pt x="2194644" y="497918"/>
                </a:lnTo>
                <a:lnTo>
                  <a:pt x="2201939" y="501742"/>
                </a:lnTo>
                <a:lnTo>
                  <a:pt x="2208918" y="506522"/>
                </a:lnTo>
                <a:lnTo>
                  <a:pt x="2215580" y="511620"/>
                </a:lnTo>
                <a:lnTo>
                  <a:pt x="2222241" y="516718"/>
                </a:lnTo>
                <a:lnTo>
                  <a:pt x="2228903" y="522135"/>
                </a:lnTo>
                <a:lnTo>
                  <a:pt x="2234612" y="528190"/>
                </a:lnTo>
                <a:lnTo>
                  <a:pt x="2240639" y="534244"/>
                </a:lnTo>
                <a:lnTo>
                  <a:pt x="2246032" y="540617"/>
                </a:lnTo>
                <a:lnTo>
                  <a:pt x="2251425" y="547309"/>
                </a:lnTo>
                <a:lnTo>
                  <a:pt x="2256183" y="554319"/>
                </a:lnTo>
                <a:lnTo>
                  <a:pt x="2260624" y="561329"/>
                </a:lnTo>
                <a:lnTo>
                  <a:pt x="2265065" y="568658"/>
                </a:lnTo>
                <a:lnTo>
                  <a:pt x="2268871" y="576306"/>
                </a:lnTo>
                <a:lnTo>
                  <a:pt x="2272361" y="583953"/>
                </a:lnTo>
                <a:lnTo>
                  <a:pt x="2275533" y="592238"/>
                </a:lnTo>
                <a:lnTo>
                  <a:pt x="2278388" y="600523"/>
                </a:lnTo>
                <a:lnTo>
                  <a:pt x="2280608" y="608808"/>
                </a:lnTo>
                <a:lnTo>
                  <a:pt x="2282512" y="617411"/>
                </a:lnTo>
                <a:lnTo>
                  <a:pt x="2284098" y="626015"/>
                </a:lnTo>
                <a:lnTo>
                  <a:pt x="2285367" y="634618"/>
                </a:lnTo>
                <a:lnTo>
                  <a:pt x="2286001" y="643541"/>
                </a:lnTo>
                <a:lnTo>
                  <a:pt x="2286001" y="652463"/>
                </a:lnTo>
                <a:lnTo>
                  <a:pt x="2286001" y="661704"/>
                </a:lnTo>
                <a:lnTo>
                  <a:pt x="2285367" y="670626"/>
                </a:lnTo>
                <a:lnTo>
                  <a:pt x="2284098" y="679548"/>
                </a:lnTo>
                <a:lnTo>
                  <a:pt x="2282512" y="688151"/>
                </a:lnTo>
                <a:lnTo>
                  <a:pt x="2280608" y="696755"/>
                </a:lnTo>
                <a:lnTo>
                  <a:pt x="2278388" y="705040"/>
                </a:lnTo>
                <a:lnTo>
                  <a:pt x="2275533" y="713325"/>
                </a:lnTo>
                <a:lnTo>
                  <a:pt x="2272361" y="721609"/>
                </a:lnTo>
                <a:lnTo>
                  <a:pt x="2268871" y="728938"/>
                </a:lnTo>
                <a:lnTo>
                  <a:pt x="2265065" y="736905"/>
                </a:lnTo>
                <a:lnTo>
                  <a:pt x="2260624" y="744233"/>
                </a:lnTo>
                <a:lnTo>
                  <a:pt x="2256183" y="751244"/>
                </a:lnTo>
                <a:lnTo>
                  <a:pt x="2251425" y="758254"/>
                </a:lnTo>
                <a:lnTo>
                  <a:pt x="2246032" y="764946"/>
                </a:lnTo>
                <a:lnTo>
                  <a:pt x="2240639" y="771319"/>
                </a:lnTo>
                <a:lnTo>
                  <a:pt x="2234612" y="777373"/>
                </a:lnTo>
                <a:lnTo>
                  <a:pt x="2228903" y="783109"/>
                </a:lnTo>
                <a:lnTo>
                  <a:pt x="2222241" y="788844"/>
                </a:lnTo>
                <a:lnTo>
                  <a:pt x="2215580" y="793943"/>
                </a:lnTo>
                <a:lnTo>
                  <a:pt x="2208918" y="799041"/>
                </a:lnTo>
                <a:lnTo>
                  <a:pt x="2201939" y="803183"/>
                </a:lnTo>
                <a:lnTo>
                  <a:pt x="2194644" y="807644"/>
                </a:lnTo>
                <a:lnTo>
                  <a:pt x="2186713" y="811468"/>
                </a:lnTo>
                <a:lnTo>
                  <a:pt x="2178783" y="814973"/>
                </a:lnTo>
                <a:lnTo>
                  <a:pt x="2171170" y="818160"/>
                </a:lnTo>
                <a:lnTo>
                  <a:pt x="2162922" y="821028"/>
                </a:lnTo>
                <a:lnTo>
                  <a:pt x="2154675" y="823258"/>
                </a:lnTo>
                <a:lnTo>
                  <a:pt x="2146110" y="825170"/>
                </a:lnTo>
                <a:lnTo>
                  <a:pt x="2137545" y="826763"/>
                </a:lnTo>
                <a:lnTo>
                  <a:pt x="2128663" y="828038"/>
                </a:lnTo>
                <a:lnTo>
                  <a:pt x="2119781" y="828675"/>
                </a:lnTo>
                <a:lnTo>
                  <a:pt x="2110582" y="828675"/>
                </a:lnTo>
                <a:lnTo>
                  <a:pt x="2101700" y="828675"/>
                </a:lnTo>
                <a:lnTo>
                  <a:pt x="2092818" y="828038"/>
                </a:lnTo>
                <a:lnTo>
                  <a:pt x="2084253" y="826763"/>
                </a:lnTo>
                <a:lnTo>
                  <a:pt x="2075371" y="825170"/>
                </a:lnTo>
                <a:lnTo>
                  <a:pt x="2067124" y="823258"/>
                </a:lnTo>
                <a:lnTo>
                  <a:pt x="2058559" y="821028"/>
                </a:lnTo>
                <a:lnTo>
                  <a:pt x="2050311" y="818160"/>
                </a:lnTo>
                <a:lnTo>
                  <a:pt x="2042381" y="814973"/>
                </a:lnTo>
                <a:lnTo>
                  <a:pt x="2034768" y="811468"/>
                </a:lnTo>
                <a:lnTo>
                  <a:pt x="2027155" y="807644"/>
                </a:lnTo>
                <a:lnTo>
                  <a:pt x="2019859" y="803183"/>
                </a:lnTo>
                <a:lnTo>
                  <a:pt x="2012880" y="799041"/>
                </a:lnTo>
                <a:lnTo>
                  <a:pt x="2005902" y="793943"/>
                </a:lnTo>
                <a:lnTo>
                  <a:pt x="1999240" y="788844"/>
                </a:lnTo>
                <a:lnTo>
                  <a:pt x="1992896" y="783109"/>
                </a:lnTo>
                <a:lnTo>
                  <a:pt x="1986869" y="777373"/>
                </a:lnTo>
                <a:lnTo>
                  <a:pt x="1980842" y="771319"/>
                </a:lnTo>
                <a:lnTo>
                  <a:pt x="1975449" y="764946"/>
                </a:lnTo>
                <a:lnTo>
                  <a:pt x="1970374" y="758254"/>
                </a:lnTo>
                <a:lnTo>
                  <a:pt x="1965298" y="751244"/>
                </a:lnTo>
                <a:lnTo>
                  <a:pt x="1960540" y="744233"/>
                </a:lnTo>
                <a:lnTo>
                  <a:pt x="1956416" y="736905"/>
                </a:lnTo>
                <a:lnTo>
                  <a:pt x="1952927" y="728938"/>
                </a:lnTo>
                <a:lnTo>
                  <a:pt x="1948803" y="721609"/>
                </a:lnTo>
                <a:lnTo>
                  <a:pt x="1945948" y="713325"/>
                </a:lnTo>
                <a:lnTo>
                  <a:pt x="1943093" y="705040"/>
                </a:lnTo>
                <a:lnTo>
                  <a:pt x="1940873" y="696755"/>
                </a:lnTo>
                <a:lnTo>
                  <a:pt x="1938652" y="688151"/>
                </a:lnTo>
                <a:lnTo>
                  <a:pt x="1937383" y="679548"/>
                </a:lnTo>
                <a:lnTo>
                  <a:pt x="1936115" y="670626"/>
                </a:lnTo>
                <a:lnTo>
                  <a:pt x="1935797" y="661704"/>
                </a:lnTo>
                <a:lnTo>
                  <a:pt x="1935163" y="652463"/>
                </a:lnTo>
                <a:lnTo>
                  <a:pt x="1935797" y="643541"/>
                </a:lnTo>
                <a:lnTo>
                  <a:pt x="1936115" y="634618"/>
                </a:lnTo>
                <a:lnTo>
                  <a:pt x="1937383" y="626015"/>
                </a:lnTo>
                <a:lnTo>
                  <a:pt x="1938652" y="617411"/>
                </a:lnTo>
                <a:lnTo>
                  <a:pt x="1940873" y="608808"/>
                </a:lnTo>
                <a:lnTo>
                  <a:pt x="1943093" y="600523"/>
                </a:lnTo>
                <a:lnTo>
                  <a:pt x="1945948" y="592238"/>
                </a:lnTo>
                <a:lnTo>
                  <a:pt x="1948803" y="583953"/>
                </a:lnTo>
                <a:lnTo>
                  <a:pt x="1952927" y="576306"/>
                </a:lnTo>
                <a:lnTo>
                  <a:pt x="1956416" y="568658"/>
                </a:lnTo>
                <a:lnTo>
                  <a:pt x="1960540" y="561329"/>
                </a:lnTo>
                <a:lnTo>
                  <a:pt x="1965298" y="554319"/>
                </a:lnTo>
                <a:lnTo>
                  <a:pt x="1970374" y="547309"/>
                </a:lnTo>
                <a:lnTo>
                  <a:pt x="1975449" y="540617"/>
                </a:lnTo>
                <a:lnTo>
                  <a:pt x="1980842" y="534244"/>
                </a:lnTo>
                <a:lnTo>
                  <a:pt x="1986869" y="528190"/>
                </a:lnTo>
                <a:lnTo>
                  <a:pt x="1992896" y="522135"/>
                </a:lnTo>
                <a:lnTo>
                  <a:pt x="1999240" y="516718"/>
                </a:lnTo>
                <a:lnTo>
                  <a:pt x="2005902" y="511620"/>
                </a:lnTo>
                <a:lnTo>
                  <a:pt x="2012880" y="506522"/>
                </a:lnTo>
                <a:lnTo>
                  <a:pt x="2019859" y="501742"/>
                </a:lnTo>
                <a:lnTo>
                  <a:pt x="2027155" y="497918"/>
                </a:lnTo>
                <a:lnTo>
                  <a:pt x="2034768" y="494094"/>
                </a:lnTo>
                <a:lnTo>
                  <a:pt x="2042381" y="490589"/>
                </a:lnTo>
                <a:lnTo>
                  <a:pt x="2050311" y="487403"/>
                </a:lnTo>
                <a:lnTo>
                  <a:pt x="2058559" y="484535"/>
                </a:lnTo>
                <a:lnTo>
                  <a:pt x="2067124" y="481986"/>
                </a:lnTo>
                <a:lnTo>
                  <a:pt x="2075371" y="479755"/>
                </a:lnTo>
                <a:lnTo>
                  <a:pt x="2084253" y="478481"/>
                </a:lnTo>
                <a:lnTo>
                  <a:pt x="2092818" y="477525"/>
                </a:lnTo>
                <a:lnTo>
                  <a:pt x="2101700" y="476887"/>
                </a:lnTo>
                <a:lnTo>
                  <a:pt x="2110582" y="476250"/>
                </a:lnTo>
                <a:close/>
                <a:moveTo>
                  <a:pt x="1143001" y="476250"/>
                </a:moveTo>
                <a:lnTo>
                  <a:pt x="1151923" y="476887"/>
                </a:lnTo>
                <a:lnTo>
                  <a:pt x="1160845" y="477525"/>
                </a:lnTo>
                <a:lnTo>
                  <a:pt x="1170086" y="478481"/>
                </a:lnTo>
                <a:lnTo>
                  <a:pt x="1178689" y="479755"/>
                </a:lnTo>
                <a:lnTo>
                  <a:pt x="1187293" y="481986"/>
                </a:lnTo>
                <a:lnTo>
                  <a:pt x="1195259" y="484535"/>
                </a:lnTo>
                <a:lnTo>
                  <a:pt x="1203544" y="487403"/>
                </a:lnTo>
                <a:lnTo>
                  <a:pt x="1211510" y="490589"/>
                </a:lnTo>
                <a:lnTo>
                  <a:pt x="1219157" y="494094"/>
                </a:lnTo>
                <a:lnTo>
                  <a:pt x="1227124" y="497918"/>
                </a:lnTo>
                <a:lnTo>
                  <a:pt x="1234453" y="501742"/>
                </a:lnTo>
                <a:lnTo>
                  <a:pt x="1241463" y="506522"/>
                </a:lnTo>
                <a:lnTo>
                  <a:pt x="1248154" y="511620"/>
                </a:lnTo>
                <a:lnTo>
                  <a:pt x="1254846" y="516718"/>
                </a:lnTo>
                <a:lnTo>
                  <a:pt x="1261538" y="522135"/>
                </a:lnTo>
                <a:lnTo>
                  <a:pt x="1267273" y="528190"/>
                </a:lnTo>
                <a:lnTo>
                  <a:pt x="1273328" y="534244"/>
                </a:lnTo>
                <a:lnTo>
                  <a:pt x="1278745" y="540617"/>
                </a:lnTo>
                <a:lnTo>
                  <a:pt x="1284162" y="547309"/>
                </a:lnTo>
                <a:lnTo>
                  <a:pt x="1288941" y="554319"/>
                </a:lnTo>
                <a:lnTo>
                  <a:pt x="1293721" y="561329"/>
                </a:lnTo>
                <a:lnTo>
                  <a:pt x="1297864" y="568658"/>
                </a:lnTo>
                <a:lnTo>
                  <a:pt x="1302006" y="576306"/>
                </a:lnTo>
                <a:lnTo>
                  <a:pt x="1305511" y="583953"/>
                </a:lnTo>
                <a:lnTo>
                  <a:pt x="1308698" y="592238"/>
                </a:lnTo>
                <a:lnTo>
                  <a:pt x="1311247" y="600523"/>
                </a:lnTo>
                <a:lnTo>
                  <a:pt x="1313477" y="608808"/>
                </a:lnTo>
                <a:lnTo>
                  <a:pt x="1315708" y="617411"/>
                </a:lnTo>
                <a:lnTo>
                  <a:pt x="1317301" y="626015"/>
                </a:lnTo>
                <a:lnTo>
                  <a:pt x="1318257" y="634618"/>
                </a:lnTo>
                <a:lnTo>
                  <a:pt x="1319213" y="643541"/>
                </a:lnTo>
                <a:lnTo>
                  <a:pt x="1319213" y="652463"/>
                </a:lnTo>
                <a:lnTo>
                  <a:pt x="1319213" y="661704"/>
                </a:lnTo>
                <a:lnTo>
                  <a:pt x="1318257" y="670626"/>
                </a:lnTo>
                <a:lnTo>
                  <a:pt x="1317301" y="679548"/>
                </a:lnTo>
                <a:lnTo>
                  <a:pt x="1315708" y="688151"/>
                </a:lnTo>
                <a:lnTo>
                  <a:pt x="1313477" y="696755"/>
                </a:lnTo>
                <a:lnTo>
                  <a:pt x="1311247" y="705040"/>
                </a:lnTo>
                <a:lnTo>
                  <a:pt x="1308698" y="713325"/>
                </a:lnTo>
                <a:lnTo>
                  <a:pt x="1305511" y="721609"/>
                </a:lnTo>
                <a:lnTo>
                  <a:pt x="1302006" y="728938"/>
                </a:lnTo>
                <a:lnTo>
                  <a:pt x="1297864" y="736905"/>
                </a:lnTo>
                <a:lnTo>
                  <a:pt x="1293721" y="744233"/>
                </a:lnTo>
                <a:lnTo>
                  <a:pt x="1288941" y="751244"/>
                </a:lnTo>
                <a:lnTo>
                  <a:pt x="1284162" y="758254"/>
                </a:lnTo>
                <a:lnTo>
                  <a:pt x="1278745" y="764946"/>
                </a:lnTo>
                <a:lnTo>
                  <a:pt x="1273328" y="771319"/>
                </a:lnTo>
                <a:lnTo>
                  <a:pt x="1267273" y="777373"/>
                </a:lnTo>
                <a:lnTo>
                  <a:pt x="1261538" y="783109"/>
                </a:lnTo>
                <a:lnTo>
                  <a:pt x="1254846" y="788844"/>
                </a:lnTo>
                <a:lnTo>
                  <a:pt x="1248154" y="793943"/>
                </a:lnTo>
                <a:lnTo>
                  <a:pt x="1241463" y="799041"/>
                </a:lnTo>
                <a:lnTo>
                  <a:pt x="1234453" y="803183"/>
                </a:lnTo>
                <a:lnTo>
                  <a:pt x="1227124" y="807644"/>
                </a:lnTo>
                <a:lnTo>
                  <a:pt x="1219157" y="811468"/>
                </a:lnTo>
                <a:lnTo>
                  <a:pt x="1211510" y="814973"/>
                </a:lnTo>
                <a:lnTo>
                  <a:pt x="1203544" y="818160"/>
                </a:lnTo>
                <a:lnTo>
                  <a:pt x="1195259" y="821028"/>
                </a:lnTo>
                <a:lnTo>
                  <a:pt x="1187293" y="823258"/>
                </a:lnTo>
                <a:lnTo>
                  <a:pt x="1178689" y="825170"/>
                </a:lnTo>
                <a:lnTo>
                  <a:pt x="1170086" y="826763"/>
                </a:lnTo>
                <a:lnTo>
                  <a:pt x="1160845" y="828038"/>
                </a:lnTo>
                <a:lnTo>
                  <a:pt x="1151923" y="828675"/>
                </a:lnTo>
                <a:lnTo>
                  <a:pt x="1143001" y="828675"/>
                </a:lnTo>
                <a:lnTo>
                  <a:pt x="1133760" y="828675"/>
                </a:lnTo>
                <a:lnTo>
                  <a:pt x="1124838" y="828038"/>
                </a:lnTo>
                <a:lnTo>
                  <a:pt x="1116234" y="826763"/>
                </a:lnTo>
                <a:lnTo>
                  <a:pt x="1107631" y="825170"/>
                </a:lnTo>
                <a:lnTo>
                  <a:pt x="1099027" y="823258"/>
                </a:lnTo>
                <a:lnTo>
                  <a:pt x="1090424" y="821028"/>
                </a:lnTo>
                <a:lnTo>
                  <a:pt x="1082776" y="818160"/>
                </a:lnTo>
                <a:lnTo>
                  <a:pt x="1074491" y="814973"/>
                </a:lnTo>
                <a:lnTo>
                  <a:pt x="1066525" y="811468"/>
                </a:lnTo>
                <a:lnTo>
                  <a:pt x="1059196" y="807644"/>
                </a:lnTo>
                <a:lnTo>
                  <a:pt x="1051548" y="803183"/>
                </a:lnTo>
                <a:lnTo>
                  <a:pt x="1044538" y="799041"/>
                </a:lnTo>
                <a:lnTo>
                  <a:pt x="1037528" y="793943"/>
                </a:lnTo>
                <a:lnTo>
                  <a:pt x="1030836" y="788844"/>
                </a:lnTo>
                <a:lnTo>
                  <a:pt x="1024782" y="783109"/>
                </a:lnTo>
                <a:lnTo>
                  <a:pt x="1018409" y="777373"/>
                </a:lnTo>
                <a:lnTo>
                  <a:pt x="1012673" y="771319"/>
                </a:lnTo>
                <a:lnTo>
                  <a:pt x="1006938" y="764946"/>
                </a:lnTo>
                <a:lnTo>
                  <a:pt x="1001839" y="758254"/>
                </a:lnTo>
                <a:lnTo>
                  <a:pt x="996741" y="751244"/>
                </a:lnTo>
                <a:lnTo>
                  <a:pt x="992599" y="744233"/>
                </a:lnTo>
                <a:lnTo>
                  <a:pt x="988137" y="736905"/>
                </a:lnTo>
                <a:lnTo>
                  <a:pt x="984314" y="728938"/>
                </a:lnTo>
                <a:lnTo>
                  <a:pt x="980809" y="721609"/>
                </a:lnTo>
                <a:lnTo>
                  <a:pt x="977622" y="713325"/>
                </a:lnTo>
                <a:lnTo>
                  <a:pt x="975073" y="705040"/>
                </a:lnTo>
                <a:lnTo>
                  <a:pt x="972524" y="696755"/>
                </a:lnTo>
                <a:lnTo>
                  <a:pt x="970612" y="688151"/>
                </a:lnTo>
                <a:lnTo>
                  <a:pt x="969019" y="679548"/>
                </a:lnTo>
                <a:lnTo>
                  <a:pt x="967744" y="670626"/>
                </a:lnTo>
                <a:lnTo>
                  <a:pt x="967107" y="661704"/>
                </a:lnTo>
                <a:lnTo>
                  <a:pt x="966788" y="652463"/>
                </a:lnTo>
                <a:lnTo>
                  <a:pt x="967107" y="643541"/>
                </a:lnTo>
                <a:lnTo>
                  <a:pt x="967744" y="634618"/>
                </a:lnTo>
                <a:lnTo>
                  <a:pt x="969019" y="626015"/>
                </a:lnTo>
                <a:lnTo>
                  <a:pt x="970612" y="617411"/>
                </a:lnTo>
                <a:lnTo>
                  <a:pt x="972524" y="608808"/>
                </a:lnTo>
                <a:lnTo>
                  <a:pt x="975073" y="600523"/>
                </a:lnTo>
                <a:lnTo>
                  <a:pt x="977622" y="592238"/>
                </a:lnTo>
                <a:lnTo>
                  <a:pt x="980809" y="583953"/>
                </a:lnTo>
                <a:lnTo>
                  <a:pt x="984314" y="576306"/>
                </a:lnTo>
                <a:lnTo>
                  <a:pt x="988137" y="568658"/>
                </a:lnTo>
                <a:lnTo>
                  <a:pt x="992599" y="561329"/>
                </a:lnTo>
                <a:lnTo>
                  <a:pt x="996741" y="554319"/>
                </a:lnTo>
                <a:lnTo>
                  <a:pt x="1001839" y="547309"/>
                </a:lnTo>
                <a:lnTo>
                  <a:pt x="1006938" y="540617"/>
                </a:lnTo>
                <a:lnTo>
                  <a:pt x="1012673" y="534244"/>
                </a:lnTo>
                <a:lnTo>
                  <a:pt x="1018409" y="528190"/>
                </a:lnTo>
                <a:lnTo>
                  <a:pt x="1024782" y="522135"/>
                </a:lnTo>
                <a:lnTo>
                  <a:pt x="1030836" y="516718"/>
                </a:lnTo>
                <a:lnTo>
                  <a:pt x="1037528" y="511620"/>
                </a:lnTo>
                <a:lnTo>
                  <a:pt x="1044538" y="506522"/>
                </a:lnTo>
                <a:lnTo>
                  <a:pt x="1051548" y="501742"/>
                </a:lnTo>
                <a:lnTo>
                  <a:pt x="1059196" y="497918"/>
                </a:lnTo>
                <a:lnTo>
                  <a:pt x="1066525" y="494094"/>
                </a:lnTo>
                <a:lnTo>
                  <a:pt x="1074491" y="490589"/>
                </a:lnTo>
                <a:lnTo>
                  <a:pt x="1082776" y="487403"/>
                </a:lnTo>
                <a:lnTo>
                  <a:pt x="1090424" y="484535"/>
                </a:lnTo>
                <a:lnTo>
                  <a:pt x="1099027" y="481986"/>
                </a:lnTo>
                <a:lnTo>
                  <a:pt x="1107631" y="479755"/>
                </a:lnTo>
                <a:lnTo>
                  <a:pt x="1116234" y="478481"/>
                </a:lnTo>
                <a:lnTo>
                  <a:pt x="1124838" y="477525"/>
                </a:lnTo>
                <a:lnTo>
                  <a:pt x="1133760" y="476887"/>
                </a:lnTo>
                <a:lnTo>
                  <a:pt x="1143001" y="476250"/>
                </a:lnTo>
                <a:close/>
                <a:moveTo>
                  <a:pt x="659607" y="476250"/>
                </a:moveTo>
                <a:lnTo>
                  <a:pt x="668489" y="476887"/>
                </a:lnTo>
                <a:lnTo>
                  <a:pt x="677688" y="477525"/>
                </a:lnTo>
                <a:lnTo>
                  <a:pt x="686253" y="478481"/>
                </a:lnTo>
                <a:lnTo>
                  <a:pt x="694818" y="479755"/>
                </a:lnTo>
                <a:lnTo>
                  <a:pt x="703382" y="481986"/>
                </a:lnTo>
                <a:lnTo>
                  <a:pt x="711947" y="484535"/>
                </a:lnTo>
                <a:lnTo>
                  <a:pt x="719878" y="487403"/>
                </a:lnTo>
                <a:lnTo>
                  <a:pt x="727808" y="490589"/>
                </a:lnTo>
                <a:lnTo>
                  <a:pt x="735738" y="494094"/>
                </a:lnTo>
                <a:lnTo>
                  <a:pt x="743034" y="497918"/>
                </a:lnTo>
                <a:lnTo>
                  <a:pt x="750330" y="501742"/>
                </a:lnTo>
                <a:lnTo>
                  <a:pt x="757309" y="506522"/>
                </a:lnTo>
                <a:lnTo>
                  <a:pt x="764605" y="511620"/>
                </a:lnTo>
                <a:lnTo>
                  <a:pt x="770949" y="516718"/>
                </a:lnTo>
                <a:lnTo>
                  <a:pt x="777293" y="522135"/>
                </a:lnTo>
                <a:lnTo>
                  <a:pt x="783637" y="528190"/>
                </a:lnTo>
                <a:lnTo>
                  <a:pt x="789347" y="534244"/>
                </a:lnTo>
                <a:lnTo>
                  <a:pt x="794740" y="540617"/>
                </a:lnTo>
                <a:lnTo>
                  <a:pt x="799815" y="547309"/>
                </a:lnTo>
                <a:lnTo>
                  <a:pt x="804891" y="554319"/>
                </a:lnTo>
                <a:lnTo>
                  <a:pt x="809649" y="561329"/>
                </a:lnTo>
                <a:lnTo>
                  <a:pt x="814090" y="568658"/>
                </a:lnTo>
                <a:lnTo>
                  <a:pt x="817579" y="576306"/>
                </a:lnTo>
                <a:lnTo>
                  <a:pt x="821069" y="583953"/>
                </a:lnTo>
                <a:lnTo>
                  <a:pt x="824558" y="592238"/>
                </a:lnTo>
                <a:lnTo>
                  <a:pt x="827096" y="600523"/>
                </a:lnTo>
                <a:lnTo>
                  <a:pt x="829633" y="608808"/>
                </a:lnTo>
                <a:lnTo>
                  <a:pt x="831537" y="617411"/>
                </a:lnTo>
                <a:lnTo>
                  <a:pt x="833123" y="626015"/>
                </a:lnTo>
                <a:lnTo>
                  <a:pt x="834392" y="634618"/>
                </a:lnTo>
                <a:lnTo>
                  <a:pt x="834709" y="643541"/>
                </a:lnTo>
                <a:lnTo>
                  <a:pt x="835026" y="652463"/>
                </a:lnTo>
                <a:lnTo>
                  <a:pt x="834709" y="661704"/>
                </a:lnTo>
                <a:lnTo>
                  <a:pt x="834392" y="670626"/>
                </a:lnTo>
                <a:lnTo>
                  <a:pt x="833123" y="679548"/>
                </a:lnTo>
                <a:lnTo>
                  <a:pt x="831537" y="688151"/>
                </a:lnTo>
                <a:lnTo>
                  <a:pt x="829633" y="696755"/>
                </a:lnTo>
                <a:lnTo>
                  <a:pt x="827096" y="705040"/>
                </a:lnTo>
                <a:lnTo>
                  <a:pt x="824558" y="713325"/>
                </a:lnTo>
                <a:lnTo>
                  <a:pt x="821069" y="721609"/>
                </a:lnTo>
                <a:lnTo>
                  <a:pt x="817579" y="728938"/>
                </a:lnTo>
                <a:lnTo>
                  <a:pt x="814090" y="736905"/>
                </a:lnTo>
                <a:lnTo>
                  <a:pt x="809649" y="744233"/>
                </a:lnTo>
                <a:lnTo>
                  <a:pt x="804891" y="751244"/>
                </a:lnTo>
                <a:lnTo>
                  <a:pt x="799815" y="758254"/>
                </a:lnTo>
                <a:lnTo>
                  <a:pt x="794740" y="764946"/>
                </a:lnTo>
                <a:lnTo>
                  <a:pt x="789347" y="771319"/>
                </a:lnTo>
                <a:lnTo>
                  <a:pt x="783637" y="777373"/>
                </a:lnTo>
                <a:lnTo>
                  <a:pt x="777293" y="783109"/>
                </a:lnTo>
                <a:lnTo>
                  <a:pt x="770949" y="788844"/>
                </a:lnTo>
                <a:lnTo>
                  <a:pt x="764605" y="793943"/>
                </a:lnTo>
                <a:lnTo>
                  <a:pt x="757309" y="799041"/>
                </a:lnTo>
                <a:lnTo>
                  <a:pt x="750330" y="803183"/>
                </a:lnTo>
                <a:lnTo>
                  <a:pt x="743034" y="807644"/>
                </a:lnTo>
                <a:lnTo>
                  <a:pt x="735738" y="811468"/>
                </a:lnTo>
                <a:lnTo>
                  <a:pt x="727808" y="814973"/>
                </a:lnTo>
                <a:lnTo>
                  <a:pt x="719878" y="818160"/>
                </a:lnTo>
                <a:lnTo>
                  <a:pt x="711947" y="821028"/>
                </a:lnTo>
                <a:lnTo>
                  <a:pt x="703382" y="823258"/>
                </a:lnTo>
                <a:lnTo>
                  <a:pt x="694818" y="825170"/>
                </a:lnTo>
                <a:lnTo>
                  <a:pt x="686253" y="826763"/>
                </a:lnTo>
                <a:lnTo>
                  <a:pt x="677688" y="828038"/>
                </a:lnTo>
                <a:lnTo>
                  <a:pt x="668489" y="828675"/>
                </a:lnTo>
                <a:lnTo>
                  <a:pt x="659607" y="828675"/>
                </a:lnTo>
                <a:lnTo>
                  <a:pt x="650725" y="828675"/>
                </a:lnTo>
                <a:lnTo>
                  <a:pt x="641526" y="828038"/>
                </a:lnTo>
                <a:lnTo>
                  <a:pt x="632644" y="826763"/>
                </a:lnTo>
                <a:lnTo>
                  <a:pt x="624079" y="825170"/>
                </a:lnTo>
                <a:lnTo>
                  <a:pt x="615514" y="823258"/>
                </a:lnTo>
                <a:lnTo>
                  <a:pt x="607267" y="821028"/>
                </a:lnTo>
                <a:lnTo>
                  <a:pt x="599336" y="818160"/>
                </a:lnTo>
                <a:lnTo>
                  <a:pt x="591406" y="814973"/>
                </a:lnTo>
                <a:lnTo>
                  <a:pt x="583476" y="811468"/>
                </a:lnTo>
                <a:lnTo>
                  <a:pt x="575863" y="807644"/>
                </a:lnTo>
                <a:lnTo>
                  <a:pt x="568250" y="803183"/>
                </a:lnTo>
                <a:lnTo>
                  <a:pt x="561271" y="799041"/>
                </a:lnTo>
                <a:lnTo>
                  <a:pt x="554609" y="793943"/>
                </a:lnTo>
                <a:lnTo>
                  <a:pt x="548265" y="788844"/>
                </a:lnTo>
                <a:lnTo>
                  <a:pt x="541604" y="783109"/>
                </a:lnTo>
                <a:lnTo>
                  <a:pt x="535577" y="777373"/>
                </a:lnTo>
                <a:lnTo>
                  <a:pt x="529867" y="771319"/>
                </a:lnTo>
                <a:lnTo>
                  <a:pt x="524474" y="764946"/>
                </a:lnTo>
                <a:lnTo>
                  <a:pt x="518764" y="758254"/>
                </a:lnTo>
                <a:lnTo>
                  <a:pt x="514323" y="751244"/>
                </a:lnTo>
                <a:lnTo>
                  <a:pt x="509565" y="744233"/>
                </a:lnTo>
                <a:lnTo>
                  <a:pt x="505124" y="736905"/>
                </a:lnTo>
                <a:lnTo>
                  <a:pt x="501318" y="728938"/>
                </a:lnTo>
                <a:lnTo>
                  <a:pt x="497828" y="721609"/>
                </a:lnTo>
                <a:lnTo>
                  <a:pt x="494656" y="713325"/>
                </a:lnTo>
                <a:lnTo>
                  <a:pt x="492118" y="705040"/>
                </a:lnTo>
                <a:lnTo>
                  <a:pt x="489581" y="696755"/>
                </a:lnTo>
                <a:lnTo>
                  <a:pt x="487677" y="688151"/>
                </a:lnTo>
                <a:lnTo>
                  <a:pt x="486091" y="679548"/>
                </a:lnTo>
                <a:lnTo>
                  <a:pt x="485140" y="670626"/>
                </a:lnTo>
                <a:lnTo>
                  <a:pt x="484188" y="661704"/>
                </a:lnTo>
                <a:lnTo>
                  <a:pt x="484188" y="652463"/>
                </a:lnTo>
                <a:lnTo>
                  <a:pt x="484188" y="643541"/>
                </a:lnTo>
                <a:lnTo>
                  <a:pt x="485140" y="634618"/>
                </a:lnTo>
                <a:lnTo>
                  <a:pt x="486091" y="626015"/>
                </a:lnTo>
                <a:lnTo>
                  <a:pt x="487677" y="617411"/>
                </a:lnTo>
                <a:lnTo>
                  <a:pt x="489581" y="608808"/>
                </a:lnTo>
                <a:lnTo>
                  <a:pt x="492118" y="600523"/>
                </a:lnTo>
                <a:lnTo>
                  <a:pt x="494656" y="592238"/>
                </a:lnTo>
                <a:lnTo>
                  <a:pt x="497828" y="583953"/>
                </a:lnTo>
                <a:lnTo>
                  <a:pt x="501318" y="576306"/>
                </a:lnTo>
                <a:lnTo>
                  <a:pt x="505124" y="568658"/>
                </a:lnTo>
                <a:lnTo>
                  <a:pt x="509565" y="561329"/>
                </a:lnTo>
                <a:lnTo>
                  <a:pt x="514323" y="554319"/>
                </a:lnTo>
                <a:lnTo>
                  <a:pt x="518764" y="547309"/>
                </a:lnTo>
                <a:lnTo>
                  <a:pt x="524474" y="540617"/>
                </a:lnTo>
                <a:lnTo>
                  <a:pt x="529867" y="534244"/>
                </a:lnTo>
                <a:lnTo>
                  <a:pt x="535577" y="528190"/>
                </a:lnTo>
                <a:lnTo>
                  <a:pt x="541604" y="522135"/>
                </a:lnTo>
                <a:lnTo>
                  <a:pt x="548265" y="516718"/>
                </a:lnTo>
                <a:lnTo>
                  <a:pt x="554609" y="511620"/>
                </a:lnTo>
                <a:lnTo>
                  <a:pt x="561271" y="506522"/>
                </a:lnTo>
                <a:lnTo>
                  <a:pt x="568250" y="501742"/>
                </a:lnTo>
                <a:lnTo>
                  <a:pt x="575863" y="497918"/>
                </a:lnTo>
                <a:lnTo>
                  <a:pt x="583476" y="494094"/>
                </a:lnTo>
                <a:lnTo>
                  <a:pt x="591406" y="490589"/>
                </a:lnTo>
                <a:lnTo>
                  <a:pt x="599336" y="487403"/>
                </a:lnTo>
                <a:lnTo>
                  <a:pt x="607267" y="484535"/>
                </a:lnTo>
                <a:lnTo>
                  <a:pt x="615514" y="481986"/>
                </a:lnTo>
                <a:lnTo>
                  <a:pt x="624079" y="479755"/>
                </a:lnTo>
                <a:lnTo>
                  <a:pt x="632644" y="478481"/>
                </a:lnTo>
                <a:lnTo>
                  <a:pt x="641526" y="477525"/>
                </a:lnTo>
                <a:lnTo>
                  <a:pt x="650725" y="476887"/>
                </a:lnTo>
                <a:lnTo>
                  <a:pt x="659607" y="476250"/>
                </a:lnTo>
                <a:close/>
                <a:moveTo>
                  <a:pt x="175261" y="476250"/>
                </a:moveTo>
                <a:lnTo>
                  <a:pt x="184768" y="476887"/>
                </a:lnTo>
                <a:lnTo>
                  <a:pt x="193325" y="477525"/>
                </a:lnTo>
                <a:lnTo>
                  <a:pt x="202199" y="478481"/>
                </a:lnTo>
                <a:lnTo>
                  <a:pt x="210756" y="479755"/>
                </a:lnTo>
                <a:lnTo>
                  <a:pt x="219313" y="481986"/>
                </a:lnTo>
                <a:lnTo>
                  <a:pt x="227553" y="484535"/>
                </a:lnTo>
                <a:lnTo>
                  <a:pt x="235794" y="487403"/>
                </a:lnTo>
                <a:lnTo>
                  <a:pt x="243717" y="490589"/>
                </a:lnTo>
                <a:lnTo>
                  <a:pt x="251640" y="494094"/>
                </a:lnTo>
                <a:lnTo>
                  <a:pt x="258929" y="497918"/>
                </a:lnTo>
                <a:lnTo>
                  <a:pt x="266535" y="501742"/>
                </a:lnTo>
                <a:lnTo>
                  <a:pt x="273508" y="506522"/>
                </a:lnTo>
                <a:lnTo>
                  <a:pt x="280480" y="511620"/>
                </a:lnTo>
                <a:lnTo>
                  <a:pt x="287136" y="516718"/>
                </a:lnTo>
                <a:lnTo>
                  <a:pt x="293157" y="522135"/>
                </a:lnTo>
                <a:lnTo>
                  <a:pt x="299496" y="528190"/>
                </a:lnTo>
                <a:lnTo>
                  <a:pt x="305517" y="534244"/>
                </a:lnTo>
                <a:lnTo>
                  <a:pt x="310905" y="540617"/>
                </a:lnTo>
                <a:lnTo>
                  <a:pt x="315976" y="547309"/>
                </a:lnTo>
                <a:lnTo>
                  <a:pt x="321047" y="554319"/>
                </a:lnTo>
                <a:lnTo>
                  <a:pt x="325167" y="561329"/>
                </a:lnTo>
                <a:lnTo>
                  <a:pt x="329604" y="568658"/>
                </a:lnTo>
                <a:lnTo>
                  <a:pt x="333407" y="576306"/>
                </a:lnTo>
                <a:lnTo>
                  <a:pt x="336893" y="583953"/>
                </a:lnTo>
                <a:lnTo>
                  <a:pt x="340063" y="592238"/>
                </a:lnTo>
                <a:lnTo>
                  <a:pt x="342598" y="600523"/>
                </a:lnTo>
                <a:lnTo>
                  <a:pt x="345133" y="608808"/>
                </a:lnTo>
                <a:lnTo>
                  <a:pt x="347035" y="617411"/>
                </a:lnTo>
                <a:lnTo>
                  <a:pt x="348619" y="626015"/>
                </a:lnTo>
                <a:lnTo>
                  <a:pt x="349887" y="634618"/>
                </a:lnTo>
                <a:lnTo>
                  <a:pt x="350521" y="643541"/>
                </a:lnTo>
                <a:lnTo>
                  <a:pt x="350838" y="652463"/>
                </a:lnTo>
                <a:lnTo>
                  <a:pt x="350521" y="661704"/>
                </a:lnTo>
                <a:lnTo>
                  <a:pt x="349887" y="670626"/>
                </a:lnTo>
                <a:lnTo>
                  <a:pt x="348619" y="679548"/>
                </a:lnTo>
                <a:lnTo>
                  <a:pt x="347035" y="688151"/>
                </a:lnTo>
                <a:lnTo>
                  <a:pt x="345133" y="696755"/>
                </a:lnTo>
                <a:lnTo>
                  <a:pt x="342598" y="705040"/>
                </a:lnTo>
                <a:lnTo>
                  <a:pt x="340063" y="713325"/>
                </a:lnTo>
                <a:lnTo>
                  <a:pt x="336893" y="721609"/>
                </a:lnTo>
                <a:lnTo>
                  <a:pt x="333407" y="728938"/>
                </a:lnTo>
                <a:lnTo>
                  <a:pt x="329604" y="736905"/>
                </a:lnTo>
                <a:lnTo>
                  <a:pt x="325167" y="744233"/>
                </a:lnTo>
                <a:lnTo>
                  <a:pt x="321047" y="751244"/>
                </a:lnTo>
                <a:lnTo>
                  <a:pt x="315976" y="758254"/>
                </a:lnTo>
                <a:lnTo>
                  <a:pt x="310905" y="764946"/>
                </a:lnTo>
                <a:lnTo>
                  <a:pt x="305517" y="771319"/>
                </a:lnTo>
                <a:lnTo>
                  <a:pt x="299496" y="777373"/>
                </a:lnTo>
                <a:lnTo>
                  <a:pt x="293157" y="783109"/>
                </a:lnTo>
                <a:lnTo>
                  <a:pt x="287136" y="788844"/>
                </a:lnTo>
                <a:lnTo>
                  <a:pt x="280480" y="793943"/>
                </a:lnTo>
                <a:lnTo>
                  <a:pt x="273508" y="799041"/>
                </a:lnTo>
                <a:lnTo>
                  <a:pt x="266535" y="803183"/>
                </a:lnTo>
                <a:lnTo>
                  <a:pt x="258929" y="807644"/>
                </a:lnTo>
                <a:lnTo>
                  <a:pt x="251640" y="811468"/>
                </a:lnTo>
                <a:lnTo>
                  <a:pt x="243717" y="814973"/>
                </a:lnTo>
                <a:lnTo>
                  <a:pt x="235794" y="818160"/>
                </a:lnTo>
                <a:lnTo>
                  <a:pt x="227553" y="821028"/>
                </a:lnTo>
                <a:lnTo>
                  <a:pt x="219313" y="823258"/>
                </a:lnTo>
                <a:lnTo>
                  <a:pt x="210756" y="825170"/>
                </a:lnTo>
                <a:lnTo>
                  <a:pt x="202199" y="826763"/>
                </a:lnTo>
                <a:lnTo>
                  <a:pt x="193325" y="828038"/>
                </a:lnTo>
                <a:lnTo>
                  <a:pt x="184768" y="828675"/>
                </a:lnTo>
                <a:lnTo>
                  <a:pt x="175261" y="828675"/>
                </a:lnTo>
                <a:lnTo>
                  <a:pt x="166387" y="828675"/>
                </a:lnTo>
                <a:lnTo>
                  <a:pt x="157513" y="828038"/>
                </a:lnTo>
                <a:lnTo>
                  <a:pt x="148956" y="826763"/>
                </a:lnTo>
                <a:lnTo>
                  <a:pt x="140082" y="825170"/>
                </a:lnTo>
                <a:lnTo>
                  <a:pt x="131525" y="823258"/>
                </a:lnTo>
                <a:lnTo>
                  <a:pt x="123601" y="821028"/>
                </a:lnTo>
                <a:lnTo>
                  <a:pt x="115361" y="818160"/>
                </a:lnTo>
                <a:lnTo>
                  <a:pt x="107121" y="814973"/>
                </a:lnTo>
                <a:lnTo>
                  <a:pt x="99198" y="811468"/>
                </a:lnTo>
                <a:lnTo>
                  <a:pt x="91909" y="807644"/>
                </a:lnTo>
                <a:lnTo>
                  <a:pt x="84619" y="803183"/>
                </a:lnTo>
                <a:lnTo>
                  <a:pt x="77647" y="799041"/>
                </a:lnTo>
                <a:lnTo>
                  <a:pt x="70675" y="793943"/>
                </a:lnTo>
                <a:lnTo>
                  <a:pt x="64019" y="788844"/>
                </a:lnTo>
                <a:lnTo>
                  <a:pt x="57681" y="783109"/>
                </a:lnTo>
                <a:lnTo>
                  <a:pt x="51342" y="777373"/>
                </a:lnTo>
                <a:lnTo>
                  <a:pt x="45637" y="771319"/>
                </a:lnTo>
                <a:lnTo>
                  <a:pt x="40250" y="764946"/>
                </a:lnTo>
                <a:lnTo>
                  <a:pt x="35179" y="758254"/>
                </a:lnTo>
                <a:lnTo>
                  <a:pt x="30108" y="751244"/>
                </a:lnTo>
                <a:lnTo>
                  <a:pt x="25671" y="744233"/>
                </a:lnTo>
                <a:lnTo>
                  <a:pt x="21551" y="736905"/>
                </a:lnTo>
                <a:lnTo>
                  <a:pt x="17431" y="728938"/>
                </a:lnTo>
                <a:lnTo>
                  <a:pt x="13945" y="721609"/>
                </a:lnTo>
                <a:lnTo>
                  <a:pt x="11092" y="713325"/>
                </a:lnTo>
                <a:lnTo>
                  <a:pt x="8240" y="705040"/>
                </a:lnTo>
                <a:lnTo>
                  <a:pt x="6022" y="696755"/>
                </a:lnTo>
                <a:lnTo>
                  <a:pt x="3803" y="688151"/>
                </a:lnTo>
                <a:lnTo>
                  <a:pt x="2218" y="679548"/>
                </a:lnTo>
                <a:lnTo>
                  <a:pt x="1268" y="670626"/>
                </a:lnTo>
                <a:lnTo>
                  <a:pt x="317" y="661704"/>
                </a:lnTo>
                <a:lnTo>
                  <a:pt x="0" y="652463"/>
                </a:lnTo>
                <a:lnTo>
                  <a:pt x="317" y="643541"/>
                </a:lnTo>
                <a:lnTo>
                  <a:pt x="1268" y="634618"/>
                </a:lnTo>
                <a:lnTo>
                  <a:pt x="2218" y="626015"/>
                </a:lnTo>
                <a:lnTo>
                  <a:pt x="3803" y="617411"/>
                </a:lnTo>
                <a:lnTo>
                  <a:pt x="6022" y="608808"/>
                </a:lnTo>
                <a:lnTo>
                  <a:pt x="8240" y="600523"/>
                </a:lnTo>
                <a:lnTo>
                  <a:pt x="11092" y="592238"/>
                </a:lnTo>
                <a:lnTo>
                  <a:pt x="13945" y="583953"/>
                </a:lnTo>
                <a:lnTo>
                  <a:pt x="17431" y="576306"/>
                </a:lnTo>
                <a:lnTo>
                  <a:pt x="21551" y="568658"/>
                </a:lnTo>
                <a:lnTo>
                  <a:pt x="25671" y="561329"/>
                </a:lnTo>
                <a:lnTo>
                  <a:pt x="30108" y="554319"/>
                </a:lnTo>
                <a:lnTo>
                  <a:pt x="35179" y="547309"/>
                </a:lnTo>
                <a:lnTo>
                  <a:pt x="40250" y="540617"/>
                </a:lnTo>
                <a:lnTo>
                  <a:pt x="45637" y="534244"/>
                </a:lnTo>
                <a:lnTo>
                  <a:pt x="51342" y="528190"/>
                </a:lnTo>
                <a:lnTo>
                  <a:pt x="57681" y="522135"/>
                </a:lnTo>
                <a:lnTo>
                  <a:pt x="64019" y="516718"/>
                </a:lnTo>
                <a:lnTo>
                  <a:pt x="70675" y="511620"/>
                </a:lnTo>
                <a:lnTo>
                  <a:pt x="77647" y="506522"/>
                </a:lnTo>
                <a:lnTo>
                  <a:pt x="84619" y="501742"/>
                </a:lnTo>
                <a:lnTo>
                  <a:pt x="91909" y="497918"/>
                </a:lnTo>
                <a:lnTo>
                  <a:pt x="99198" y="494094"/>
                </a:lnTo>
                <a:lnTo>
                  <a:pt x="107121" y="490589"/>
                </a:lnTo>
                <a:lnTo>
                  <a:pt x="115361" y="487403"/>
                </a:lnTo>
                <a:lnTo>
                  <a:pt x="123601" y="484535"/>
                </a:lnTo>
                <a:lnTo>
                  <a:pt x="131525" y="481986"/>
                </a:lnTo>
                <a:lnTo>
                  <a:pt x="140082" y="479755"/>
                </a:lnTo>
                <a:lnTo>
                  <a:pt x="148956" y="478481"/>
                </a:lnTo>
                <a:lnTo>
                  <a:pt x="157513" y="477525"/>
                </a:lnTo>
                <a:lnTo>
                  <a:pt x="166387" y="476887"/>
                </a:lnTo>
                <a:lnTo>
                  <a:pt x="175261" y="476250"/>
                </a:lnTo>
                <a:close/>
                <a:moveTo>
                  <a:pt x="3070075" y="0"/>
                </a:moveTo>
                <a:lnTo>
                  <a:pt x="3078957" y="0"/>
                </a:lnTo>
                <a:lnTo>
                  <a:pt x="3087839" y="0"/>
                </a:lnTo>
                <a:lnTo>
                  <a:pt x="3097038" y="635"/>
                </a:lnTo>
                <a:lnTo>
                  <a:pt x="3105603" y="1903"/>
                </a:lnTo>
                <a:lnTo>
                  <a:pt x="3114485" y="3489"/>
                </a:lnTo>
                <a:lnTo>
                  <a:pt x="3122732" y="5393"/>
                </a:lnTo>
                <a:lnTo>
                  <a:pt x="3131297" y="7613"/>
                </a:lnTo>
                <a:lnTo>
                  <a:pt x="3139545" y="10468"/>
                </a:lnTo>
                <a:lnTo>
                  <a:pt x="3147158" y="13640"/>
                </a:lnTo>
                <a:lnTo>
                  <a:pt x="3155088" y="17130"/>
                </a:lnTo>
                <a:lnTo>
                  <a:pt x="3162384" y="20936"/>
                </a:lnTo>
                <a:lnTo>
                  <a:pt x="3169680" y="25377"/>
                </a:lnTo>
                <a:lnTo>
                  <a:pt x="3177293" y="29818"/>
                </a:lnTo>
                <a:lnTo>
                  <a:pt x="3183955" y="34576"/>
                </a:lnTo>
                <a:lnTo>
                  <a:pt x="3190299" y="39969"/>
                </a:lnTo>
                <a:lnTo>
                  <a:pt x="3196960" y="45679"/>
                </a:lnTo>
                <a:lnTo>
                  <a:pt x="3202987" y="51389"/>
                </a:lnTo>
                <a:lnTo>
                  <a:pt x="3208697" y="57099"/>
                </a:lnTo>
                <a:lnTo>
                  <a:pt x="3214090" y="63760"/>
                </a:lnTo>
                <a:lnTo>
                  <a:pt x="3219800" y="70421"/>
                </a:lnTo>
                <a:lnTo>
                  <a:pt x="3224241" y="77083"/>
                </a:lnTo>
                <a:lnTo>
                  <a:pt x="3228999" y="84379"/>
                </a:lnTo>
                <a:lnTo>
                  <a:pt x="3233440" y="91675"/>
                </a:lnTo>
                <a:lnTo>
                  <a:pt x="3237246" y="99288"/>
                </a:lnTo>
                <a:lnTo>
                  <a:pt x="3240736" y="107218"/>
                </a:lnTo>
                <a:lnTo>
                  <a:pt x="3243908" y="114831"/>
                </a:lnTo>
                <a:lnTo>
                  <a:pt x="3246446" y="123079"/>
                </a:lnTo>
                <a:lnTo>
                  <a:pt x="3248983" y="131326"/>
                </a:lnTo>
                <a:lnTo>
                  <a:pt x="3250887" y="139891"/>
                </a:lnTo>
                <a:lnTo>
                  <a:pt x="3252473" y="148456"/>
                </a:lnTo>
                <a:lnTo>
                  <a:pt x="3253742" y="157338"/>
                </a:lnTo>
                <a:lnTo>
                  <a:pt x="3254059" y="166220"/>
                </a:lnTo>
                <a:lnTo>
                  <a:pt x="3254376" y="175419"/>
                </a:lnTo>
                <a:lnTo>
                  <a:pt x="3254059" y="184301"/>
                </a:lnTo>
                <a:lnTo>
                  <a:pt x="3253742" y="193183"/>
                </a:lnTo>
                <a:lnTo>
                  <a:pt x="3252473" y="201748"/>
                </a:lnTo>
                <a:lnTo>
                  <a:pt x="3250887" y="210947"/>
                </a:lnTo>
                <a:lnTo>
                  <a:pt x="3248983" y="218877"/>
                </a:lnTo>
                <a:lnTo>
                  <a:pt x="3246446" y="227442"/>
                </a:lnTo>
                <a:lnTo>
                  <a:pt x="3243908" y="235690"/>
                </a:lnTo>
                <a:lnTo>
                  <a:pt x="3240736" y="243620"/>
                </a:lnTo>
                <a:lnTo>
                  <a:pt x="3237246" y="251233"/>
                </a:lnTo>
                <a:lnTo>
                  <a:pt x="3233440" y="258846"/>
                </a:lnTo>
                <a:lnTo>
                  <a:pt x="3228999" y="266142"/>
                </a:lnTo>
                <a:lnTo>
                  <a:pt x="3224241" y="273438"/>
                </a:lnTo>
                <a:lnTo>
                  <a:pt x="3219800" y="280100"/>
                </a:lnTo>
                <a:lnTo>
                  <a:pt x="3214090" y="286761"/>
                </a:lnTo>
                <a:lnTo>
                  <a:pt x="3208697" y="293423"/>
                </a:lnTo>
                <a:lnTo>
                  <a:pt x="3202987" y="299132"/>
                </a:lnTo>
                <a:lnTo>
                  <a:pt x="3196960" y="305159"/>
                </a:lnTo>
                <a:lnTo>
                  <a:pt x="3190299" y="310552"/>
                </a:lnTo>
                <a:lnTo>
                  <a:pt x="3183955" y="315945"/>
                </a:lnTo>
                <a:lnTo>
                  <a:pt x="3177293" y="320703"/>
                </a:lnTo>
                <a:lnTo>
                  <a:pt x="3169680" y="325461"/>
                </a:lnTo>
                <a:lnTo>
                  <a:pt x="3162384" y="329585"/>
                </a:lnTo>
                <a:lnTo>
                  <a:pt x="3155088" y="333709"/>
                </a:lnTo>
                <a:lnTo>
                  <a:pt x="3147158" y="337198"/>
                </a:lnTo>
                <a:lnTo>
                  <a:pt x="3139545" y="340370"/>
                </a:lnTo>
                <a:lnTo>
                  <a:pt x="3131297" y="342908"/>
                </a:lnTo>
                <a:lnTo>
                  <a:pt x="3122732" y="345128"/>
                </a:lnTo>
                <a:lnTo>
                  <a:pt x="3114485" y="347349"/>
                </a:lnTo>
                <a:lnTo>
                  <a:pt x="3105603" y="348935"/>
                </a:lnTo>
                <a:lnTo>
                  <a:pt x="3097038" y="349887"/>
                </a:lnTo>
                <a:lnTo>
                  <a:pt x="3087839" y="350204"/>
                </a:lnTo>
                <a:lnTo>
                  <a:pt x="3078957" y="350838"/>
                </a:lnTo>
                <a:lnTo>
                  <a:pt x="3070075" y="350204"/>
                </a:lnTo>
                <a:lnTo>
                  <a:pt x="3061193" y="349887"/>
                </a:lnTo>
                <a:lnTo>
                  <a:pt x="3051994" y="348935"/>
                </a:lnTo>
                <a:lnTo>
                  <a:pt x="3043429" y="347349"/>
                </a:lnTo>
                <a:lnTo>
                  <a:pt x="3034864" y="345128"/>
                </a:lnTo>
                <a:lnTo>
                  <a:pt x="3026617" y="342908"/>
                </a:lnTo>
                <a:lnTo>
                  <a:pt x="3018686" y="340370"/>
                </a:lnTo>
                <a:lnTo>
                  <a:pt x="3010756" y="337198"/>
                </a:lnTo>
                <a:lnTo>
                  <a:pt x="3002826" y="333709"/>
                </a:lnTo>
                <a:lnTo>
                  <a:pt x="2995213" y="329585"/>
                </a:lnTo>
                <a:lnTo>
                  <a:pt x="2988234" y="325461"/>
                </a:lnTo>
                <a:lnTo>
                  <a:pt x="2980621" y="320703"/>
                </a:lnTo>
                <a:lnTo>
                  <a:pt x="2973959" y="315945"/>
                </a:lnTo>
                <a:lnTo>
                  <a:pt x="2967615" y="310552"/>
                </a:lnTo>
                <a:lnTo>
                  <a:pt x="2960954" y="305159"/>
                </a:lnTo>
                <a:lnTo>
                  <a:pt x="2954927" y="299132"/>
                </a:lnTo>
                <a:lnTo>
                  <a:pt x="2949217" y="293423"/>
                </a:lnTo>
                <a:lnTo>
                  <a:pt x="2943824" y="286761"/>
                </a:lnTo>
                <a:lnTo>
                  <a:pt x="2938114" y="280100"/>
                </a:lnTo>
                <a:lnTo>
                  <a:pt x="2933673" y="273438"/>
                </a:lnTo>
                <a:lnTo>
                  <a:pt x="2928915" y="266142"/>
                </a:lnTo>
                <a:lnTo>
                  <a:pt x="2924474" y="258846"/>
                </a:lnTo>
                <a:lnTo>
                  <a:pt x="2920668" y="251233"/>
                </a:lnTo>
                <a:lnTo>
                  <a:pt x="2917178" y="243620"/>
                </a:lnTo>
                <a:lnTo>
                  <a:pt x="2914006" y="235690"/>
                </a:lnTo>
                <a:lnTo>
                  <a:pt x="2911468" y="227442"/>
                </a:lnTo>
                <a:lnTo>
                  <a:pt x="2908931" y="218877"/>
                </a:lnTo>
                <a:lnTo>
                  <a:pt x="2907027" y="210947"/>
                </a:lnTo>
                <a:lnTo>
                  <a:pt x="2905441" y="201748"/>
                </a:lnTo>
                <a:lnTo>
                  <a:pt x="2904490" y="193183"/>
                </a:lnTo>
                <a:lnTo>
                  <a:pt x="2903538" y="184301"/>
                </a:lnTo>
                <a:lnTo>
                  <a:pt x="2903538" y="175419"/>
                </a:lnTo>
                <a:lnTo>
                  <a:pt x="2903538" y="166220"/>
                </a:lnTo>
                <a:lnTo>
                  <a:pt x="2904490" y="157338"/>
                </a:lnTo>
                <a:lnTo>
                  <a:pt x="2905441" y="148456"/>
                </a:lnTo>
                <a:lnTo>
                  <a:pt x="2907027" y="139891"/>
                </a:lnTo>
                <a:lnTo>
                  <a:pt x="2908931" y="131326"/>
                </a:lnTo>
                <a:lnTo>
                  <a:pt x="2911468" y="123079"/>
                </a:lnTo>
                <a:lnTo>
                  <a:pt x="2914006" y="114831"/>
                </a:lnTo>
                <a:lnTo>
                  <a:pt x="2917178" y="107218"/>
                </a:lnTo>
                <a:lnTo>
                  <a:pt x="2920668" y="99288"/>
                </a:lnTo>
                <a:lnTo>
                  <a:pt x="2924474" y="91675"/>
                </a:lnTo>
                <a:lnTo>
                  <a:pt x="2928915" y="84379"/>
                </a:lnTo>
                <a:lnTo>
                  <a:pt x="2933673" y="77083"/>
                </a:lnTo>
                <a:lnTo>
                  <a:pt x="2938114" y="70421"/>
                </a:lnTo>
                <a:lnTo>
                  <a:pt x="2943824" y="63760"/>
                </a:lnTo>
                <a:lnTo>
                  <a:pt x="2949217" y="57099"/>
                </a:lnTo>
                <a:lnTo>
                  <a:pt x="2954927" y="51389"/>
                </a:lnTo>
                <a:lnTo>
                  <a:pt x="2960954" y="45679"/>
                </a:lnTo>
                <a:lnTo>
                  <a:pt x="2967615" y="39969"/>
                </a:lnTo>
                <a:lnTo>
                  <a:pt x="2973959" y="34576"/>
                </a:lnTo>
                <a:lnTo>
                  <a:pt x="2980621" y="29818"/>
                </a:lnTo>
                <a:lnTo>
                  <a:pt x="2988234" y="25377"/>
                </a:lnTo>
                <a:lnTo>
                  <a:pt x="2995213" y="20936"/>
                </a:lnTo>
                <a:lnTo>
                  <a:pt x="3002826" y="17130"/>
                </a:lnTo>
                <a:lnTo>
                  <a:pt x="3010756" y="13640"/>
                </a:lnTo>
                <a:lnTo>
                  <a:pt x="3018686" y="10468"/>
                </a:lnTo>
                <a:lnTo>
                  <a:pt x="3026617" y="7613"/>
                </a:lnTo>
                <a:lnTo>
                  <a:pt x="3034864" y="5393"/>
                </a:lnTo>
                <a:lnTo>
                  <a:pt x="3043429" y="3489"/>
                </a:lnTo>
                <a:lnTo>
                  <a:pt x="3051994" y="1903"/>
                </a:lnTo>
                <a:lnTo>
                  <a:pt x="3061193" y="635"/>
                </a:lnTo>
                <a:lnTo>
                  <a:pt x="3070075" y="0"/>
                </a:lnTo>
                <a:close/>
                <a:moveTo>
                  <a:pt x="2585737" y="0"/>
                </a:moveTo>
                <a:lnTo>
                  <a:pt x="2594927" y="0"/>
                </a:lnTo>
                <a:lnTo>
                  <a:pt x="2604118" y="0"/>
                </a:lnTo>
                <a:lnTo>
                  <a:pt x="2612992" y="635"/>
                </a:lnTo>
                <a:lnTo>
                  <a:pt x="2621549" y="1903"/>
                </a:lnTo>
                <a:lnTo>
                  <a:pt x="2630106" y="3489"/>
                </a:lnTo>
                <a:lnTo>
                  <a:pt x="2638663" y="5393"/>
                </a:lnTo>
                <a:lnTo>
                  <a:pt x="2646903" y="7613"/>
                </a:lnTo>
                <a:lnTo>
                  <a:pt x="2655144" y="10468"/>
                </a:lnTo>
                <a:lnTo>
                  <a:pt x="2663067" y="13640"/>
                </a:lnTo>
                <a:lnTo>
                  <a:pt x="2670990" y="17130"/>
                </a:lnTo>
                <a:lnTo>
                  <a:pt x="2678279" y="20936"/>
                </a:lnTo>
                <a:lnTo>
                  <a:pt x="2685885" y="25377"/>
                </a:lnTo>
                <a:lnTo>
                  <a:pt x="2692858" y="29818"/>
                </a:lnTo>
                <a:lnTo>
                  <a:pt x="2699830" y="34576"/>
                </a:lnTo>
                <a:lnTo>
                  <a:pt x="2706486" y="39969"/>
                </a:lnTo>
                <a:lnTo>
                  <a:pt x="2712507" y="45679"/>
                </a:lnTo>
                <a:lnTo>
                  <a:pt x="2718846" y="51389"/>
                </a:lnTo>
                <a:lnTo>
                  <a:pt x="2724867" y="57099"/>
                </a:lnTo>
                <a:lnTo>
                  <a:pt x="2730255" y="63760"/>
                </a:lnTo>
                <a:lnTo>
                  <a:pt x="2735326" y="70421"/>
                </a:lnTo>
                <a:lnTo>
                  <a:pt x="2740397" y="77083"/>
                </a:lnTo>
                <a:lnTo>
                  <a:pt x="2744517" y="84379"/>
                </a:lnTo>
                <a:lnTo>
                  <a:pt x="2748954" y="91675"/>
                </a:lnTo>
                <a:lnTo>
                  <a:pt x="2752757" y="99288"/>
                </a:lnTo>
                <a:lnTo>
                  <a:pt x="2756243" y="107218"/>
                </a:lnTo>
                <a:lnTo>
                  <a:pt x="2759413" y="114831"/>
                </a:lnTo>
                <a:lnTo>
                  <a:pt x="2761948" y="123079"/>
                </a:lnTo>
                <a:lnTo>
                  <a:pt x="2764483" y="131326"/>
                </a:lnTo>
                <a:lnTo>
                  <a:pt x="2766385" y="139891"/>
                </a:lnTo>
                <a:lnTo>
                  <a:pt x="2767969" y="148456"/>
                </a:lnTo>
                <a:lnTo>
                  <a:pt x="2769237" y="157338"/>
                </a:lnTo>
                <a:lnTo>
                  <a:pt x="2769871" y="166220"/>
                </a:lnTo>
                <a:lnTo>
                  <a:pt x="2770188" y="175419"/>
                </a:lnTo>
                <a:lnTo>
                  <a:pt x="2769871" y="184301"/>
                </a:lnTo>
                <a:lnTo>
                  <a:pt x="2769237" y="193183"/>
                </a:lnTo>
                <a:lnTo>
                  <a:pt x="2767969" y="201748"/>
                </a:lnTo>
                <a:lnTo>
                  <a:pt x="2766385" y="210947"/>
                </a:lnTo>
                <a:lnTo>
                  <a:pt x="2764483" y="218877"/>
                </a:lnTo>
                <a:lnTo>
                  <a:pt x="2761948" y="227442"/>
                </a:lnTo>
                <a:lnTo>
                  <a:pt x="2759413" y="235690"/>
                </a:lnTo>
                <a:lnTo>
                  <a:pt x="2756243" y="243620"/>
                </a:lnTo>
                <a:lnTo>
                  <a:pt x="2752757" y="251233"/>
                </a:lnTo>
                <a:lnTo>
                  <a:pt x="2748954" y="258846"/>
                </a:lnTo>
                <a:lnTo>
                  <a:pt x="2744517" y="266142"/>
                </a:lnTo>
                <a:lnTo>
                  <a:pt x="2740397" y="273438"/>
                </a:lnTo>
                <a:lnTo>
                  <a:pt x="2735326" y="280100"/>
                </a:lnTo>
                <a:lnTo>
                  <a:pt x="2730255" y="286761"/>
                </a:lnTo>
                <a:lnTo>
                  <a:pt x="2724867" y="293423"/>
                </a:lnTo>
                <a:lnTo>
                  <a:pt x="2718846" y="299132"/>
                </a:lnTo>
                <a:lnTo>
                  <a:pt x="2712507" y="305159"/>
                </a:lnTo>
                <a:lnTo>
                  <a:pt x="2706486" y="310552"/>
                </a:lnTo>
                <a:lnTo>
                  <a:pt x="2699830" y="315945"/>
                </a:lnTo>
                <a:lnTo>
                  <a:pt x="2692858" y="320703"/>
                </a:lnTo>
                <a:lnTo>
                  <a:pt x="2685885" y="325461"/>
                </a:lnTo>
                <a:lnTo>
                  <a:pt x="2678279" y="329585"/>
                </a:lnTo>
                <a:lnTo>
                  <a:pt x="2670990" y="333709"/>
                </a:lnTo>
                <a:lnTo>
                  <a:pt x="2663067" y="337198"/>
                </a:lnTo>
                <a:lnTo>
                  <a:pt x="2655144" y="340370"/>
                </a:lnTo>
                <a:lnTo>
                  <a:pt x="2646903" y="342908"/>
                </a:lnTo>
                <a:lnTo>
                  <a:pt x="2638663" y="345128"/>
                </a:lnTo>
                <a:lnTo>
                  <a:pt x="2630106" y="347349"/>
                </a:lnTo>
                <a:lnTo>
                  <a:pt x="2621549" y="348935"/>
                </a:lnTo>
                <a:lnTo>
                  <a:pt x="2612992" y="349887"/>
                </a:lnTo>
                <a:lnTo>
                  <a:pt x="2604118" y="350204"/>
                </a:lnTo>
                <a:lnTo>
                  <a:pt x="2594927" y="350838"/>
                </a:lnTo>
                <a:lnTo>
                  <a:pt x="2585737" y="350204"/>
                </a:lnTo>
                <a:lnTo>
                  <a:pt x="2577180" y="349887"/>
                </a:lnTo>
                <a:lnTo>
                  <a:pt x="2568306" y="348935"/>
                </a:lnTo>
                <a:lnTo>
                  <a:pt x="2559749" y="347349"/>
                </a:lnTo>
                <a:lnTo>
                  <a:pt x="2550875" y="345128"/>
                </a:lnTo>
                <a:lnTo>
                  <a:pt x="2542951" y="342908"/>
                </a:lnTo>
                <a:lnTo>
                  <a:pt x="2534711" y="340370"/>
                </a:lnTo>
                <a:lnTo>
                  <a:pt x="2526471" y="337198"/>
                </a:lnTo>
                <a:lnTo>
                  <a:pt x="2518548" y="333709"/>
                </a:lnTo>
                <a:lnTo>
                  <a:pt x="2511259" y="329585"/>
                </a:lnTo>
                <a:lnTo>
                  <a:pt x="2503969" y="325461"/>
                </a:lnTo>
                <a:lnTo>
                  <a:pt x="2496997" y="320703"/>
                </a:lnTo>
                <a:lnTo>
                  <a:pt x="2490025" y="315945"/>
                </a:lnTo>
                <a:lnTo>
                  <a:pt x="2483369" y="310552"/>
                </a:lnTo>
                <a:lnTo>
                  <a:pt x="2477031" y="305159"/>
                </a:lnTo>
                <a:lnTo>
                  <a:pt x="2470692" y="299132"/>
                </a:lnTo>
                <a:lnTo>
                  <a:pt x="2464987" y="293423"/>
                </a:lnTo>
                <a:lnTo>
                  <a:pt x="2459600" y="286761"/>
                </a:lnTo>
                <a:lnTo>
                  <a:pt x="2454529" y="280100"/>
                </a:lnTo>
                <a:lnTo>
                  <a:pt x="2449458" y="273438"/>
                </a:lnTo>
                <a:lnTo>
                  <a:pt x="2445021" y="266142"/>
                </a:lnTo>
                <a:lnTo>
                  <a:pt x="2440901" y="258846"/>
                </a:lnTo>
                <a:lnTo>
                  <a:pt x="2436781" y="251233"/>
                </a:lnTo>
                <a:lnTo>
                  <a:pt x="2433295" y="243620"/>
                </a:lnTo>
                <a:lnTo>
                  <a:pt x="2430442" y="235690"/>
                </a:lnTo>
                <a:lnTo>
                  <a:pt x="2427590" y="227442"/>
                </a:lnTo>
                <a:lnTo>
                  <a:pt x="2425372" y="218877"/>
                </a:lnTo>
                <a:lnTo>
                  <a:pt x="2423153" y="210947"/>
                </a:lnTo>
                <a:lnTo>
                  <a:pt x="2421885" y="201748"/>
                </a:lnTo>
                <a:lnTo>
                  <a:pt x="2420618" y="193183"/>
                </a:lnTo>
                <a:lnTo>
                  <a:pt x="2419667" y="184301"/>
                </a:lnTo>
                <a:lnTo>
                  <a:pt x="2419350" y="175419"/>
                </a:lnTo>
                <a:lnTo>
                  <a:pt x="2419667" y="166220"/>
                </a:lnTo>
                <a:lnTo>
                  <a:pt x="2420618" y="157338"/>
                </a:lnTo>
                <a:lnTo>
                  <a:pt x="2421885" y="148456"/>
                </a:lnTo>
                <a:lnTo>
                  <a:pt x="2423153" y="139891"/>
                </a:lnTo>
                <a:lnTo>
                  <a:pt x="2425372" y="131326"/>
                </a:lnTo>
                <a:lnTo>
                  <a:pt x="2427590" y="123079"/>
                </a:lnTo>
                <a:lnTo>
                  <a:pt x="2430442" y="114831"/>
                </a:lnTo>
                <a:lnTo>
                  <a:pt x="2433295" y="107218"/>
                </a:lnTo>
                <a:lnTo>
                  <a:pt x="2436781" y="99288"/>
                </a:lnTo>
                <a:lnTo>
                  <a:pt x="2440901" y="91675"/>
                </a:lnTo>
                <a:lnTo>
                  <a:pt x="2445021" y="84379"/>
                </a:lnTo>
                <a:lnTo>
                  <a:pt x="2449458" y="77083"/>
                </a:lnTo>
                <a:lnTo>
                  <a:pt x="2454529" y="70421"/>
                </a:lnTo>
                <a:lnTo>
                  <a:pt x="2459600" y="63760"/>
                </a:lnTo>
                <a:lnTo>
                  <a:pt x="2464987" y="57099"/>
                </a:lnTo>
                <a:lnTo>
                  <a:pt x="2470692" y="51389"/>
                </a:lnTo>
                <a:lnTo>
                  <a:pt x="2477031" y="45679"/>
                </a:lnTo>
                <a:lnTo>
                  <a:pt x="2483369" y="39969"/>
                </a:lnTo>
                <a:lnTo>
                  <a:pt x="2490025" y="34576"/>
                </a:lnTo>
                <a:lnTo>
                  <a:pt x="2496997" y="29818"/>
                </a:lnTo>
                <a:lnTo>
                  <a:pt x="2503969" y="25377"/>
                </a:lnTo>
                <a:lnTo>
                  <a:pt x="2511259" y="20936"/>
                </a:lnTo>
                <a:lnTo>
                  <a:pt x="2518548" y="17130"/>
                </a:lnTo>
                <a:lnTo>
                  <a:pt x="2526471" y="13640"/>
                </a:lnTo>
                <a:lnTo>
                  <a:pt x="2534711" y="10468"/>
                </a:lnTo>
                <a:lnTo>
                  <a:pt x="2542951" y="7613"/>
                </a:lnTo>
                <a:lnTo>
                  <a:pt x="2550875" y="5393"/>
                </a:lnTo>
                <a:lnTo>
                  <a:pt x="2559749" y="3489"/>
                </a:lnTo>
                <a:lnTo>
                  <a:pt x="2568306" y="1903"/>
                </a:lnTo>
                <a:lnTo>
                  <a:pt x="2577180" y="635"/>
                </a:lnTo>
                <a:lnTo>
                  <a:pt x="2585737" y="0"/>
                </a:lnTo>
                <a:close/>
                <a:moveTo>
                  <a:pt x="2101700" y="0"/>
                </a:moveTo>
                <a:lnTo>
                  <a:pt x="2110582" y="0"/>
                </a:lnTo>
                <a:lnTo>
                  <a:pt x="2119781" y="0"/>
                </a:lnTo>
                <a:lnTo>
                  <a:pt x="2128663" y="635"/>
                </a:lnTo>
                <a:lnTo>
                  <a:pt x="2137545" y="1903"/>
                </a:lnTo>
                <a:lnTo>
                  <a:pt x="2146110" y="3489"/>
                </a:lnTo>
                <a:lnTo>
                  <a:pt x="2154675" y="5393"/>
                </a:lnTo>
                <a:lnTo>
                  <a:pt x="2162922" y="7613"/>
                </a:lnTo>
                <a:lnTo>
                  <a:pt x="2171170" y="10468"/>
                </a:lnTo>
                <a:lnTo>
                  <a:pt x="2178783" y="13640"/>
                </a:lnTo>
                <a:lnTo>
                  <a:pt x="2186713" y="17130"/>
                </a:lnTo>
                <a:lnTo>
                  <a:pt x="2194644" y="20936"/>
                </a:lnTo>
                <a:lnTo>
                  <a:pt x="2201939" y="25377"/>
                </a:lnTo>
                <a:lnTo>
                  <a:pt x="2208918" y="29818"/>
                </a:lnTo>
                <a:lnTo>
                  <a:pt x="2215580" y="34576"/>
                </a:lnTo>
                <a:lnTo>
                  <a:pt x="2222241" y="39969"/>
                </a:lnTo>
                <a:lnTo>
                  <a:pt x="2228903" y="45679"/>
                </a:lnTo>
                <a:lnTo>
                  <a:pt x="2234612" y="51389"/>
                </a:lnTo>
                <a:lnTo>
                  <a:pt x="2240639" y="57099"/>
                </a:lnTo>
                <a:lnTo>
                  <a:pt x="2246032" y="63760"/>
                </a:lnTo>
                <a:lnTo>
                  <a:pt x="2251425" y="70421"/>
                </a:lnTo>
                <a:lnTo>
                  <a:pt x="2256183" y="77083"/>
                </a:lnTo>
                <a:lnTo>
                  <a:pt x="2260624" y="84379"/>
                </a:lnTo>
                <a:lnTo>
                  <a:pt x="2265065" y="91675"/>
                </a:lnTo>
                <a:lnTo>
                  <a:pt x="2268871" y="99288"/>
                </a:lnTo>
                <a:lnTo>
                  <a:pt x="2272361" y="107218"/>
                </a:lnTo>
                <a:lnTo>
                  <a:pt x="2275533" y="114831"/>
                </a:lnTo>
                <a:lnTo>
                  <a:pt x="2278388" y="123079"/>
                </a:lnTo>
                <a:lnTo>
                  <a:pt x="2280608" y="131326"/>
                </a:lnTo>
                <a:lnTo>
                  <a:pt x="2282512" y="139891"/>
                </a:lnTo>
                <a:lnTo>
                  <a:pt x="2284098" y="148456"/>
                </a:lnTo>
                <a:lnTo>
                  <a:pt x="2285367" y="157338"/>
                </a:lnTo>
                <a:lnTo>
                  <a:pt x="2286001" y="166220"/>
                </a:lnTo>
                <a:lnTo>
                  <a:pt x="2286001" y="175419"/>
                </a:lnTo>
                <a:lnTo>
                  <a:pt x="2286001" y="184301"/>
                </a:lnTo>
                <a:lnTo>
                  <a:pt x="2285367" y="193183"/>
                </a:lnTo>
                <a:lnTo>
                  <a:pt x="2284098" y="201748"/>
                </a:lnTo>
                <a:lnTo>
                  <a:pt x="2282512" y="210947"/>
                </a:lnTo>
                <a:lnTo>
                  <a:pt x="2280608" y="218877"/>
                </a:lnTo>
                <a:lnTo>
                  <a:pt x="2278388" y="227442"/>
                </a:lnTo>
                <a:lnTo>
                  <a:pt x="2275533" y="235690"/>
                </a:lnTo>
                <a:lnTo>
                  <a:pt x="2272361" y="243620"/>
                </a:lnTo>
                <a:lnTo>
                  <a:pt x="2268871" y="251233"/>
                </a:lnTo>
                <a:lnTo>
                  <a:pt x="2265065" y="258846"/>
                </a:lnTo>
                <a:lnTo>
                  <a:pt x="2260624" y="266142"/>
                </a:lnTo>
                <a:lnTo>
                  <a:pt x="2256183" y="273438"/>
                </a:lnTo>
                <a:lnTo>
                  <a:pt x="2251425" y="280100"/>
                </a:lnTo>
                <a:lnTo>
                  <a:pt x="2246032" y="286761"/>
                </a:lnTo>
                <a:lnTo>
                  <a:pt x="2240639" y="293423"/>
                </a:lnTo>
                <a:lnTo>
                  <a:pt x="2234612" y="299132"/>
                </a:lnTo>
                <a:lnTo>
                  <a:pt x="2228903" y="305159"/>
                </a:lnTo>
                <a:lnTo>
                  <a:pt x="2222241" y="310552"/>
                </a:lnTo>
                <a:lnTo>
                  <a:pt x="2215580" y="315945"/>
                </a:lnTo>
                <a:lnTo>
                  <a:pt x="2208918" y="320703"/>
                </a:lnTo>
                <a:lnTo>
                  <a:pt x="2201939" y="325461"/>
                </a:lnTo>
                <a:lnTo>
                  <a:pt x="2194644" y="329585"/>
                </a:lnTo>
                <a:lnTo>
                  <a:pt x="2186713" y="333709"/>
                </a:lnTo>
                <a:lnTo>
                  <a:pt x="2178783" y="337198"/>
                </a:lnTo>
                <a:lnTo>
                  <a:pt x="2171170" y="340370"/>
                </a:lnTo>
                <a:lnTo>
                  <a:pt x="2162922" y="342908"/>
                </a:lnTo>
                <a:lnTo>
                  <a:pt x="2154675" y="345128"/>
                </a:lnTo>
                <a:lnTo>
                  <a:pt x="2146110" y="347349"/>
                </a:lnTo>
                <a:lnTo>
                  <a:pt x="2137545" y="348935"/>
                </a:lnTo>
                <a:lnTo>
                  <a:pt x="2128663" y="349887"/>
                </a:lnTo>
                <a:lnTo>
                  <a:pt x="2119781" y="350204"/>
                </a:lnTo>
                <a:lnTo>
                  <a:pt x="2110582" y="350838"/>
                </a:lnTo>
                <a:lnTo>
                  <a:pt x="2101700" y="350204"/>
                </a:lnTo>
                <a:lnTo>
                  <a:pt x="2092818" y="349887"/>
                </a:lnTo>
                <a:lnTo>
                  <a:pt x="2084253" y="348935"/>
                </a:lnTo>
                <a:lnTo>
                  <a:pt x="2075371" y="347349"/>
                </a:lnTo>
                <a:lnTo>
                  <a:pt x="2067124" y="345128"/>
                </a:lnTo>
                <a:lnTo>
                  <a:pt x="2058559" y="342908"/>
                </a:lnTo>
                <a:lnTo>
                  <a:pt x="2050311" y="340370"/>
                </a:lnTo>
                <a:lnTo>
                  <a:pt x="2042381" y="337198"/>
                </a:lnTo>
                <a:lnTo>
                  <a:pt x="2034768" y="333709"/>
                </a:lnTo>
                <a:lnTo>
                  <a:pt x="2027155" y="329585"/>
                </a:lnTo>
                <a:lnTo>
                  <a:pt x="2019859" y="325461"/>
                </a:lnTo>
                <a:lnTo>
                  <a:pt x="2012880" y="320703"/>
                </a:lnTo>
                <a:lnTo>
                  <a:pt x="2005902" y="315945"/>
                </a:lnTo>
                <a:lnTo>
                  <a:pt x="1999240" y="310552"/>
                </a:lnTo>
                <a:lnTo>
                  <a:pt x="1992896" y="305159"/>
                </a:lnTo>
                <a:lnTo>
                  <a:pt x="1986869" y="299132"/>
                </a:lnTo>
                <a:lnTo>
                  <a:pt x="1980842" y="293423"/>
                </a:lnTo>
                <a:lnTo>
                  <a:pt x="1975449" y="286761"/>
                </a:lnTo>
                <a:lnTo>
                  <a:pt x="1970374" y="280100"/>
                </a:lnTo>
                <a:lnTo>
                  <a:pt x="1965298" y="273438"/>
                </a:lnTo>
                <a:lnTo>
                  <a:pt x="1960540" y="266142"/>
                </a:lnTo>
                <a:lnTo>
                  <a:pt x="1956416" y="258846"/>
                </a:lnTo>
                <a:lnTo>
                  <a:pt x="1952927" y="251233"/>
                </a:lnTo>
                <a:lnTo>
                  <a:pt x="1948803" y="243620"/>
                </a:lnTo>
                <a:lnTo>
                  <a:pt x="1945948" y="235690"/>
                </a:lnTo>
                <a:lnTo>
                  <a:pt x="1943093" y="227442"/>
                </a:lnTo>
                <a:lnTo>
                  <a:pt x="1940873" y="218877"/>
                </a:lnTo>
                <a:lnTo>
                  <a:pt x="1938652" y="210947"/>
                </a:lnTo>
                <a:lnTo>
                  <a:pt x="1937383" y="201748"/>
                </a:lnTo>
                <a:lnTo>
                  <a:pt x="1936115" y="193183"/>
                </a:lnTo>
                <a:lnTo>
                  <a:pt x="1935797" y="184301"/>
                </a:lnTo>
                <a:lnTo>
                  <a:pt x="1935163" y="175419"/>
                </a:lnTo>
                <a:lnTo>
                  <a:pt x="1935797" y="166220"/>
                </a:lnTo>
                <a:lnTo>
                  <a:pt x="1936115" y="157338"/>
                </a:lnTo>
                <a:lnTo>
                  <a:pt x="1937383" y="148456"/>
                </a:lnTo>
                <a:lnTo>
                  <a:pt x="1938652" y="139891"/>
                </a:lnTo>
                <a:lnTo>
                  <a:pt x="1940873" y="131326"/>
                </a:lnTo>
                <a:lnTo>
                  <a:pt x="1943093" y="123079"/>
                </a:lnTo>
                <a:lnTo>
                  <a:pt x="1945948" y="114831"/>
                </a:lnTo>
                <a:lnTo>
                  <a:pt x="1948803" y="107218"/>
                </a:lnTo>
                <a:lnTo>
                  <a:pt x="1952927" y="99288"/>
                </a:lnTo>
                <a:lnTo>
                  <a:pt x="1956416" y="91675"/>
                </a:lnTo>
                <a:lnTo>
                  <a:pt x="1960540" y="84379"/>
                </a:lnTo>
                <a:lnTo>
                  <a:pt x="1965298" y="77083"/>
                </a:lnTo>
                <a:lnTo>
                  <a:pt x="1970374" y="70421"/>
                </a:lnTo>
                <a:lnTo>
                  <a:pt x="1975449" y="63760"/>
                </a:lnTo>
                <a:lnTo>
                  <a:pt x="1980842" y="57099"/>
                </a:lnTo>
                <a:lnTo>
                  <a:pt x="1986869" y="51389"/>
                </a:lnTo>
                <a:lnTo>
                  <a:pt x="1992896" y="45679"/>
                </a:lnTo>
                <a:lnTo>
                  <a:pt x="1999240" y="39969"/>
                </a:lnTo>
                <a:lnTo>
                  <a:pt x="2005902" y="34576"/>
                </a:lnTo>
                <a:lnTo>
                  <a:pt x="2012880" y="29818"/>
                </a:lnTo>
                <a:lnTo>
                  <a:pt x="2019859" y="25377"/>
                </a:lnTo>
                <a:lnTo>
                  <a:pt x="2027155" y="20936"/>
                </a:lnTo>
                <a:lnTo>
                  <a:pt x="2034768" y="17130"/>
                </a:lnTo>
                <a:lnTo>
                  <a:pt x="2042381" y="13640"/>
                </a:lnTo>
                <a:lnTo>
                  <a:pt x="2050311" y="10468"/>
                </a:lnTo>
                <a:lnTo>
                  <a:pt x="2058559" y="7613"/>
                </a:lnTo>
                <a:lnTo>
                  <a:pt x="2067124" y="5393"/>
                </a:lnTo>
                <a:lnTo>
                  <a:pt x="2075371" y="3489"/>
                </a:lnTo>
                <a:lnTo>
                  <a:pt x="2084253" y="1903"/>
                </a:lnTo>
                <a:lnTo>
                  <a:pt x="2092818" y="635"/>
                </a:lnTo>
                <a:lnTo>
                  <a:pt x="2101700" y="0"/>
                </a:lnTo>
                <a:close/>
                <a:moveTo>
                  <a:pt x="1617947" y="0"/>
                </a:moveTo>
                <a:lnTo>
                  <a:pt x="1627187" y="0"/>
                </a:lnTo>
                <a:lnTo>
                  <a:pt x="1636110" y="0"/>
                </a:lnTo>
                <a:lnTo>
                  <a:pt x="1645032" y="635"/>
                </a:lnTo>
                <a:lnTo>
                  <a:pt x="1653635" y="1903"/>
                </a:lnTo>
                <a:lnTo>
                  <a:pt x="1662557" y="3489"/>
                </a:lnTo>
                <a:lnTo>
                  <a:pt x="1670842" y="5393"/>
                </a:lnTo>
                <a:lnTo>
                  <a:pt x="1679446" y="7613"/>
                </a:lnTo>
                <a:lnTo>
                  <a:pt x="1687731" y="10468"/>
                </a:lnTo>
                <a:lnTo>
                  <a:pt x="1695697" y="13640"/>
                </a:lnTo>
                <a:lnTo>
                  <a:pt x="1703344" y="17130"/>
                </a:lnTo>
                <a:lnTo>
                  <a:pt x="1710992" y="20936"/>
                </a:lnTo>
                <a:lnTo>
                  <a:pt x="1718321" y="25377"/>
                </a:lnTo>
                <a:lnTo>
                  <a:pt x="1725331" y="29818"/>
                </a:lnTo>
                <a:lnTo>
                  <a:pt x="1732341" y="34576"/>
                </a:lnTo>
                <a:lnTo>
                  <a:pt x="1739033" y="39969"/>
                </a:lnTo>
                <a:lnTo>
                  <a:pt x="1745406" y="45679"/>
                </a:lnTo>
                <a:lnTo>
                  <a:pt x="1751460" y="51389"/>
                </a:lnTo>
                <a:lnTo>
                  <a:pt x="1757515" y="57099"/>
                </a:lnTo>
                <a:lnTo>
                  <a:pt x="1762932" y="63760"/>
                </a:lnTo>
                <a:lnTo>
                  <a:pt x="1768030" y="70421"/>
                </a:lnTo>
                <a:lnTo>
                  <a:pt x="1773128" y="77083"/>
                </a:lnTo>
                <a:lnTo>
                  <a:pt x="1777908" y="84379"/>
                </a:lnTo>
                <a:lnTo>
                  <a:pt x="1782051" y="91675"/>
                </a:lnTo>
                <a:lnTo>
                  <a:pt x="1786193" y="99288"/>
                </a:lnTo>
                <a:lnTo>
                  <a:pt x="1789698" y="107218"/>
                </a:lnTo>
                <a:lnTo>
                  <a:pt x="1792566" y="114831"/>
                </a:lnTo>
                <a:lnTo>
                  <a:pt x="1795434" y="123079"/>
                </a:lnTo>
                <a:lnTo>
                  <a:pt x="1797664" y="131326"/>
                </a:lnTo>
                <a:lnTo>
                  <a:pt x="1799895" y="139891"/>
                </a:lnTo>
                <a:lnTo>
                  <a:pt x="1801169" y="148456"/>
                </a:lnTo>
                <a:lnTo>
                  <a:pt x="1802444" y="157338"/>
                </a:lnTo>
                <a:lnTo>
                  <a:pt x="1802763" y="166220"/>
                </a:lnTo>
                <a:lnTo>
                  <a:pt x="1803400" y="175419"/>
                </a:lnTo>
                <a:lnTo>
                  <a:pt x="1802763" y="184301"/>
                </a:lnTo>
                <a:lnTo>
                  <a:pt x="1802444" y="193183"/>
                </a:lnTo>
                <a:lnTo>
                  <a:pt x="1801169" y="201748"/>
                </a:lnTo>
                <a:lnTo>
                  <a:pt x="1799895" y="210947"/>
                </a:lnTo>
                <a:lnTo>
                  <a:pt x="1797664" y="218877"/>
                </a:lnTo>
                <a:lnTo>
                  <a:pt x="1795434" y="227442"/>
                </a:lnTo>
                <a:lnTo>
                  <a:pt x="1792566" y="235690"/>
                </a:lnTo>
                <a:lnTo>
                  <a:pt x="1789698" y="243620"/>
                </a:lnTo>
                <a:lnTo>
                  <a:pt x="1786193" y="251233"/>
                </a:lnTo>
                <a:lnTo>
                  <a:pt x="1782051" y="258846"/>
                </a:lnTo>
                <a:lnTo>
                  <a:pt x="1777908" y="266142"/>
                </a:lnTo>
                <a:lnTo>
                  <a:pt x="1773128" y="273438"/>
                </a:lnTo>
                <a:lnTo>
                  <a:pt x="1768030" y="280100"/>
                </a:lnTo>
                <a:lnTo>
                  <a:pt x="1762932" y="286761"/>
                </a:lnTo>
                <a:lnTo>
                  <a:pt x="1757515" y="293423"/>
                </a:lnTo>
                <a:lnTo>
                  <a:pt x="1751460" y="299132"/>
                </a:lnTo>
                <a:lnTo>
                  <a:pt x="1745406" y="305159"/>
                </a:lnTo>
                <a:lnTo>
                  <a:pt x="1739033" y="310552"/>
                </a:lnTo>
                <a:lnTo>
                  <a:pt x="1732341" y="315945"/>
                </a:lnTo>
                <a:lnTo>
                  <a:pt x="1725331" y="320703"/>
                </a:lnTo>
                <a:lnTo>
                  <a:pt x="1718321" y="325461"/>
                </a:lnTo>
                <a:lnTo>
                  <a:pt x="1710992" y="329585"/>
                </a:lnTo>
                <a:lnTo>
                  <a:pt x="1703344" y="333709"/>
                </a:lnTo>
                <a:lnTo>
                  <a:pt x="1695697" y="337198"/>
                </a:lnTo>
                <a:lnTo>
                  <a:pt x="1687731" y="340370"/>
                </a:lnTo>
                <a:lnTo>
                  <a:pt x="1679446" y="342908"/>
                </a:lnTo>
                <a:lnTo>
                  <a:pt x="1670842" y="345128"/>
                </a:lnTo>
                <a:lnTo>
                  <a:pt x="1662557" y="347349"/>
                </a:lnTo>
                <a:lnTo>
                  <a:pt x="1653635" y="348935"/>
                </a:lnTo>
                <a:lnTo>
                  <a:pt x="1645032" y="349887"/>
                </a:lnTo>
                <a:lnTo>
                  <a:pt x="1636110" y="350204"/>
                </a:lnTo>
                <a:lnTo>
                  <a:pt x="1627187" y="350838"/>
                </a:lnTo>
                <a:lnTo>
                  <a:pt x="1617947" y="350204"/>
                </a:lnTo>
                <a:lnTo>
                  <a:pt x="1609025" y="349887"/>
                </a:lnTo>
                <a:lnTo>
                  <a:pt x="1600102" y="348935"/>
                </a:lnTo>
                <a:lnTo>
                  <a:pt x="1591499" y="347349"/>
                </a:lnTo>
                <a:lnTo>
                  <a:pt x="1582895" y="345128"/>
                </a:lnTo>
                <a:lnTo>
                  <a:pt x="1574611" y="342908"/>
                </a:lnTo>
                <a:lnTo>
                  <a:pt x="1566326" y="340370"/>
                </a:lnTo>
                <a:lnTo>
                  <a:pt x="1558678" y="337198"/>
                </a:lnTo>
                <a:lnTo>
                  <a:pt x="1550712" y="333709"/>
                </a:lnTo>
                <a:lnTo>
                  <a:pt x="1542746" y="329585"/>
                </a:lnTo>
                <a:lnTo>
                  <a:pt x="1535417" y="325461"/>
                </a:lnTo>
                <a:lnTo>
                  <a:pt x="1528407" y="320703"/>
                </a:lnTo>
                <a:lnTo>
                  <a:pt x="1521715" y="315945"/>
                </a:lnTo>
                <a:lnTo>
                  <a:pt x="1515023" y="310552"/>
                </a:lnTo>
                <a:lnTo>
                  <a:pt x="1508332" y="305159"/>
                </a:lnTo>
                <a:lnTo>
                  <a:pt x="1502596" y="299132"/>
                </a:lnTo>
                <a:lnTo>
                  <a:pt x="1496542" y="293423"/>
                </a:lnTo>
                <a:lnTo>
                  <a:pt x="1491125" y="286761"/>
                </a:lnTo>
                <a:lnTo>
                  <a:pt x="1485708" y="280100"/>
                </a:lnTo>
                <a:lnTo>
                  <a:pt x="1480928" y="273438"/>
                </a:lnTo>
                <a:lnTo>
                  <a:pt x="1476467" y="266142"/>
                </a:lnTo>
                <a:lnTo>
                  <a:pt x="1472006" y="258846"/>
                </a:lnTo>
                <a:lnTo>
                  <a:pt x="1468182" y="251233"/>
                </a:lnTo>
                <a:lnTo>
                  <a:pt x="1464677" y="243620"/>
                </a:lnTo>
                <a:lnTo>
                  <a:pt x="1461490" y="235690"/>
                </a:lnTo>
                <a:lnTo>
                  <a:pt x="1458623" y="227442"/>
                </a:lnTo>
                <a:lnTo>
                  <a:pt x="1456392" y="218877"/>
                </a:lnTo>
                <a:lnTo>
                  <a:pt x="1454480" y="210947"/>
                </a:lnTo>
                <a:lnTo>
                  <a:pt x="1452887" y="201748"/>
                </a:lnTo>
                <a:lnTo>
                  <a:pt x="1451612" y="193183"/>
                </a:lnTo>
                <a:lnTo>
                  <a:pt x="1450975" y="184301"/>
                </a:lnTo>
                <a:lnTo>
                  <a:pt x="1450975" y="175419"/>
                </a:lnTo>
                <a:lnTo>
                  <a:pt x="1450975" y="166220"/>
                </a:lnTo>
                <a:lnTo>
                  <a:pt x="1451612" y="157338"/>
                </a:lnTo>
                <a:lnTo>
                  <a:pt x="1452887" y="148456"/>
                </a:lnTo>
                <a:lnTo>
                  <a:pt x="1454480" y="139891"/>
                </a:lnTo>
                <a:lnTo>
                  <a:pt x="1456392" y="131326"/>
                </a:lnTo>
                <a:lnTo>
                  <a:pt x="1458623" y="123079"/>
                </a:lnTo>
                <a:lnTo>
                  <a:pt x="1461490" y="114831"/>
                </a:lnTo>
                <a:lnTo>
                  <a:pt x="1464677" y="107218"/>
                </a:lnTo>
                <a:lnTo>
                  <a:pt x="1468182" y="99288"/>
                </a:lnTo>
                <a:lnTo>
                  <a:pt x="1472006" y="91675"/>
                </a:lnTo>
                <a:lnTo>
                  <a:pt x="1476467" y="84379"/>
                </a:lnTo>
                <a:lnTo>
                  <a:pt x="1480928" y="77083"/>
                </a:lnTo>
                <a:lnTo>
                  <a:pt x="1485708" y="70421"/>
                </a:lnTo>
                <a:lnTo>
                  <a:pt x="1491125" y="63760"/>
                </a:lnTo>
                <a:lnTo>
                  <a:pt x="1496542" y="57099"/>
                </a:lnTo>
                <a:lnTo>
                  <a:pt x="1502596" y="51389"/>
                </a:lnTo>
                <a:lnTo>
                  <a:pt x="1508332" y="45679"/>
                </a:lnTo>
                <a:lnTo>
                  <a:pt x="1515023" y="39969"/>
                </a:lnTo>
                <a:lnTo>
                  <a:pt x="1521715" y="34576"/>
                </a:lnTo>
                <a:lnTo>
                  <a:pt x="1528407" y="29818"/>
                </a:lnTo>
                <a:lnTo>
                  <a:pt x="1535417" y="25377"/>
                </a:lnTo>
                <a:lnTo>
                  <a:pt x="1542746" y="20936"/>
                </a:lnTo>
                <a:lnTo>
                  <a:pt x="1550712" y="17130"/>
                </a:lnTo>
                <a:lnTo>
                  <a:pt x="1558678" y="13640"/>
                </a:lnTo>
                <a:lnTo>
                  <a:pt x="1566326" y="10468"/>
                </a:lnTo>
                <a:lnTo>
                  <a:pt x="1574611" y="7613"/>
                </a:lnTo>
                <a:lnTo>
                  <a:pt x="1582895" y="5393"/>
                </a:lnTo>
                <a:lnTo>
                  <a:pt x="1591499" y="3489"/>
                </a:lnTo>
                <a:lnTo>
                  <a:pt x="1600102" y="1903"/>
                </a:lnTo>
                <a:lnTo>
                  <a:pt x="1609025" y="635"/>
                </a:lnTo>
                <a:lnTo>
                  <a:pt x="1617947" y="0"/>
                </a:lnTo>
                <a:close/>
                <a:moveTo>
                  <a:pt x="1133760" y="0"/>
                </a:moveTo>
                <a:lnTo>
                  <a:pt x="1143001" y="0"/>
                </a:lnTo>
                <a:lnTo>
                  <a:pt x="1151923" y="0"/>
                </a:lnTo>
                <a:lnTo>
                  <a:pt x="1160845" y="635"/>
                </a:lnTo>
                <a:lnTo>
                  <a:pt x="1170086" y="1903"/>
                </a:lnTo>
                <a:lnTo>
                  <a:pt x="1178689" y="3489"/>
                </a:lnTo>
                <a:lnTo>
                  <a:pt x="1187293" y="5393"/>
                </a:lnTo>
                <a:lnTo>
                  <a:pt x="1195259" y="7613"/>
                </a:lnTo>
                <a:lnTo>
                  <a:pt x="1203544" y="10468"/>
                </a:lnTo>
                <a:lnTo>
                  <a:pt x="1211510" y="13640"/>
                </a:lnTo>
                <a:lnTo>
                  <a:pt x="1219157" y="17130"/>
                </a:lnTo>
                <a:lnTo>
                  <a:pt x="1227124" y="20936"/>
                </a:lnTo>
                <a:lnTo>
                  <a:pt x="1234453" y="25377"/>
                </a:lnTo>
                <a:lnTo>
                  <a:pt x="1241463" y="29818"/>
                </a:lnTo>
                <a:lnTo>
                  <a:pt x="1248154" y="34576"/>
                </a:lnTo>
                <a:lnTo>
                  <a:pt x="1254846" y="39969"/>
                </a:lnTo>
                <a:lnTo>
                  <a:pt x="1261538" y="45679"/>
                </a:lnTo>
                <a:lnTo>
                  <a:pt x="1267273" y="51389"/>
                </a:lnTo>
                <a:lnTo>
                  <a:pt x="1273328" y="57099"/>
                </a:lnTo>
                <a:lnTo>
                  <a:pt x="1278745" y="63760"/>
                </a:lnTo>
                <a:lnTo>
                  <a:pt x="1284162" y="70421"/>
                </a:lnTo>
                <a:lnTo>
                  <a:pt x="1288941" y="77083"/>
                </a:lnTo>
                <a:lnTo>
                  <a:pt x="1293721" y="84379"/>
                </a:lnTo>
                <a:lnTo>
                  <a:pt x="1297864" y="91675"/>
                </a:lnTo>
                <a:lnTo>
                  <a:pt x="1302006" y="99288"/>
                </a:lnTo>
                <a:lnTo>
                  <a:pt x="1305511" y="107218"/>
                </a:lnTo>
                <a:lnTo>
                  <a:pt x="1308698" y="114831"/>
                </a:lnTo>
                <a:lnTo>
                  <a:pt x="1311247" y="123079"/>
                </a:lnTo>
                <a:lnTo>
                  <a:pt x="1313477" y="131326"/>
                </a:lnTo>
                <a:lnTo>
                  <a:pt x="1315708" y="139891"/>
                </a:lnTo>
                <a:lnTo>
                  <a:pt x="1317301" y="148456"/>
                </a:lnTo>
                <a:lnTo>
                  <a:pt x="1318257" y="157338"/>
                </a:lnTo>
                <a:lnTo>
                  <a:pt x="1319213" y="166220"/>
                </a:lnTo>
                <a:lnTo>
                  <a:pt x="1319213" y="175419"/>
                </a:lnTo>
                <a:lnTo>
                  <a:pt x="1319213" y="184301"/>
                </a:lnTo>
                <a:lnTo>
                  <a:pt x="1318257" y="193183"/>
                </a:lnTo>
                <a:lnTo>
                  <a:pt x="1317301" y="201748"/>
                </a:lnTo>
                <a:lnTo>
                  <a:pt x="1315708" y="210947"/>
                </a:lnTo>
                <a:lnTo>
                  <a:pt x="1313477" y="218877"/>
                </a:lnTo>
                <a:lnTo>
                  <a:pt x="1311247" y="227442"/>
                </a:lnTo>
                <a:lnTo>
                  <a:pt x="1308698" y="235690"/>
                </a:lnTo>
                <a:lnTo>
                  <a:pt x="1305511" y="243620"/>
                </a:lnTo>
                <a:lnTo>
                  <a:pt x="1302006" y="251233"/>
                </a:lnTo>
                <a:lnTo>
                  <a:pt x="1297864" y="258846"/>
                </a:lnTo>
                <a:lnTo>
                  <a:pt x="1293721" y="266142"/>
                </a:lnTo>
                <a:lnTo>
                  <a:pt x="1288941" y="273438"/>
                </a:lnTo>
                <a:lnTo>
                  <a:pt x="1284162" y="280100"/>
                </a:lnTo>
                <a:lnTo>
                  <a:pt x="1278745" y="286761"/>
                </a:lnTo>
                <a:lnTo>
                  <a:pt x="1273328" y="293423"/>
                </a:lnTo>
                <a:lnTo>
                  <a:pt x="1267273" y="299132"/>
                </a:lnTo>
                <a:lnTo>
                  <a:pt x="1261538" y="305159"/>
                </a:lnTo>
                <a:lnTo>
                  <a:pt x="1254846" y="310552"/>
                </a:lnTo>
                <a:lnTo>
                  <a:pt x="1248154" y="315945"/>
                </a:lnTo>
                <a:lnTo>
                  <a:pt x="1241463" y="320703"/>
                </a:lnTo>
                <a:lnTo>
                  <a:pt x="1234453" y="325461"/>
                </a:lnTo>
                <a:lnTo>
                  <a:pt x="1227124" y="329585"/>
                </a:lnTo>
                <a:lnTo>
                  <a:pt x="1219157" y="333709"/>
                </a:lnTo>
                <a:lnTo>
                  <a:pt x="1211510" y="337198"/>
                </a:lnTo>
                <a:lnTo>
                  <a:pt x="1203544" y="340370"/>
                </a:lnTo>
                <a:lnTo>
                  <a:pt x="1195259" y="342908"/>
                </a:lnTo>
                <a:lnTo>
                  <a:pt x="1187293" y="345128"/>
                </a:lnTo>
                <a:lnTo>
                  <a:pt x="1178689" y="347349"/>
                </a:lnTo>
                <a:lnTo>
                  <a:pt x="1170086" y="348935"/>
                </a:lnTo>
                <a:lnTo>
                  <a:pt x="1160845" y="349887"/>
                </a:lnTo>
                <a:lnTo>
                  <a:pt x="1151923" y="350204"/>
                </a:lnTo>
                <a:lnTo>
                  <a:pt x="1143001" y="350838"/>
                </a:lnTo>
                <a:lnTo>
                  <a:pt x="1133760" y="350204"/>
                </a:lnTo>
                <a:lnTo>
                  <a:pt x="1124838" y="349887"/>
                </a:lnTo>
                <a:lnTo>
                  <a:pt x="1116234" y="348935"/>
                </a:lnTo>
                <a:lnTo>
                  <a:pt x="1107631" y="347349"/>
                </a:lnTo>
                <a:lnTo>
                  <a:pt x="1099027" y="345128"/>
                </a:lnTo>
                <a:lnTo>
                  <a:pt x="1090424" y="342908"/>
                </a:lnTo>
                <a:lnTo>
                  <a:pt x="1082776" y="340370"/>
                </a:lnTo>
                <a:lnTo>
                  <a:pt x="1074491" y="337198"/>
                </a:lnTo>
                <a:lnTo>
                  <a:pt x="1066525" y="333709"/>
                </a:lnTo>
                <a:lnTo>
                  <a:pt x="1059196" y="329585"/>
                </a:lnTo>
                <a:lnTo>
                  <a:pt x="1051548" y="325461"/>
                </a:lnTo>
                <a:lnTo>
                  <a:pt x="1044538" y="320703"/>
                </a:lnTo>
                <a:lnTo>
                  <a:pt x="1037528" y="315945"/>
                </a:lnTo>
                <a:lnTo>
                  <a:pt x="1030836" y="310552"/>
                </a:lnTo>
                <a:lnTo>
                  <a:pt x="1024782" y="305159"/>
                </a:lnTo>
                <a:lnTo>
                  <a:pt x="1018409" y="299132"/>
                </a:lnTo>
                <a:lnTo>
                  <a:pt x="1012673" y="293423"/>
                </a:lnTo>
                <a:lnTo>
                  <a:pt x="1006938" y="286761"/>
                </a:lnTo>
                <a:lnTo>
                  <a:pt x="1001839" y="280100"/>
                </a:lnTo>
                <a:lnTo>
                  <a:pt x="996741" y="273438"/>
                </a:lnTo>
                <a:lnTo>
                  <a:pt x="992599" y="266142"/>
                </a:lnTo>
                <a:lnTo>
                  <a:pt x="988137" y="258846"/>
                </a:lnTo>
                <a:lnTo>
                  <a:pt x="984314" y="251233"/>
                </a:lnTo>
                <a:lnTo>
                  <a:pt x="980809" y="243620"/>
                </a:lnTo>
                <a:lnTo>
                  <a:pt x="977622" y="235690"/>
                </a:lnTo>
                <a:lnTo>
                  <a:pt x="975073" y="227442"/>
                </a:lnTo>
                <a:lnTo>
                  <a:pt x="972524" y="218877"/>
                </a:lnTo>
                <a:lnTo>
                  <a:pt x="970612" y="210947"/>
                </a:lnTo>
                <a:lnTo>
                  <a:pt x="969019" y="201748"/>
                </a:lnTo>
                <a:lnTo>
                  <a:pt x="967744" y="193183"/>
                </a:lnTo>
                <a:lnTo>
                  <a:pt x="967107" y="184301"/>
                </a:lnTo>
                <a:lnTo>
                  <a:pt x="966788" y="175419"/>
                </a:lnTo>
                <a:lnTo>
                  <a:pt x="967107" y="166220"/>
                </a:lnTo>
                <a:lnTo>
                  <a:pt x="967744" y="157338"/>
                </a:lnTo>
                <a:lnTo>
                  <a:pt x="969019" y="148456"/>
                </a:lnTo>
                <a:lnTo>
                  <a:pt x="970612" y="139891"/>
                </a:lnTo>
                <a:lnTo>
                  <a:pt x="972524" y="131326"/>
                </a:lnTo>
                <a:lnTo>
                  <a:pt x="975073" y="123079"/>
                </a:lnTo>
                <a:lnTo>
                  <a:pt x="977622" y="114831"/>
                </a:lnTo>
                <a:lnTo>
                  <a:pt x="980809" y="107218"/>
                </a:lnTo>
                <a:lnTo>
                  <a:pt x="984314" y="99288"/>
                </a:lnTo>
                <a:lnTo>
                  <a:pt x="988137" y="91675"/>
                </a:lnTo>
                <a:lnTo>
                  <a:pt x="992599" y="84379"/>
                </a:lnTo>
                <a:lnTo>
                  <a:pt x="996741" y="77083"/>
                </a:lnTo>
                <a:lnTo>
                  <a:pt x="1001839" y="70421"/>
                </a:lnTo>
                <a:lnTo>
                  <a:pt x="1006938" y="63760"/>
                </a:lnTo>
                <a:lnTo>
                  <a:pt x="1012673" y="57099"/>
                </a:lnTo>
                <a:lnTo>
                  <a:pt x="1018409" y="51389"/>
                </a:lnTo>
                <a:lnTo>
                  <a:pt x="1024782" y="45679"/>
                </a:lnTo>
                <a:lnTo>
                  <a:pt x="1030836" y="39969"/>
                </a:lnTo>
                <a:lnTo>
                  <a:pt x="1037528" y="34576"/>
                </a:lnTo>
                <a:lnTo>
                  <a:pt x="1044538" y="29818"/>
                </a:lnTo>
                <a:lnTo>
                  <a:pt x="1051548" y="25377"/>
                </a:lnTo>
                <a:lnTo>
                  <a:pt x="1059196" y="20936"/>
                </a:lnTo>
                <a:lnTo>
                  <a:pt x="1066525" y="17130"/>
                </a:lnTo>
                <a:lnTo>
                  <a:pt x="1074491" y="13640"/>
                </a:lnTo>
                <a:lnTo>
                  <a:pt x="1082776" y="10468"/>
                </a:lnTo>
                <a:lnTo>
                  <a:pt x="1090424" y="7613"/>
                </a:lnTo>
                <a:lnTo>
                  <a:pt x="1099027" y="5393"/>
                </a:lnTo>
                <a:lnTo>
                  <a:pt x="1107631" y="3489"/>
                </a:lnTo>
                <a:lnTo>
                  <a:pt x="1116234" y="1903"/>
                </a:lnTo>
                <a:lnTo>
                  <a:pt x="1124838" y="635"/>
                </a:lnTo>
                <a:lnTo>
                  <a:pt x="1133760" y="0"/>
                </a:lnTo>
                <a:close/>
                <a:moveTo>
                  <a:pt x="650725" y="0"/>
                </a:moveTo>
                <a:lnTo>
                  <a:pt x="659607" y="0"/>
                </a:lnTo>
                <a:lnTo>
                  <a:pt x="668489" y="0"/>
                </a:lnTo>
                <a:lnTo>
                  <a:pt x="677688" y="635"/>
                </a:lnTo>
                <a:lnTo>
                  <a:pt x="686253" y="1903"/>
                </a:lnTo>
                <a:lnTo>
                  <a:pt x="694818" y="3489"/>
                </a:lnTo>
                <a:lnTo>
                  <a:pt x="703382" y="5393"/>
                </a:lnTo>
                <a:lnTo>
                  <a:pt x="711947" y="7613"/>
                </a:lnTo>
                <a:lnTo>
                  <a:pt x="719878" y="10468"/>
                </a:lnTo>
                <a:lnTo>
                  <a:pt x="727808" y="13640"/>
                </a:lnTo>
                <a:lnTo>
                  <a:pt x="735738" y="17130"/>
                </a:lnTo>
                <a:lnTo>
                  <a:pt x="743034" y="20936"/>
                </a:lnTo>
                <a:lnTo>
                  <a:pt x="750330" y="25377"/>
                </a:lnTo>
                <a:lnTo>
                  <a:pt x="757309" y="29818"/>
                </a:lnTo>
                <a:lnTo>
                  <a:pt x="764605" y="34576"/>
                </a:lnTo>
                <a:lnTo>
                  <a:pt x="770949" y="39969"/>
                </a:lnTo>
                <a:lnTo>
                  <a:pt x="777293" y="45679"/>
                </a:lnTo>
                <a:lnTo>
                  <a:pt x="783637" y="51389"/>
                </a:lnTo>
                <a:lnTo>
                  <a:pt x="789347" y="57099"/>
                </a:lnTo>
                <a:lnTo>
                  <a:pt x="794740" y="63760"/>
                </a:lnTo>
                <a:lnTo>
                  <a:pt x="799815" y="70421"/>
                </a:lnTo>
                <a:lnTo>
                  <a:pt x="804891" y="77083"/>
                </a:lnTo>
                <a:lnTo>
                  <a:pt x="809649" y="84379"/>
                </a:lnTo>
                <a:lnTo>
                  <a:pt x="814090" y="91675"/>
                </a:lnTo>
                <a:lnTo>
                  <a:pt x="817579" y="99288"/>
                </a:lnTo>
                <a:lnTo>
                  <a:pt x="821069" y="107218"/>
                </a:lnTo>
                <a:lnTo>
                  <a:pt x="824558" y="114831"/>
                </a:lnTo>
                <a:lnTo>
                  <a:pt x="827096" y="123079"/>
                </a:lnTo>
                <a:lnTo>
                  <a:pt x="829633" y="131326"/>
                </a:lnTo>
                <a:lnTo>
                  <a:pt x="831537" y="139891"/>
                </a:lnTo>
                <a:lnTo>
                  <a:pt x="833123" y="148456"/>
                </a:lnTo>
                <a:lnTo>
                  <a:pt x="834392" y="157338"/>
                </a:lnTo>
                <a:lnTo>
                  <a:pt x="834709" y="166220"/>
                </a:lnTo>
                <a:lnTo>
                  <a:pt x="835026" y="175419"/>
                </a:lnTo>
                <a:lnTo>
                  <a:pt x="834709" y="184301"/>
                </a:lnTo>
                <a:lnTo>
                  <a:pt x="834392" y="193183"/>
                </a:lnTo>
                <a:lnTo>
                  <a:pt x="833123" y="201748"/>
                </a:lnTo>
                <a:lnTo>
                  <a:pt x="831537" y="210947"/>
                </a:lnTo>
                <a:lnTo>
                  <a:pt x="829633" y="218877"/>
                </a:lnTo>
                <a:lnTo>
                  <a:pt x="827096" y="227442"/>
                </a:lnTo>
                <a:lnTo>
                  <a:pt x="824558" y="235690"/>
                </a:lnTo>
                <a:lnTo>
                  <a:pt x="821069" y="243620"/>
                </a:lnTo>
                <a:lnTo>
                  <a:pt x="817579" y="251233"/>
                </a:lnTo>
                <a:lnTo>
                  <a:pt x="814090" y="258846"/>
                </a:lnTo>
                <a:lnTo>
                  <a:pt x="809649" y="266142"/>
                </a:lnTo>
                <a:lnTo>
                  <a:pt x="804891" y="273438"/>
                </a:lnTo>
                <a:lnTo>
                  <a:pt x="799815" y="280100"/>
                </a:lnTo>
                <a:lnTo>
                  <a:pt x="794740" y="286761"/>
                </a:lnTo>
                <a:lnTo>
                  <a:pt x="789347" y="293423"/>
                </a:lnTo>
                <a:lnTo>
                  <a:pt x="783637" y="299132"/>
                </a:lnTo>
                <a:lnTo>
                  <a:pt x="777293" y="305159"/>
                </a:lnTo>
                <a:lnTo>
                  <a:pt x="770949" y="310552"/>
                </a:lnTo>
                <a:lnTo>
                  <a:pt x="764605" y="315945"/>
                </a:lnTo>
                <a:lnTo>
                  <a:pt x="757309" y="320703"/>
                </a:lnTo>
                <a:lnTo>
                  <a:pt x="750330" y="325461"/>
                </a:lnTo>
                <a:lnTo>
                  <a:pt x="743034" y="329585"/>
                </a:lnTo>
                <a:lnTo>
                  <a:pt x="735738" y="333709"/>
                </a:lnTo>
                <a:lnTo>
                  <a:pt x="727808" y="337198"/>
                </a:lnTo>
                <a:lnTo>
                  <a:pt x="719878" y="340370"/>
                </a:lnTo>
                <a:lnTo>
                  <a:pt x="711947" y="342908"/>
                </a:lnTo>
                <a:lnTo>
                  <a:pt x="703382" y="345128"/>
                </a:lnTo>
                <a:lnTo>
                  <a:pt x="694818" y="347349"/>
                </a:lnTo>
                <a:lnTo>
                  <a:pt x="686253" y="348935"/>
                </a:lnTo>
                <a:lnTo>
                  <a:pt x="677688" y="349887"/>
                </a:lnTo>
                <a:lnTo>
                  <a:pt x="668489" y="350204"/>
                </a:lnTo>
                <a:lnTo>
                  <a:pt x="659607" y="350838"/>
                </a:lnTo>
                <a:lnTo>
                  <a:pt x="650725" y="350204"/>
                </a:lnTo>
                <a:lnTo>
                  <a:pt x="641526" y="349887"/>
                </a:lnTo>
                <a:lnTo>
                  <a:pt x="632644" y="348935"/>
                </a:lnTo>
                <a:lnTo>
                  <a:pt x="624079" y="347349"/>
                </a:lnTo>
                <a:lnTo>
                  <a:pt x="615514" y="345128"/>
                </a:lnTo>
                <a:lnTo>
                  <a:pt x="607267" y="342908"/>
                </a:lnTo>
                <a:lnTo>
                  <a:pt x="599336" y="340370"/>
                </a:lnTo>
                <a:lnTo>
                  <a:pt x="591406" y="337198"/>
                </a:lnTo>
                <a:lnTo>
                  <a:pt x="583476" y="333709"/>
                </a:lnTo>
                <a:lnTo>
                  <a:pt x="575863" y="329585"/>
                </a:lnTo>
                <a:lnTo>
                  <a:pt x="568250" y="325461"/>
                </a:lnTo>
                <a:lnTo>
                  <a:pt x="561271" y="320703"/>
                </a:lnTo>
                <a:lnTo>
                  <a:pt x="554609" y="315945"/>
                </a:lnTo>
                <a:lnTo>
                  <a:pt x="548265" y="310552"/>
                </a:lnTo>
                <a:lnTo>
                  <a:pt x="541604" y="305159"/>
                </a:lnTo>
                <a:lnTo>
                  <a:pt x="535577" y="299132"/>
                </a:lnTo>
                <a:lnTo>
                  <a:pt x="529867" y="293423"/>
                </a:lnTo>
                <a:lnTo>
                  <a:pt x="524474" y="286761"/>
                </a:lnTo>
                <a:lnTo>
                  <a:pt x="518764" y="280100"/>
                </a:lnTo>
                <a:lnTo>
                  <a:pt x="514323" y="273438"/>
                </a:lnTo>
                <a:lnTo>
                  <a:pt x="509565" y="266142"/>
                </a:lnTo>
                <a:lnTo>
                  <a:pt x="505124" y="258846"/>
                </a:lnTo>
                <a:lnTo>
                  <a:pt x="501318" y="251233"/>
                </a:lnTo>
                <a:lnTo>
                  <a:pt x="497828" y="243620"/>
                </a:lnTo>
                <a:lnTo>
                  <a:pt x="494656" y="235690"/>
                </a:lnTo>
                <a:lnTo>
                  <a:pt x="492118" y="227442"/>
                </a:lnTo>
                <a:lnTo>
                  <a:pt x="489581" y="218877"/>
                </a:lnTo>
                <a:lnTo>
                  <a:pt x="487677" y="210947"/>
                </a:lnTo>
                <a:lnTo>
                  <a:pt x="486091" y="201748"/>
                </a:lnTo>
                <a:lnTo>
                  <a:pt x="485140" y="193183"/>
                </a:lnTo>
                <a:lnTo>
                  <a:pt x="484188" y="184301"/>
                </a:lnTo>
                <a:lnTo>
                  <a:pt x="484188" y="175419"/>
                </a:lnTo>
                <a:lnTo>
                  <a:pt x="484188" y="166220"/>
                </a:lnTo>
                <a:lnTo>
                  <a:pt x="485140" y="157338"/>
                </a:lnTo>
                <a:lnTo>
                  <a:pt x="486091" y="148456"/>
                </a:lnTo>
                <a:lnTo>
                  <a:pt x="487677" y="139891"/>
                </a:lnTo>
                <a:lnTo>
                  <a:pt x="489581" y="131326"/>
                </a:lnTo>
                <a:lnTo>
                  <a:pt x="492118" y="123079"/>
                </a:lnTo>
                <a:lnTo>
                  <a:pt x="494656" y="114831"/>
                </a:lnTo>
                <a:lnTo>
                  <a:pt x="497828" y="107218"/>
                </a:lnTo>
                <a:lnTo>
                  <a:pt x="501318" y="99288"/>
                </a:lnTo>
                <a:lnTo>
                  <a:pt x="505124" y="91675"/>
                </a:lnTo>
                <a:lnTo>
                  <a:pt x="509565" y="84379"/>
                </a:lnTo>
                <a:lnTo>
                  <a:pt x="514323" y="77083"/>
                </a:lnTo>
                <a:lnTo>
                  <a:pt x="518764" y="70421"/>
                </a:lnTo>
                <a:lnTo>
                  <a:pt x="524474" y="63760"/>
                </a:lnTo>
                <a:lnTo>
                  <a:pt x="529867" y="57099"/>
                </a:lnTo>
                <a:lnTo>
                  <a:pt x="535577" y="51389"/>
                </a:lnTo>
                <a:lnTo>
                  <a:pt x="541604" y="45679"/>
                </a:lnTo>
                <a:lnTo>
                  <a:pt x="548265" y="39969"/>
                </a:lnTo>
                <a:lnTo>
                  <a:pt x="554609" y="34576"/>
                </a:lnTo>
                <a:lnTo>
                  <a:pt x="561271" y="29818"/>
                </a:lnTo>
                <a:lnTo>
                  <a:pt x="568250" y="25377"/>
                </a:lnTo>
                <a:lnTo>
                  <a:pt x="575863" y="20936"/>
                </a:lnTo>
                <a:lnTo>
                  <a:pt x="583476" y="17130"/>
                </a:lnTo>
                <a:lnTo>
                  <a:pt x="591406" y="13640"/>
                </a:lnTo>
                <a:lnTo>
                  <a:pt x="599336" y="10468"/>
                </a:lnTo>
                <a:lnTo>
                  <a:pt x="607267" y="7613"/>
                </a:lnTo>
                <a:lnTo>
                  <a:pt x="615514" y="5393"/>
                </a:lnTo>
                <a:lnTo>
                  <a:pt x="624079" y="3489"/>
                </a:lnTo>
                <a:lnTo>
                  <a:pt x="632644" y="1903"/>
                </a:lnTo>
                <a:lnTo>
                  <a:pt x="641526" y="635"/>
                </a:lnTo>
                <a:lnTo>
                  <a:pt x="650725" y="0"/>
                </a:lnTo>
                <a:close/>
                <a:moveTo>
                  <a:pt x="166387" y="0"/>
                </a:moveTo>
                <a:lnTo>
                  <a:pt x="175261" y="0"/>
                </a:lnTo>
                <a:lnTo>
                  <a:pt x="184768" y="0"/>
                </a:lnTo>
                <a:lnTo>
                  <a:pt x="193325" y="635"/>
                </a:lnTo>
                <a:lnTo>
                  <a:pt x="202199" y="1903"/>
                </a:lnTo>
                <a:lnTo>
                  <a:pt x="210756" y="3489"/>
                </a:lnTo>
                <a:lnTo>
                  <a:pt x="219313" y="5393"/>
                </a:lnTo>
                <a:lnTo>
                  <a:pt x="227553" y="7613"/>
                </a:lnTo>
                <a:lnTo>
                  <a:pt x="235794" y="10468"/>
                </a:lnTo>
                <a:lnTo>
                  <a:pt x="243717" y="13640"/>
                </a:lnTo>
                <a:lnTo>
                  <a:pt x="251640" y="17130"/>
                </a:lnTo>
                <a:lnTo>
                  <a:pt x="258929" y="20936"/>
                </a:lnTo>
                <a:lnTo>
                  <a:pt x="266535" y="25377"/>
                </a:lnTo>
                <a:lnTo>
                  <a:pt x="273508" y="29818"/>
                </a:lnTo>
                <a:lnTo>
                  <a:pt x="280480" y="34576"/>
                </a:lnTo>
                <a:lnTo>
                  <a:pt x="287136" y="39969"/>
                </a:lnTo>
                <a:lnTo>
                  <a:pt x="293157" y="45679"/>
                </a:lnTo>
                <a:lnTo>
                  <a:pt x="299496" y="51389"/>
                </a:lnTo>
                <a:lnTo>
                  <a:pt x="305517" y="57099"/>
                </a:lnTo>
                <a:lnTo>
                  <a:pt x="310905" y="63760"/>
                </a:lnTo>
                <a:lnTo>
                  <a:pt x="315976" y="70421"/>
                </a:lnTo>
                <a:lnTo>
                  <a:pt x="321047" y="77083"/>
                </a:lnTo>
                <a:lnTo>
                  <a:pt x="325167" y="84379"/>
                </a:lnTo>
                <a:lnTo>
                  <a:pt x="329604" y="91675"/>
                </a:lnTo>
                <a:lnTo>
                  <a:pt x="333407" y="99288"/>
                </a:lnTo>
                <a:lnTo>
                  <a:pt x="336893" y="107218"/>
                </a:lnTo>
                <a:lnTo>
                  <a:pt x="340063" y="114831"/>
                </a:lnTo>
                <a:lnTo>
                  <a:pt x="342598" y="123079"/>
                </a:lnTo>
                <a:lnTo>
                  <a:pt x="345133" y="131326"/>
                </a:lnTo>
                <a:lnTo>
                  <a:pt x="347035" y="139891"/>
                </a:lnTo>
                <a:lnTo>
                  <a:pt x="348619" y="148456"/>
                </a:lnTo>
                <a:lnTo>
                  <a:pt x="349887" y="157338"/>
                </a:lnTo>
                <a:lnTo>
                  <a:pt x="350521" y="166220"/>
                </a:lnTo>
                <a:lnTo>
                  <a:pt x="350838" y="175419"/>
                </a:lnTo>
                <a:lnTo>
                  <a:pt x="350521" y="184301"/>
                </a:lnTo>
                <a:lnTo>
                  <a:pt x="349887" y="193183"/>
                </a:lnTo>
                <a:lnTo>
                  <a:pt x="348619" y="201748"/>
                </a:lnTo>
                <a:lnTo>
                  <a:pt x="347035" y="210947"/>
                </a:lnTo>
                <a:lnTo>
                  <a:pt x="345133" y="218877"/>
                </a:lnTo>
                <a:lnTo>
                  <a:pt x="342598" y="227442"/>
                </a:lnTo>
                <a:lnTo>
                  <a:pt x="340063" y="235690"/>
                </a:lnTo>
                <a:lnTo>
                  <a:pt x="336893" y="243620"/>
                </a:lnTo>
                <a:lnTo>
                  <a:pt x="333407" y="251233"/>
                </a:lnTo>
                <a:lnTo>
                  <a:pt x="329604" y="258846"/>
                </a:lnTo>
                <a:lnTo>
                  <a:pt x="325167" y="266142"/>
                </a:lnTo>
                <a:lnTo>
                  <a:pt x="321047" y="273438"/>
                </a:lnTo>
                <a:lnTo>
                  <a:pt x="315976" y="280100"/>
                </a:lnTo>
                <a:lnTo>
                  <a:pt x="310905" y="286761"/>
                </a:lnTo>
                <a:lnTo>
                  <a:pt x="305517" y="293423"/>
                </a:lnTo>
                <a:lnTo>
                  <a:pt x="299496" y="299132"/>
                </a:lnTo>
                <a:lnTo>
                  <a:pt x="293157" y="305159"/>
                </a:lnTo>
                <a:lnTo>
                  <a:pt x="287136" y="310552"/>
                </a:lnTo>
                <a:lnTo>
                  <a:pt x="280480" y="315945"/>
                </a:lnTo>
                <a:lnTo>
                  <a:pt x="273508" y="320703"/>
                </a:lnTo>
                <a:lnTo>
                  <a:pt x="266535" y="325461"/>
                </a:lnTo>
                <a:lnTo>
                  <a:pt x="258929" y="329585"/>
                </a:lnTo>
                <a:lnTo>
                  <a:pt x="251640" y="333709"/>
                </a:lnTo>
                <a:lnTo>
                  <a:pt x="243717" y="337198"/>
                </a:lnTo>
                <a:lnTo>
                  <a:pt x="235794" y="340370"/>
                </a:lnTo>
                <a:lnTo>
                  <a:pt x="227553" y="342908"/>
                </a:lnTo>
                <a:lnTo>
                  <a:pt x="219313" y="345128"/>
                </a:lnTo>
                <a:lnTo>
                  <a:pt x="210756" y="347349"/>
                </a:lnTo>
                <a:lnTo>
                  <a:pt x="202199" y="348935"/>
                </a:lnTo>
                <a:lnTo>
                  <a:pt x="193325" y="349887"/>
                </a:lnTo>
                <a:lnTo>
                  <a:pt x="184768" y="350204"/>
                </a:lnTo>
                <a:lnTo>
                  <a:pt x="175261" y="350838"/>
                </a:lnTo>
                <a:lnTo>
                  <a:pt x="166387" y="350204"/>
                </a:lnTo>
                <a:lnTo>
                  <a:pt x="157513" y="349887"/>
                </a:lnTo>
                <a:lnTo>
                  <a:pt x="148956" y="348935"/>
                </a:lnTo>
                <a:lnTo>
                  <a:pt x="140082" y="347349"/>
                </a:lnTo>
                <a:lnTo>
                  <a:pt x="131525" y="345128"/>
                </a:lnTo>
                <a:lnTo>
                  <a:pt x="123601" y="342908"/>
                </a:lnTo>
                <a:lnTo>
                  <a:pt x="115361" y="340370"/>
                </a:lnTo>
                <a:lnTo>
                  <a:pt x="107121" y="337198"/>
                </a:lnTo>
                <a:lnTo>
                  <a:pt x="99198" y="333709"/>
                </a:lnTo>
                <a:lnTo>
                  <a:pt x="91909" y="329585"/>
                </a:lnTo>
                <a:lnTo>
                  <a:pt x="84619" y="325461"/>
                </a:lnTo>
                <a:lnTo>
                  <a:pt x="77647" y="320703"/>
                </a:lnTo>
                <a:lnTo>
                  <a:pt x="70675" y="315945"/>
                </a:lnTo>
                <a:lnTo>
                  <a:pt x="64019" y="310552"/>
                </a:lnTo>
                <a:lnTo>
                  <a:pt x="57681" y="305159"/>
                </a:lnTo>
                <a:lnTo>
                  <a:pt x="51342" y="299132"/>
                </a:lnTo>
                <a:lnTo>
                  <a:pt x="45637" y="293423"/>
                </a:lnTo>
                <a:lnTo>
                  <a:pt x="40250" y="286761"/>
                </a:lnTo>
                <a:lnTo>
                  <a:pt x="35179" y="280100"/>
                </a:lnTo>
                <a:lnTo>
                  <a:pt x="30108" y="273438"/>
                </a:lnTo>
                <a:lnTo>
                  <a:pt x="25671" y="266142"/>
                </a:lnTo>
                <a:lnTo>
                  <a:pt x="21551" y="258846"/>
                </a:lnTo>
                <a:lnTo>
                  <a:pt x="17431" y="251233"/>
                </a:lnTo>
                <a:lnTo>
                  <a:pt x="13945" y="243620"/>
                </a:lnTo>
                <a:lnTo>
                  <a:pt x="11092" y="235690"/>
                </a:lnTo>
                <a:lnTo>
                  <a:pt x="8240" y="227442"/>
                </a:lnTo>
                <a:lnTo>
                  <a:pt x="6022" y="218877"/>
                </a:lnTo>
                <a:lnTo>
                  <a:pt x="3803" y="210947"/>
                </a:lnTo>
                <a:lnTo>
                  <a:pt x="2218" y="201748"/>
                </a:lnTo>
                <a:lnTo>
                  <a:pt x="1268" y="193183"/>
                </a:lnTo>
                <a:lnTo>
                  <a:pt x="317" y="184301"/>
                </a:lnTo>
                <a:lnTo>
                  <a:pt x="0" y="175419"/>
                </a:lnTo>
                <a:lnTo>
                  <a:pt x="317" y="166220"/>
                </a:lnTo>
                <a:lnTo>
                  <a:pt x="1268" y="157338"/>
                </a:lnTo>
                <a:lnTo>
                  <a:pt x="2218" y="148456"/>
                </a:lnTo>
                <a:lnTo>
                  <a:pt x="3803" y="139891"/>
                </a:lnTo>
                <a:lnTo>
                  <a:pt x="6022" y="131326"/>
                </a:lnTo>
                <a:lnTo>
                  <a:pt x="8240" y="123079"/>
                </a:lnTo>
                <a:lnTo>
                  <a:pt x="11092" y="114831"/>
                </a:lnTo>
                <a:lnTo>
                  <a:pt x="13945" y="107218"/>
                </a:lnTo>
                <a:lnTo>
                  <a:pt x="17431" y="99288"/>
                </a:lnTo>
                <a:lnTo>
                  <a:pt x="21551" y="91675"/>
                </a:lnTo>
                <a:lnTo>
                  <a:pt x="25671" y="84379"/>
                </a:lnTo>
                <a:lnTo>
                  <a:pt x="30108" y="77083"/>
                </a:lnTo>
                <a:lnTo>
                  <a:pt x="35179" y="70421"/>
                </a:lnTo>
                <a:lnTo>
                  <a:pt x="40250" y="63760"/>
                </a:lnTo>
                <a:lnTo>
                  <a:pt x="45637" y="57099"/>
                </a:lnTo>
                <a:lnTo>
                  <a:pt x="51342" y="51389"/>
                </a:lnTo>
                <a:lnTo>
                  <a:pt x="57681" y="45679"/>
                </a:lnTo>
                <a:lnTo>
                  <a:pt x="64019" y="39969"/>
                </a:lnTo>
                <a:lnTo>
                  <a:pt x="70675" y="34576"/>
                </a:lnTo>
                <a:lnTo>
                  <a:pt x="77647" y="29818"/>
                </a:lnTo>
                <a:lnTo>
                  <a:pt x="84619" y="25377"/>
                </a:lnTo>
                <a:lnTo>
                  <a:pt x="91909" y="20936"/>
                </a:lnTo>
                <a:lnTo>
                  <a:pt x="99198" y="17130"/>
                </a:lnTo>
                <a:lnTo>
                  <a:pt x="107121" y="13640"/>
                </a:lnTo>
                <a:lnTo>
                  <a:pt x="115361" y="10468"/>
                </a:lnTo>
                <a:lnTo>
                  <a:pt x="123601" y="7613"/>
                </a:lnTo>
                <a:lnTo>
                  <a:pt x="131525" y="5393"/>
                </a:lnTo>
                <a:lnTo>
                  <a:pt x="140082" y="3489"/>
                </a:lnTo>
                <a:lnTo>
                  <a:pt x="148956" y="1903"/>
                </a:lnTo>
                <a:lnTo>
                  <a:pt x="157513" y="635"/>
                </a:lnTo>
                <a:lnTo>
                  <a:pt x="166387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 useBgFill="1">
        <p:nvSpPr>
          <p:cNvPr id="130" name="KSO_Shape"/>
          <p:cNvSpPr/>
          <p:nvPr/>
        </p:nvSpPr>
        <p:spPr bwMode="auto">
          <a:xfrm>
            <a:off x="6680160" y="2456122"/>
            <a:ext cx="254080" cy="250692"/>
          </a:xfrm>
          <a:custGeom>
            <a:avLst/>
            <a:gdLst>
              <a:gd name="T0" fmla="*/ 2995447 w 3254376"/>
              <a:gd name="T1" fmla="*/ 3191550 h 3213101"/>
              <a:gd name="T2" fmla="*/ 2740053 w 3254376"/>
              <a:gd name="T3" fmla="*/ 2939593 h 3213101"/>
              <a:gd name="T4" fmla="*/ 2419667 w 3254376"/>
              <a:gd name="T5" fmla="*/ 3046715 h 3213101"/>
              <a:gd name="T6" fmla="*/ 2270062 w 3254376"/>
              <a:gd name="T7" fmla="*/ 3113903 h 3213101"/>
              <a:gd name="T8" fmla="*/ 2012913 w 3254376"/>
              <a:gd name="T9" fmla="*/ 2892054 h 3213101"/>
              <a:gd name="T10" fmla="*/ 1645350 w 3254376"/>
              <a:gd name="T11" fmla="*/ 3211834 h 3213101"/>
              <a:gd name="T12" fmla="*/ 1211995 w 3254376"/>
              <a:gd name="T13" fmla="*/ 2876208 h 3213101"/>
              <a:gd name="T14" fmla="*/ 1002952 w 3254376"/>
              <a:gd name="T15" fmla="*/ 3142743 h 3213101"/>
              <a:gd name="T16" fmla="*/ 832806 w 3254376"/>
              <a:gd name="T17" fmla="*/ 3010902 h 3213101"/>
              <a:gd name="T18" fmla="*/ 498146 w 3254376"/>
              <a:gd name="T19" fmla="*/ 2969385 h 3213101"/>
              <a:gd name="T20" fmla="*/ 286761 w 3254376"/>
              <a:gd name="T21" fmla="*/ 3172852 h 3213101"/>
              <a:gd name="T22" fmla="*/ 148456 w 3254376"/>
              <a:gd name="T23" fmla="*/ 2864482 h 3213101"/>
              <a:gd name="T24" fmla="*/ 3018582 w 3254376"/>
              <a:gd name="T25" fmla="*/ 2724795 h 3213101"/>
              <a:gd name="T26" fmla="*/ 2724509 w 3254376"/>
              <a:gd name="T27" fmla="*/ 2441841 h 3213101"/>
              <a:gd name="T28" fmla="*/ 2422839 w 3254376"/>
              <a:gd name="T29" fmla="*/ 2595372 h 3213101"/>
              <a:gd name="T30" fmla="*/ 2279940 w 3254376"/>
              <a:gd name="T31" fmla="*/ 2612184 h 3213101"/>
              <a:gd name="T32" fmla="*/ 1992838 w 3254376"/>
              <a:gd name="T33" fmla="*/ 2430104 h 3213101"/>
              <a:gd name="T34" fmla="*/ 1187252 w 3254376"/>
              <a:gd name="T35" fmla="*/ 2729871 h 3213101"/>
              <a:gd name="T36" fmla="*/ 703700 w 3254376"/>
              <a:gd name="T37" fmla="*/ 2389818 h 3213101"/>
              <a:gd name="T38" fmla="*/ 535577 w 3254376"/>
              <a:gd name="T39" fmla="*/ 2683875 h 3213101"/>
              <a:gd name="T40" fmla="*/ 342908 w 3254376"/>
              <a:gd name="T41" fmla="*/ 2507821 h 3213101"/>
              <a:gd name="T42" fmla="*/ 5393 w 3254376"/>
              <a:gd name="T43" fmla="*/ 2516386 h 3213101"/>
              <a:gd name="T44" fmla="*/ 3214126 w 3254376"/>
              <a:gd name="T45" fmla="*/ 2194936 h 3213101"/>
              <a:gd name="T46" fmla="*/ 3018582 w 3254376"/>
              <a:gd name="T47" fmla="*/ 1918643 h 3213101"/>
              <a:gd name="T48" fmla="*/ 2568123 w 3254376"/>
              <a:gd name="T49" fmla="*/ 2256793 h 3213101"/>
              <a:gd name="T50" fmla="*/ 1248475 w 3254376"/>
              <a:gd name="T51" fmla="*/ 1942752 h 3213101"/>
              <a:gd name="T52" fmla="*/ 982015 w 3254376"/>
              <a:gd name="T53" fmla="*/ 2151795 h 3213101"/>
              <a:gd name="T54" fmla="*/ 834075 w 3254376"/>
              <a:gd name="T55" fmla="*/ 2101358 h 3213101"/>
              <a:gd name="T56" fmla="*/ 519082 w 3254376"/>
              <a:gd name="T57" fmla="*/ 1978279 h 3213101"/>
              <a:gd name="T58" fmla="*/ 251550 w 3254376"/>
              <a:gd name="T59" fmla="*/ 2241249 h 3213101"/>
              <a:gd name="T60" fmla="*/ 3096546 w 3254376"/>
              <a:gd name="T61" fmla="*/ 1431294 h 3213101"/>
              <a:gd name="T62" fmla="*/ 2973896 w 3254376"/>
              <a:gd name="T63" fmla="*/ 1747712 h 3213101"/>
              <a:gd name="T64" fmla="*/ 3232825 w 3254376"/>
              <a:gd name="T65" fmla="*/ 1045763 h 3213101"/>
              <a:gd name="T66" fmla="*/ 2903855 w 3254376"/>
              <a:gd name="T67" fmla="*/ 1120625 h 3213101"/>
              <a:gd name="T68" fmla="*/ 2744811 w 3254376"/>
              <a:gd name="T69" fmla="*/ 1220230 h 3213101"/>
              <a:gd name="T70" fmla="*/ 2511342 w 3254376"/>
              <a:gd name="T71" fmla="*/ 975342 h 3213101"/>
              <a:gd name="T72" fmla="*/ 1143794 w 3254376"/>
              <a:gd name="T73" fmla="*/ 1304926 h 3213101"/>
              <a:gd name="T74" fmla="*/ 743352 w 3254376"/>
              <a:gd name="T75" fmla="*/ 975342 h 3213101"/>
              <a:gd name="T76" fmla="*/ 509565 w 3254376"/>
              <a:gd name="T77" fmla="*/ 1220230 h 3213101"/>
              <a:gd name="T78" fmla="*/ 350521 w 3254376"/>
              <a:gd name="T79" fmla="*/ 1120625 h 3213101"/>
              <a:gd name="T80" fmla="*/ 20936 w 3254376"/>
              <a:gd name="T81" fmla="*/ 1045763 h 3213101"/>
              <a:gd name="T82" fmla="*/ 3169757 w 3254376"/>
              <a:gd name="T83" fmla="*/ 803183 h 3213101"/>
              <a:gd name="T84" fmla="*/ 3078799 w 3254376"/>
              <a:gd name="T85" fmla="*/ 476250 h 3213101"/>
              <a:gd name="T86" fmla="*/ 2511342 w 3254376"/>
              <a:gd name="T87" fmla="*/ 807644 h 3213101"/>
              <a:gd name="T88" fmla="*/ 2257635 w 3254376"/>
              <a:gd name="T89" fmla="*/ 554319 h 3213101"/>
              <a:gd name="T90" fmla="*/ 1935163 w 3254376"/>
              <a:gd name="T91" fmla="*/ 661704 h 3213101"/>
              <a:gd name="T92" fmla="*/ 1301449 w 3254376"/>
              <a:gd name="T93" fmla="*/ 728938 h 3213101"/>
              <a:gd name="T94" fmla="*/ 1045458 w 3254376"/>
              <a:gd name="T95" fmla="*/ 506522 h 3213101"/>
              <a:gd name="T96" fmla="*/ 677371 w 3254376"/>
              <a:gd name="T97" fmla="*/ 828038 h 3213101"/>
              <a:gd name="T98" fmla="*/ 243620 w 3254376"/>
              <a:gd name="T99" fmla="*/ 490589 h 3213101"/>
              <a:gd name="T100" fmla="*/ 34577 w 3254376"/>
              <a:gd name="T101" fmla="*/ 758254 h 3213101"/>
              <a:gd name="T102" fmla="*/ 3250573 w 3254376"/>
              <a:gd name="T103" fmla="*/ 139891 h 3213101"/>
              <a:gd name="T104" fmla="*/ 2914314 w 3254376"/>
              <a:gd name="T105" fmla="*/ 114831 h 3213101"/>
              <a:gd name="T106" fmla="*/ 2712772 w 3254376"/>
              <a:gd name="T107" fmla="*/ 305159 h 3213101"/>
              <a:gd name="T108" fmla="*/ 2559241 w 3254376"/>
              <a:gd name="T109" fmla="*/ 3489 h 3213101"/>
              <a:gd name="T110" fmla="*/ 2059117 w 3254376"/>
              <a:gd name="T111" fmla="*/ 342908 h 3213101"/>
              <a:gd name="T112" fmla="*/ 1752098 w 3254376"/>
              <a:gd name="T113" fmla="*/ 51389 h 3213101"/>
              <a:gd name="T114" fmla="*/ 1456711 w 3254376"/>
              <a:gd name="T115" fmla="*/ 218877 h 3213101"/>
              <a:gd name="T116" fmla="*/ 1313503 w 3254376"/>
              <a:gd name="T117" fmla="*/ 218877 h 3213101"/>
              <a:gd name="T118" fmla="*/ 1019764 w 3254376"/>
              <a:gd name="T119" fmla="*/ 51389 h 3213101"/>
              <a:gd name="T120" fmla="*/ 711630 w 3254376"/>
              <a:gd name="T121" fmla="*/ 342908 h 3213101"/>
              <a:gd name="T122" fmla="*/ 210947 w 3254376"/>
              <a:gd name="T123" fmla="*/ 3489 h 3213101"/>
              <a:gd name="T124" fmla="*/ 57416 w 3254376"/>
              <a:gd name="T125" fmla="*/ 305159 h 3213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4376" h="3213101">
                <a:moveTo>
                  <a:pt x="3078799" y="2862263"/>
                </a:moveTo>
                <a:lnTo>
                  <a:pt x="3087989" y="2862580"/>
                </a:lnTo>
                <a:lnTo>
                  <a:pt x="3096546" y="2863531"/>
                </a:lnTo>
                <a:lnTo>
                  <a:pt x="3105420" y="2864482"/>
                </a:lnTo>
                <a:lnTo>
                  <a:pt x="3114294" y="2866066"/>
                </a:lnTo>
                <a:lnTo>
                  <a:pt x="3122851" y="2867968"/>
                </a:lnTo>
                <a:lnTo>
                  <a:pt x="3130775" y="2870503"/>
                </a:lnTo>
                <a:lnTo>
                  <a:pt x="3139015" y="2873039"/>
                </a:lnTo>
                <a:lnTo>
                  <a:pt x="3147255" y="2876208"/>
                </a:lnTo>
                <a:lnTo>
                  <a:pt x="3155178" y="2879694"/>
                </a:lnTo>
                <a:lnTo>
                  <a:pt x="3162467" y="2883497"/>
                </a:lnTo>
                <a:lnTo>
                  <a:pt x="3169757" y="2887934"/>
                </a:lnTo>
                <a:lnTo>
                  <a:pt x="3176729" y="2892054"/>
                </a:lnTo>
                <a:lnTo>
                  <a:pt x="3183701" y="2897125"/>
                </a:lnTo>
                <a:lnTo>
                  <a:pt x="3190357" y="2902196"/>
                </a:lnTo>
                <a:lnTo>
                  <a:pt x="3196695" y="2907901"/>
                </a:lnTo>
                <a:lnTo>
                  <a:pt x="3203034" y="2913605"/>
                </a:lnTo>
                <a:lnTo>
                  <a:pt x="3208739" y="2919944"/>
                </a:lnTo>
                <a:lnTo>
                  <a:pt x="3214126" y="2925966"/>
                </a:lnTo>
                <a:lnTo>
                  <a:pt x="3219197" y="2932621"/>
                </a:lnTo>
                <a:lnTo>
                  <a:pt x="3224268" y="2939593"/>
                </a:lnTo>
                <a:lnTo>
                  <a:pt x="3228705" y="2946566"/>
                </a:lnTo>
                <a:lnTo>
                  <a:pt x="3232825" y="2954172"/>
                </a:lnTo>
                <a:lnTo>
                  <a:pt x="3236945" y="2961461"/>
                </a:lnTo>
                <a:lnTo>
                  <a:pt x="3240431" y="2969385"/>
                </a:lnTo>
                <a:lnTo>
                  <a:pt x="3243284" y="2977625"/>
                </a:lnTo>
                <a:lnTo>
                  <a:pt x="3246136" y="2985548"/>
                </a:lnTo>
                <a:lnTo>
                  <a:pt x="3248354" y="2993788"/>
                </a:lnTo>
                <a:lnTo>
                  <a:pt x="3250573" y="3002345"/>
                </a:lnTo>
                <a:lnTo>
                  <a:pt x="3252158" y="3010902"/>
                </a:lnTo>
                <a:lnTo>
                  <a:pt x="3253108" y="3019459"/>
                </a:lnTo>
                <a:lnTo>
                  <a:pt x="3254059" y="3028650"/>
                </a:lnTo>
                <a:lnTo>
                  <a:pt x="3254376" y="3037524"/>
                </a:lnTo>
                <a:lnTo>
                  <a:pt x="3254059" y="3046715"/>
                </a:lnTo>
                <a:lnTo>
                  <a:pt x="3253108" y="3055272"/>
                </a:lnTo>
                <a:lnTo>
                  <a:pt x="3252158" y="3064463"/>
                </a:lnTo>
                <a:lnTo>
                  <a:pt x="3250573" y="3073020"/>
                </a:lnTo>
                <a:lnTo>
                  <a:pt x="3248354" y="3081577"/>
                </a:lnTo>
                <a:lnTo>
                  <a:pt x="3246136" y="3089500"/>
                </a:lnTo>
                <a:lnTo>
                  <a:pt x="3243284" y="3097740"/>
                </a:lnTo>
                <a:lnTo>
                  <a:pt x="3240431" y="3105980"/>
                </a:lnTo>
                <a:lnTo>
                  <a:pt x="3236945" y="3113903"/>
                </a:lnTo>
                <a:lnTo>
                  <a:pt x="3232825" y="3121192"/>
                </a:lnTo>
                <a:lnTo>
                  <a:pt x="3228705" y="3128482"/>
                </a:lnTo>
                <a:lnTo>
                  <a:pt x="3224268" y="3135454"/>
                </a:lnTo>
                <a:lnTo>
                  <a:pt x="3219197" y="3142743"/>
                </a:lnTo>
                <a:lnTo>
                  <a:pt x="3214126" y="3149082"/>
                </a:lnTo>
                <a:lnTo>
                  <a:pt x="3208739" y="3155421"/>
                </a:lnTo>
                <a:lnTo>
                  <a:pt x="3203034" y="3161759"/>
                </a:lnTo>
                <a:lnTo>
                  <a:pt x="3196695" y="3167464"/>
                </a:lnTo>
                <a:lnTo>
                  <a:pt x="3190357" y="3172852"/>
                </a:lnTo>
                <a:lnTo>
                  <a:pt x="3183701" y="3177922"/>
                </a:lnTo>
                <a:lnTo>
                  <a:pt x="3176729" y="3182993"/>
                </a:lnTo>
                <a:lnTo>
                  <a:pt x="3169757" y="3187430"/>
                </a:lnTo>
                <a:lnTo>
                  <a:pt x="3162467" y="3191550"/>
                </a:lnTo>
                <a:lnTo>
                  <a:pt x="3155178" y="3195670"/>
                </a:lnTo>
                <a:lnTo>
                  <a:pt x="3147255" y="3199156"/>
                </a:lnTo>
                <a:lnTo>
                  <a:pt x="3139015" y="3202326"/>
                </a:lnTo>
                <a:lnTo>
                  <a:pt x="3130775" y="3204861"/>
                </a:lnTo>
                <a:lnTo>
                  <a:pt x="3122851" y="3207397"/>
                </a:lnTo>
                <a:lnTo>
                  <a:pt x="3114294" y="3209298"/>
                </a:lnTo>
                <a:lnTo>
                  <a:pt x="3105420" y="3210883"/>
                </a:lnTo>
                <a:lnTo>
                  <a:pt x="3096546" y="3211834"/>
                </a:lnTo>
                <a:lnTo>
                  <a:pt x="3087989" y="3212784"/>
                </a:lnTo>
                <a:lnTo>
                  <a:pt x="3078799" y="3213101"/>
                </a:lnTo>
                <a:lnTo>
                  <a:pt x="3069608" y="3212784"/>
                </a:lnTo>
                <a:lnTo>
                  <a:pt x="3060734" y="3211834"/>
                </a:lnTo>
                <a:lnTo>
                  <a:pt x="3052177" y="3210883"/>
                </a:lnTo>
                <a:lnTo>
                  <a:pt x="3043620" y="3209298"/>
                </a:lnTo>
                <a:lnTo>
                  <a:pt x="3035063" y="3207397"/>
                </a:lnTo>
                <a:lnTo>
                  <a:pt x="3026823" y="3204861"/>
                </a:lnTo>
                <a:lnTo>
                  <a:pt x="3018582" y="3202326"/>
                </a:lnTo>
                <a:lnTo>
                  <a:pt x="3010659" y="3199156"/>
                </a:lnTo>
                <a:lnTo>
                  <a:pt x="3002736" y="3195670"/>
                </a:lnTo>
                <a:lnTo>
                  <a:pt x="2995447" y="3191550"/>
                </a:lnTo>
                <a:lnTo>
                  <a:pt x="2987841" y="3187430"/>
                </a:lnTo>
                <a:lnTo>
                  <a:pt x="2980868" y="3182993"/>
                </a:lnTo>
                <a:lnTo>
                  <a:pt x="2973896" y="3177922"/>
                </a:lnTo>
                <a:lnTo>
                  <a:pt x="2967240" y="3172852"/>
                </a:lnTo>
                <a:lnTo>
                  <a:pt x="2961219" y="3167464"/>
                </a:lnTo>
                <a:lnTo>
                  <a:pt x="2954880" y="3161759"/>
                </a:lnTo>
                <a:lnTo>
                  <a:pt x="2948859" y="3155421"/>
                </a:lnTo>
                <a:lnTo>
                  <a:pt x="2943471" y="3149082"/>
                </a:lnTo>
                <a:lnTo>
                  <a:pt x="2938400" y="3142743"/>
                </a:lnTo>
                <a:lnTo>
                  <a:pt x="2933329" y="3135454"/>
                </a:lnTo>
                <a:lnTo>
                  <a:pt x="2929209" y="3128482"/>
                </a:lnTo>
                <a:lnTo>
                  <a:pt x="2924772" y="3121192"/>
                </a:lnTo>
                <a:lnTo>
                  <a:pt x="2920969" y="3113903"/>
                </a:lnTo>
                <a:lnTo>
                  <a:pt x="2917483" y="3105980"/>
                </a:lnTo>
                <a:lnTo>
                  <a:pt x="2914314" y="3097740"/>
                </a:lnTo>
                <a:lnTo>
                  <a:pt x="2911778" y="3089500"/>
                </a:lnTo>
                <a:lnTo>
                  <a:pt x="2909243" y="3081577"/>
                </a:lnTo>
                <a:lnTo>
                  <a:pt x="2907341" y="3073020"/>
                </a:lnTo>
                <a:lnTo>
                  <a:pt x="2905756" y="3064463"/>
                </a:lnTo>
                <a:lnTo>
                  <a:pt x="2904489" y="3055272"/>
                </a:lnTo>
                <a:lnTo>
                  <a:pt x="2903855" y="3046715"/>
                </a:lnTo>
                <a:lnTo>
                  <a:pt x="2903538" y="3037524"/>
                </a:lnTo>
                <a:lnTo>
                  <a:pt x="2903855" y="3028650"/>
                </a:lnTo>
                <a:lnTo>
                  <a:pt x="2904489" y="3019459"/>
                </a:lnTo>
                <a:lnTo>
                  <a:pt x="2905756" y="3010902"/>
                </a:lnTo>
                <a:lnTo>
                  <a:pt x="2907341" y="3002345"/>
                </a:lnTo>
                <a:lnTo>
                  <a:pt x="2909243" y="2993788"/>
                </a:lnTo>
                <a:lnTo>
                  <a:pt x="2911778" y="2985548"/>
                </a:lnTo>
                <a:lnTo>
                  <a:pt x="2914314" y="2977625"/>
                </a:lnTo>
                <a:lnTo>
                  <a:pt x="2917483" y="2969385"/>
                </a:lnTo>
                <a:lnTo>
                  <a:pt x="2920969" y="2961461"/>
                </a:lnTo>
                <a:lnTo>
                  <a:pt x="2924772" y="2954172"/>
                </a:lnTo>
                <a:lnTo>
                  <a:pt x="2929209" y="2946566"/>
                </a:lnTo>
                <a:lnTo>
                  <a:pt x="2933329" y="2939593"/>
                </a:lnTo>
                <a:lnTo>
                  <a:pt x="2938400" y="2932621"/>
                </a:lnTo>
                <a:lnTo>
                  <a:pt x="2943471" y="2925966"/>
                </a:lnTo>
                <a:lnTo>
                  <a:pt x="2948859" y="2919944"/>
                </a:lnTo>
                <a:lnTo>
                  <a:pt x="2954880" y="2913605"/>
                </a:lnTo>
                <a:lnTo>
                  <a:pt x="2961219" y="2907901"/>
                </a:lnTo>
                <a:lnTo>
                  <a:pt x="2967240" y="2902196"/>
                </a:lnTo>
                <a:lnTo>
                  <a:pt x="2973896" y="2897125"/>
                </a:lnTo>
                <a:lnTo>
                  <a:pt x="2980868" y="2892054"/>
                </a:lnTo>
                <a:lnTo>
                  <a:pt x="2987841" y="2887934"/>
                </a:lnTo>
                <a:lnTo>
                  <a:pt x="2995447" y="2883497"/>
                </a:lnTo>
                <a:lnTo>
                  <a:pt x="3002736" y="2879694"/>
                </a:lnTo>
                <a:lnTo>
                  <a:pt x="3010659" y="2876208"/>
                </a:lnTo>
                <a:lnTo>
                  <a:pt x="3018582" y="2873039"/>
                </a:lnTo>
                <a:lnTo>
                  <a:pt x="3026823" y="2870503"/>
                </a:lnTo>
                <a:lnTo>
                  <a:pt x="3035063" y="2867968"/>
                </a:lnTo>
                <a:lnTo>
                  <a:pt x="3043620" y="2866066"/>
                </a:lnTo>
                <a:lnTo>
                  <a:pt x="3052177" y="2864482"/>
                </a:lnTo>
                <a:lnTo>
                  <a:pt x="3060734" y="2863531"/>
                </a:lnTo>
                <a:lnTo>
                  <a:pt x="3069608" y="2862580"/>
                </a:lnTo>
                <a:lnTo>
                  <a:pt x="3078799" y="2862263"/>
                </a:lnTo>
                <a:close/>
                <a:moveTo>
                  <a:pt x="2594769" y="2862263"/>
                </a:moveTo>
                <a:lnTo>
                  <a:pt x="2603651" y="2862580"/>
                </a:lnTo>
                <a:lnTo>
                  <a:pt x="2612850" y="2863531"/>
                </a:lnTo>
                <a:lnTo>
                  <a:pt x="2621732" y="2864482"/>
                </a:lnTo>
                <a:lnTo>
                  <a:pt x="2630297" y="2866066"/>
                </a:lnTo>
                <a:lnTo>
                  <a:pt x="2638862" y="2867968"/>
                </a:lnTo>
                <a:lnTo>
                  <a:pt x="2647109" y="2870503"/>
                </a:lnTo>
                <a:lnTo>
                  <a:pt x="2655040" y="2873039"/>
                </a:lnTo>
                <a:lnTo>
                  <a:pt x="2662970" y="2876208"/>
                </a:lnTo>
                <a:lnTo>
                  <a:pt x="2670900" y="2879694"/>
                </a:lnTo>
                <a:lnTo>
                  <a:pt x="2678513" y="2883497"/>
                </a:lnTo>
                <a:lnTo>
                  <a:pt x="2685492" y="2887934"/>
                </a:lnTo>
                <a:lnTo>
                  <a:pt x="2693105" y="2892054"/>
                </a:lnTo>
                <a:lnTo>
                  <a:pt x="2699767" y="2897125"/>
                </a:lnTo>
                <a:lnTo>
                  <a:pt x="2706111" y="2902196"/>
                </a:lnTo>
                <a:lnTo>
                  <a:pt x="2712772" y="2907901"/>
                </a:lnTo>
                <a:lnTo>
                  <a:pt x="2718799" y="2913605"/>
                </a:lnTo>
                <a:lnTo>
                  <a:pt x="2724509" y="2919944"/>
                </a:lnTo>
                <a:lnTo>
                  <a:pt x="2729902" y="2925966"/>
                </a:lnTo>
                <a:lnTo>
                  <a:pt x="2735612" y="2932621"/>
                </a:lnTo>
                <a:lnTo>
                  <a:pt x="2740053" y="2939593"/>
                </a:lnTo>
                <a:lnTo>
                  <a:pt x="2744811" y="2946566"/>
                </a:lnTo>
                <a:lnTo>
                  <a:pt x="2749252" y="2954172"/>
                </a:lnTo>
                <a:lnTo>
                  <a:pt x="2753058" y="2961461"/>
                </a:lnTo>
                <a:lnTo>
                  <a:pt x="2756548" y="2969385"/>
                </a:lnTo>
                <a:lnTo>
                  <a:pt x="2759720" y="2977625"/>
                </a:lnTo>
                <a:lnTo>
                  <a:pt x="2762258" y="2985548"/>
                </a:lnTo>
                <a:lnTo>
                  <a:pt x="2764795" y="2993788"/>
                </a:lnTo>
                <a:lnTo>
                  <a:pt x="2766699" y="3002345"/>
                </a:lnTo>
                <a:lnTo>
                  <a:pt x="2768285" y="3010902"/>
                </a:lnTo>
                <a:lnTo>
                  <a:pt x="2769236" y="3019459"/>
                </a:lnTo>
                <a:lnTo>
                  <a:pt x="2770188" y="3028650"/>
                </a:lnTo>
                <a:lnTo>
                  <a:pt x="2770188" y="3037524"/>
                </a:lnTo>
                <a:lnTo>
                  <a:pt x="2770188" y="3046715"/>
                </a:lnTo>
                <a:lnTo>
                  <a:pt x="2769236" y="3055272"/>
                </a:lnTo>
                <a:lnTo>
                  <a:pt x="2768285" y="3064463"/>
                </a:lnTo>
                <a:lnTo>
                  <a:pt x="2766699" y="3073020"/>
                </a:lnTo>
                <a:lnTo>
                  <a:pt x="2764795" y="3081577"/>
                </a:lnTo>
                <a:lnTo>
                  <a:pt x="2762258" y="3089500"/>
                </a:lnTo>
                <a:lnTo>
                  <a:pt x="2759720" y="3097740"/>
                </a:lnTo>
                <a:lnTo>
                  <a:pt x="2756548" y="3105980"/>
                </a:lnTo>
                <a:lnTo>
                  <a:pt x="2753058" y="3113903"/>
                </a:lnTo>
                <a:lnTo>
                  <a:pt x="2749252" y="3121192"/>
                </a:lnTo>
                <a:lnTo>
                  <a:pt x="2744811" y="3128482"/>
                </a:lnTo>
                <a:lnTo>
                  <a:pt x="2740053" y="3135454"/>
                </a:lnTo>
                <a:lnTo>
                  <a:pt x="2735612" y="3142743"/>
                </a:lnTo>
                <a:lnTo>
                  <a:pt x="2729902" y="3149082"/>
                </a:lnTo>
                <a:lnTo>
                  <a:pt x="2724509" y="3155421"/>
                </a:lnTo>
                <a:lnTo>
                  <a:pt x="2718799" y="3161759"/>
                </a:lnTo>
                <a:lnTo>
                  <a:pt x="2712772" y="3167464"/>
                </a:lnTo>
                <a:lnTo>
                  <a:pt x="2706111" y="3172852"/>
                </a:lnTo>
                <a:lnTo>
                  <a:pt x="2699767" y="3177922"/>
                </a:lnTo>
                <a:lnTo>
                  <a:pt x="2693105" y="3182993"/>
                </a:lnTo>
                <a:lnTo>
                  <a:pt x="2685492" y="3187430"/>
                </a:lnTo>
                <a:lnTo>
                  <a:pt x="2678513" y="3191550"/>
                </a:lnTo>
                <a:lnTo>
                  <a:pt x="2670900" y="3195670"/>
                </a:lnTo>
                <a:lnTo>
                  <a:pt x="2662970" y="3199156"/>
                </a:lnTo>
                <a:lnTo>
                  <a:pt x="2655040" y="3202326"/>
                </a:lnTo>
                <a:lnTo>
                  <a:pt x="2647109" y="3204861"/>
                </a:lnTo>
                <a:lnTo>
                  <a:pt x="2638862" y="3207397"/>
                </a:lnTo>
                <a:lnTo>
                  <a:pt x="2630297" y="3209298"/>
                </a:lnTo>
                <a:lnTo>
                  <a:pt x="2621732" y="3210883"/>
                </a:lnTo>
                <a:lnTo>
                  <a:pt x="2612850" y="3211834"/>
                </a:lnTo>
                <a:lnTo>
                  <a:pt x="2603651" y="3212784"/>
                </a:lnTo>
                <a:lnTo>
                  <a:pt x="2594769" y="3213101"/>
                </a:lnTo>
                <a:lnTo>
                  <a:pt x="2585887" y="3212784"/>
                </a:lnTo>
                <a:lnTo>
                  <a:pt x="2576688" y="3211834"/>
                </a:lnTo>
                <a:lnTo>
                  <a:pt x="2568123" y="3210883"/>
                </a:lnTo>
                <a:lnTo>
                  <a:pt x="2559241" y="3209298"/>
                </a:lnTo>
                <a:lnTo>
                  <a:pt x="2550994" y="3207397"/>
                </a:lnTo>
                <a:lnTo>
                  <a:pt x="2542429" y="3204861"/>
                </a:lnTo>
                <a:lnTo>
                  <a:pt x="2534498" y="3202326"/>
                </a:lnTo>
                <a:lnTo>
                  <a:pt x="2526568" y="3199156"/>
                </a:lnTo>
                <a:lnTo>
                  <a:pt x="2518638" y="3195670"/>
                </a:lnTo>
                <a:lnTo>
                  <a:pt x="2511342" y="3191550"/>
                </a:lnTo>
                <a:lnTo>
                  <a:pt x="2504046" y="3187430"/>
                </a:lnTo>
                <a:lnTo>
                  <a:pt x="2496433" y="3182993"/>
                </a:lnTo>
                <a:lnTo>
                  <a:pt x="2489771" y="3177922"/>
                </a:lnTo>
                <a:lnTo>
                  <a:pt x="2483427" y="3172852"/>
                </a:lnTo>
                <a:lnTo>
                  <a:pt x="2476766" y="3167464"/>
                </a:lnTo>
                <a:lnTo>
                  <a:pt x="2470739" y="3161759"/>
                </a:lnTo>
                <a:lnTo>
                  <a:pt x="2465029" y="3155421"/>
                </a:lnTo>
                <a:lnTo>
                  <a:pt x="2459636" y="3149082"/>
                </a:lnTo>
                <a:lnTo>
                  <a:pt x="2453926" y="3142743"/>
                </a:lnTo>
                <a:lnTo>
                  <a:pt x="2449485" y="3135454"/>
                </a:lnTo>
                <a:lnTo>
                  <a:pt x="2444727" y="3128482"/>
                </a:lnTo>
                <a:lnTo>
                  <a:pt x="2440286" y="3121192"/>
                </a:lnTo>
                <a:lnTo>
                  <a:pt x="2436480" y="3113903"/>
                </a:lnTo>
                <a:lnTo>
                  <a:pt x="2432990" y="3105980"/>
                </a:lnTo>
                <a:lnTo>
                  <a:pt x="2429818" y="3097740"/>
                </a:lnTo>
                <a:lnTo>
                  <a:pt x="2427280" y="3089500"/>
                </a:lnTo>
                <a:lnTo>
                  <a:pt x="2424743" y="3081577"/>
                </a:lnTo>
                <a:lnTo>
                  <a:pt x="2422839" y="3073020"/>
                </a:lnTo>
                <a:lnTo>
                  <a:pt x="2421253" y="3064463"/>
                </a:lnTo>
                <a:lnTo>
                  <a:pt x="2419984" y="3055272"/>
                </a:lnTo>
                <a:lnTo>
                  <a:pt x="2419667" y="3046715"/>
                </a:lnTo>
                <a:lnTo>
                  <a:pt x="2419350" y="3037524"/>
                </a:lnTo>
                <a:lnTo>
                  <a:pt x="2419667" y="3028650"/>
                </a:lnTo>
                <a:lnTo>
                  <a:pt x="2419984" y="3019459"/>
                </a:lnTo>
                <a:lnTo>
                  <a:pt x="2421253" y="3010902"/>
                </a:lnTo>
                <a:lnTo>
                  <a:pt x="2422839" y="3002345"/>
                </a:lnTo>
                <a:lnTo>
                  <a:pt x="2424743" y="2993788"/>
                </a:lnTo>
                <a:lnTo>
                  <a:pt x="2427280" y="2985548"/>
                </a:lnTo>
                <a:lnTo>
                  <a:pt x="2429818" y="2977625"/>
                </a:lnTo>
                <a:lnTo>
                  <a:pt x="2432990" y="2969385"/>
                </a:lnTo>
                <a:lnTo>
                  <a:pt x="2436480" y="2961461"/>
                </a:lnTo>
                <a:lnTo>
                  <a:pt x="2440286" y="2954172"/>
                </a:lnTo>
                <a:lnTo>
                  <a:pt x="2444727" y="2946566"/>
                </a:lnTo>
                <a:lnTo>
                  <a:pt x="2449485" y="2939593"/>
                </a:lnTo>
                <a:lnTo>
                  <a:pt x="2453926" y="2932621"/>
                </a:lnTo>
                <a:lnTo>
                  <a:pt x="2459636" y="2925966"/>
                </a:lnTo>
                <a:lnTo>
                  <a:pt x="2465029" y="2919944"/>
                </a:lnTo>
                <a:lnTo>
                  <a:pt x="2470739" y="2913605"/>
                </a:lnTo>
                <a:lnTo>
                  <a:pt x="2476766" y="2907901"/>
                </a:lnTo>
                <a:lnTo>
                  <a:pt x="2483427" y="2902196"/>
                </a:lnTo>
                <a:lnTo>
                  <a:pt x="2489771" y="2897125"/>
                </a:lnTo>
                <a:lnTo>
                  <a:pt x="2496433" y="2892054"/>
                </a:lnTo>
                <a:lnTo>
                  <a:pt x="2504046" y="2887934"/>
                </a:lnTo>
                <a:lnTo>
                  <a:pt x="2511342" y="2883497"/>
                </a:lnTo>
                <a:lnTo>
                  <a:pt x="2518638" y="2879694"/>
                </a:lnTo>
                <a:lnTo>
                  <a:pt x="2526568" y="2876208"/>
                </a:lnTo>
                <a:lnTo>
                  <a:pt x="2534498" y="2873039"/>
                </a:lnTo>
                <a:lnTo>
                  <a:pt x="2542429" y="2870503"/>
                </a:lnTo>
                <a:lnTo>
                  <a:pt x="2550994" y="2867968"/>
                </a:lnTo>
                <a:lnTo>
                  <a:pt x="2559241" y="2866066"/>
                </a:lnTo>
                <a:lnTo>
                  <a:pt x="2568123" y="2864482"/>
                </a:lnTo>
                <a:lnTo>
                  <a:pt x="2576688" y="2863531"/>
                </a:lnTo>
                <a:lnTo>
                  <a:pt x="2585887" y="2862580"/>
                </a:lnTo>
                <a:lnTo>
                  <a:pt x="2594769" y="2862263"/>
                </a:lnTo>
                <a:close/>
                <a:moveTo>
                  <a:pt x="2111376" y="2862263"/>
                </a:moveTo>
                <a:lnTo>
                  <a:pt x="2120616" y="2862580"/>
                </a:lnTo>
                <a:lnTo>
                  <a:pt x="2129538" y="2863531"/>
                </a:lnTo>
                <a:lnTo>
                  <a:pt x="2138142" y="2864482"/>
                </a:lnTo>
                <a:lnTo>
                  <a:pt x="2146745" y="2866066"/>
                </a:lnTo>
                <a:lnTo>
                  <a:pt x="2155349" y="2867968"/>
                </a:lnTo>
                <a:lnTo>
                  <a:pt x="2163952" y="2870503"/>
                </a:lnTo>
                <a:lnTo>
                  <a:pt x="2171600" y="2873039"/>
                </a:lnTo>
                <a:lnTo>
                  <a:pt x="2179885" y="2876208"/>
                </a:lnTo>
                <a:lnTo>
                  <a:pt x="2187851" y="2879694"/>
                </a:lnTo>
                <a:lnTo>
                  <a:pt x="2195180" y="2883497"/>
                </a:lnTo>
                <a:lnTo>
                  <a:pt x="2202828" y="2887934"/>
                </a:lnTo>
                <a:lnTo>
                  <a:pt x="2209838" y="2892054"/>
                </a:lnTo>
                <a:lnTo>
                  <a:pt x="2216848" y="2897125"/>
                </a:lnTo>
                <a:lnTo>
                  <a:pt x="2223540" y="2902196"/>
                </a:lnTo>
                <a:lnTo>
                  <a:pt x="2229594" y="2907901"/>
                </a:lnTo>
                <a:lnTo>
                  <a:pt x="2235967" y="2913605"/>
                </a:lnTo>
                <a:lnTo>
                  <a:pt x="2241703" y="2919944"/>
                </a:lnTo>
                <a:lnTo>
                  <a:pt x="2247438" y="2925966"/>
                </a:lnTo>
                <a:lnTo>
                  <a:pt x="2252537" y="2932621"/>
                </a:lnTo>
                <a:lnTo>
                  <a:pt x="2257635" y="2939593"/>
                </a:lnTo>
                <a:lnTo>
                  <a:pt x="2262096" y="2946566"/>
                </a:lnTo>
                <a:lnTo>
                  <a:pt x="2266239" y="2954172"/>
                </a:lnTo>
                <a:lnTo>
                  <a:pt x="2270062" y="2961461"/>
                </a:lnTo>
                <a:lnTo>
                  <a:pt x="2273567" y="2969385"/>
                </a:lnTo>
                <a:lnTo>
                  <a:pt x="2276754" y="2977625"/>
                </a:lnTo>
                <a:lnTo>
                  <a:pt x="2279940" y="2985548"/>
                </a:lnTo>
                <a:lnTo>
                  <a:pt x="2282171" y="2993788"/>
                </a:lnTo>
                <a:lnTo>
                  <a:pt x="2284083" y="3002345"/>
                </a:lnTo>
                <a:lnTo>
                  <a:pt x="2285676" y="3010902"/>
                </a:lnTo>
                <a:lnTo>
                  <a:pt x="2286632" y="3019459"/>
                </a:lnTo>
                <a:lnTo>
                  <a:pt x="2287269" y="3028650"/>
                </a:lnTo>
                <a:lnTo>
                  <a:pt x="2287588" y="3037524"/>
                </a:lnTo>
                <a:lnTo>
                  <a:pt x="2287269" y="3046715"/>
                </a:lnTo>
                <a:lnTo>
                  <a:pt x="2286632" y="3055272"/>
                </a:lnTo>
                <a:lnTo>
                  <a:pt x="2285676" y="3064463"/>
                </a:lnTo>
                <a:lnTo>
                  <a:pt x="2284083" y="3073020"/>
                </a:lnTo>
                <a:lnTo>
                  <a:pt x="2282171" y="3081577"/>
                </a:lnTo>
                <a:lnTo>
                  <a:pt x="2279940" y="3089500"/>
                </a:lnTo>
                <a:lnTo>
                  <a:pt x="2276754" y="3097740"/>
                </a:lnTo>
                <a:lnTo>
                  <a:pt x="2273567" y="3105980"/>
                </a:lnTo>
                <a:lnTo>
                  <a:pt x="2270062" y="3113903"/>
                </a:lnTo>
                <a:lnTo>
                  <a:pt x="2266239" y="3121192"/>
                </a:lnTo>
                <a:lnTo>
                  <a:pt x="2262096" y="3128482"/>
                </a:lnTo>
                <a:lnTo>
                  <a:pt x="2257635" y="3135454"/>
                </a:lnTo>
                <a:lnTo>
                  <a:pt x="2252537" y="3142743"/>
                </a:lnTo>
                <a:lnTo>
                  <a:pt x="2247438" y="3149082"/>
                </a:lnTo>
                <a:lnTo>
                  <a:pt x="2241703" y="3155421"/>
                </a:lnTo>
                <a:lnTo>
                  <a:pt x="2235967" y="3161759"/>
                </a:lnTo>
                <a:lnTo>
                  <a:pt x="2229594" y="3167464"/>
                </a:lnTo>
                <a:lnTo>
                  <a:pt x="2223540" y="3172852"/>
                </a:lnTo>
                <a:lnTo>
                  <a:pt x="2216848" y="3177922"/>
                </a:lnTo>
                <a:lnTo>
                  <a:pt x="2209838" y="3182993"/>
                </a:lnTo>
                <a:lnTo>
                  <a:pt x="2202828" y="3187430"/>
                </a:lnTo>
                <a:lnTo>
                  <a:pt x="2195180" y="3191550"/>
                </a:lnTo>
                <a:lnTo>
                  <a:pt x="2187851" y="3195670"/>
                </a:lnTo>
                <a:lnTo>
                  <a:pt x="2179885" y="3199156"/>
                </a:lnTo>
                <a:lnTo>
                  <a:pt x="2171600" y="3202326"/>
                </a:lnTo>
                <a:lnTo>
                  <a:pt x="2163952" y="3204861"/>
                </a:lnTo>
                <a:lnTo>
                  <a:pt x="2155349" y="3207397"/>
                </a:lnTo>
                <a:lnTo>
                  <a:pt x="2146745" y="3209298"/>
                </a:lnTo>
                <a:lnTo>
                  <a:pt x="2138142" y="3210883"/>
                </a:lnTo>
                <a:lnTo>
                  <a:pt x="2129538" y="3211834"/>
                </a:lnTo>
                <a:lnTo>
                  <a:pt x="2120616" y="3212784"/>
                </a:lnTo>
                <a:lnTo>
                  <a:pt x="2111376" y="3213101"/>
                </a:lnTo>
                <a:lnTo>
                  <a:pt x="2102453" y="3212784"/>
                </a:lnTo>
                <a:lnTo>
                  <a:pt x="2093531" y="3211834"/>
                </a:lnTo>
                <a:lnTo>
                  <a:pt x="2084290" y="3210883"/>
                </a:lnTo>
                <a:lnTo>
                  <a:pt x="2075687" y="3209298"/>
                </a:lnTo>
                <a:lnTo>
                  <a:pt x="2067083" y="3207397"/>
                </a:lnTo>
                <a:lnTo>
                  <a:pt x="2059117" y="3204861"/>
                </a:lnTo>
                <a:lnTo>
                  <a:pt x="2050832" y="3202326"/>
                </a:lnTo>
                <a:lnTo>
                  <a:pt x="2042866" y="3199156"/>
                </a:lnTo>
                <a:lnTo>
                  <a:pt x="2035219" y="3195670"/>
                </a:lnTo>
                <a:lnTo>
                  <a:pt x="2027252" y="3191550"/>
                </a:lnTo>
                <a:lnTo>
                  <a:pt x="2019923" y="3187430"/>
                </a:lnTo>
                <a:lnTo>
                  <a:pt x="2012913" y="3182993"/>
                </a:lnTo>
                <a:lnTo>
                  <a:pt x="2005584" y="3177922"/>
                </a:lnTo>
                <a:lnTo>
                  <a:pt x="1999211" y="3172852"/>
                </a:lnTo>
                <a:lnTo>
                  <a:pt x="1992838" y="3167464"/>
                </a:lnTo>
                <a:lnTo>
                  <a:pt x="1986465" y="3161759"/>
                </a:lnTo>
                <a:lnTo>
                  <a:pt x="1981048" y="3155421"/>
                </a:lnTo>
                <a:lnTo>
                  <a:pt x="1975313" y="3149082"/>
                </a:lnTo>
                <a:lnTo>
                  <a:pt x="1970214" y="3142743"/>
                </a:lnTo>
                <a:lnTo>
                  <a:pt x="1965435" y="3135454"/>
                </a:lnTo>
                <a:lnTo>
                  <a:pt x="1960655" y="3128482"/>
                </a:lnTo>
                <a:lnTo>
                  <a:pt x="1956512" y="3121192"/>
                </a:lnTo>
                <a:lnTo>
                  <a:pt x="1952370" y="3113903"/>
                </a:lnTo>
                <a:lnTo>
                  <a:pt x="1948865" y="3105980"/>
                </a:lnTo>
                <a:lnTo>
                  <a:pt x="1945678" y="3097740"/>
                </a:lnTo>
                <a:lnTo>
                  <a:pt x="1943129" y="3089500"/>
                </a:lnTo>
                <a:lnTo>
                  <a:pt x="1940899" y="3081577"/>
                </a:lnTo>
                <a:lnTo>
                  <a:pt x="1938668" y="3073020"/>
                </a:lnTo>
                <a:lnTo>
                  <a:pt x="1937075" y="3064463"/>
                </a:lnTo>
                <a:lnTo>
                  <a:pt x="1936119" y="3055272"/>
                </a:lnTo>
                <a:lnTo>
                  <a:pt x="1935163" y="3046715"/>
                </a:lnTo>
                <a:lnTo>
                  <a:pt x="1935163" y="3037524"/>
                </a:lnTo>
                <a:lnTo>
                  <a:pt x="1935163" y="3028650"/>
                </a:lnTo>
                <a:lnTo>
                  <a:pt x="1936119" y="3019459"/>
                </a:lnTo>
                <a:lnTo>
                  <a:pt x="1937075" y="3010902"/>
                </a:lnTo>
                <a:lnTo>
                  <a:pt x="1938668" y="3002345"/>
                </a:lnTo>
                <a:lnTo>
                  <a:pt x="1940899" y="2993788"/>
                </a:lnTo>
                <a:lnTo>
                  <a:pt x="1943129" y="2985548"/>
                </a:lnTo>
                <a:lnTo>
                  <a:pt x="1945678" y="2977625"/>
                </a:lnTo>
                <a:lnTo>
                  <a:pt x="1948865" y="2969385"/>
                </a:lnTo>
                <a:lnTo>
                  <a:pt x="1952370" y="2961461"/>
                </a:lnTo>
                <a:lnTo>
                  <a:pt x="1956512" y="2954172"/>
                </a:lnTo>
                <a:lnTo>
                  <a:pt x="1960655" y="2946566"/>
                </a:lnTo>
                <a:lnTo>
                  <a:pt x="1965435" y="2939593"/>
                </a:lnTo>
                <a:lnTo>
                  <a:pt x="1970214" y="2932621"/>
                </a:lnTo>
                <a:lnTo>
                  <a:pt x="1975313" y="2925966"/>
                </a:lnTo>
                <a:lnTo>
                  <a:pt x="1981048" y="2919944"/>
                </a:lnTo>
                <a:lnTo>
                  <a:pt x="1986465" y="2913605"/>
                </a:lnTo>
                <a:lnTo>
                  <a:pt x="1992838" y="2907901"/>
                </a:lnTo>
                <a:lnTo>
                  <a:pt x="1999211" y="2902196"/>
                </a:lnTo>
                <a:lnTo>
                  <a:pt x="2005584" y="2897125"/>
                </a:lnTo>
                <a:lnTo>
                  <a:pt x="2012913" y="2892054"/>
                </a:lnTo>
                <a:lnTo>
                  <a:pt x="2019923" y="2887934"/>
                </a:lnTo>
                <a:lnTo>
                  <a:pt x="2027252" y="2883497"/>
                </a:lnTo>
                <a:lnTo>
                  <a:pt x="2035219" y="2879694"/>
                </a:lnTo>
                <a:lnTo>
                  <a:pt x="2042866" y="2876208"/>
                </a:lnTo>
                <a:lnTo>
                  <a:pt x="2050832" y="2873039"/>
                </a:lnTo>
                <a:lnTo>
                  <a:pt x="2059117" y="2870503"/>
                </a:lnTo>
                <a:lnTo>
                  <a:pt x="2067083" y="2867968"/>
                </a:lnTo>
                <a:lnTo>
                  <a:pt x="2075687" y="2866066"/>
                </a:lnTo>
                <a:lnTo>
                  <a:pt x="2084290" y="2864482"/>
                </a:lnTo>
                <a:lnTo>
                  <a:pt x="2093531" y="2863531"/>
                </a:lnTo>
                <a:lnTo>
                  <a:pt x="2102453" y="2862580"/>
                </a:lnTo>
                <a:lnTo>
                  <a:pt x="2111376" y="2862263"/>
                </a:lnTo>
                <a:close/>
                <a:moveTo>
                  <a:pt x="1627188" y="2862263"/>
                </a:moveTo>
                <a:lnTo>
                  <a:pt x="1636747" y="2862580"/>
                </a:lnTo>
                <a:lnTo>
                  <a:pt x="1645350" y="2863531"/>
                </a:lnTo>
                <a:lnTo>
                  <a:pt x="1654273" y="2864482"/>
                </a:lnTo>
                <a:lnTo>
                  <a:pt x="1662876" y="2866066"/>
                </a:lnTo>
                <a:lnTo>
                  <a:pt x="1671480" y="2867968"/>
                </a:lnTo>
                <a:lnTo>
                  <a:pt x="1679764" y="2870503"/>
                </a:lnTo>
                <a:lnTo>
                  <a:pt x="1688049" y="2873039"/>
                </a:lnTo>
                <a:lnTo>
                  <a:pt x="1696334" y="2876208"/>
                </a:lnTo>
                <a:lnTo>
                  <a:pt x="1703663" y="2879694"/>
                </a:lnTo>
                <a:lnTo>
                  <a:pt x="1711629" y="2883497"/>
                </a:lnTo>
                <a:lnTo>
                  <a:pt x="1718958" y="2887934"/>
                </a:lnTo>
                <a:lnTo>
                  <a:pt x="1725968" y="2892054"/>
                </a:lnTo>
                <a:lnTo>
                  <a:pt x="1732979" y="2897125"/>
                </a:lnTo>
                <a:lnTo>
                  <a:pt x="1739670" y="2902196"/>
                </a:lnTo>
                <a:lnTo>
                  <a:pt x="1746043" y="2907901"/>
                </a:lnTo>
                <a:lnTo>
                  <a:pt x="1752098" y="2913605"/>
                </a:lnTo>
                <a:lnTo>
                  <a:pt x="1758152" y="2919944"/>
                </a:lnTo>
                <a:lnTo>
                  <a:pt x="1763569" y="2925966"/>
                </a:lnTo>
                <a:lnTo>
                  <a:pt x="1768667" y="2932621"/>
                </a:lnTo>
                <a:lnTo>
                  <a:pt x="1773766" y="2939593"/>
                </a:lnTo>
                <a:lnTo>
                  <a:pt x="1777908" y="2946566"/>
                </a:lnTo>
                <a:lnTo>
                  <a:pt x="1782369" y="2954172"/>
                </a:lnTo>
                <a:lnTo>
                  <a:pt x="1786193" y="2961461"/>
                </a:lnTo>
                <a:lnTo>
                  <a:pt x="1789698" y="2969385"/>
                </a:lnTo>
                <a:lnTo>
                  <a:pt x="1792885" y="2977625"/>
                </a:lnTo>
                <a:lnTo>
                  <a:pt x="1795752" y="2985548"/>
                </a:lnTo>
                <a:lnTo>
                  <a:pt x="1797983" y="2993788"/>
                </a:lnTo>
                <a:lnTo>
                  <a:pt x="1799895" y="3002345"/>
                </a:lnTo>
                <a:lnTo>
                  <a:pt x="1801488" y="3010902"/>
                </a:lnTo>
                <a:lnTo>
                  <a:pt x="1802763" y="3019459"/>
                </a:lnTo>
                <a:lnTo>
                  <a:pt x="1803400" y="3028650"/>
                </a:lnTo>
                <a:lnTo>
                  <a:pt x="1803400" y="3037524"/>
                </a:lnTo>
                <a:lnTo>
                  <a:pt x="1803400" y="3046715"/>
                </a:lnTo>
                <a:lnTo>
                  <a:pt x="1802763" y="3055272"/>
                </a:lnTo>
                <a:lnTo>
                  <a:pt x="1801488" y="3064463"/>
                </a:lnTo>
                <a:lnTo>
                  <a:pt x="1799895" y="3073020"/>
                </a:lnTo>
                <a:lnTo>
                  <a:pt x="1797983" y="3081577"/>
                </a:lnTo>
                <a:lnTo>
                  <a:pt x="1795752" y="3089500"/>
                </a:lnTo>
                <a:lnTo>
                  <a:pt x="1792885" y="3097740"/>
                </a:lnTo>
                <a:lnTo>
                  <a:pt x="1789698" y="3105980"/>
                </a:lnTo>
                <a:lnTo>
                  <a:pt x="1786193" y="3113903"/>
                </a:lnTo>
                <a:lnTo>
                  <a:pt x="1782369" y="3121192"/>
                </a:lnTo>
                <a:lnTo>
                  <a:pt x="1777908" y="3128482"/>
                </a:lnTo>
                <a:lnTo>
                  <a:pt x="1773766" y="3135454"/>
                </a:lnTo>
                <a:lnTo>
                  <a:pt x="1768667" y="3142743"/>
                </a:lnTo>
                <a:lnTo>
                  <a:pt x="1763569" y="3149082"/>
                </a:lnTo>
                <a:lnTo>
                  <a:pt x="1758152" y="3155421"/>
                </a:lnTo>
                <a:lnTo>
                  <a:pt x="1752098" y="3161759"/>
                </a:lnTo>
                <a:lnTo>
                  <a:pt x="1746043" y="3167464"/>
                </a:lnTo>
                <a:lnTo>
                  <a:pt x="1739670" y="3172852"/>
                </a:lnTo>
                <a:lnTo>
                  <a:pt x="1732979" y="3177922"/>
                </a:lnTo>
                <a:lnTo>
                  <a:pt x="1725968" y="3182993"/>
                </a:lnTo>
                <a:lnTo>
                  <a:pt x="1718958" y="3187430"/>
                </a:lnTo>
                <a:lnTo>
                  <a:pt x="1711629" y="3191550"/>
                </a:lnTo>
                <a:lnTo>
                  <a:pt x="1703663" y="3195670"/>
                </a:lnTo>
                <a:lnTo>
                  <a:pt x="1696334" y="3199156"/>
                </a:lnTo>
                <a:lnTo>
                  <a:pt x="1688049" y="3202326"/>
                </a:lnTo>
                <a:lnTo>
                  <a:pt x="1679764" y="3204861"/>
                </a:lnTo>
                <a:lnTo>
                  <a:pt x="1671480" y="3207397"/>
                </a:lnTo>
                <a:lnTo>
                  <a:pt x="1662876" y="3209298"/>
                </a:lnTo>
                <a:lnTo>
                  <a:pt x="1654273" y="3210883"/>
                </a:lnTo>
                <a:lnTo>
                  <a:pt x="1645350" y="3211834"/>
                </a:lnTo>
                <a:lnTo>
                  <a:pt x="1636747" y="3212784"/>
                </a:lnTo>
                <a:lnTo>
                  <a:pt x="1627188" y="3213101"/>
                </a:lnTo>
                <a:lnTo>
                  <a:pt x="1618265" y="3212784"/>
                </a:lnTo>
                <a:lnTo>
                  <a:pt x="1609343" y="3211834"/>
                </a:lnTo>
                <a:lnTo>
                  <a:pt x="1600740" y="3210883"/>
                </a:lnTo>
                <a:lnTo>
                  <a:pt x="1592136" y="3209298"/>
                </a:lnTo>
                <a:lnTo>
                  <a:pt x="1583533" y="3207397"/>
                </a:lnTo>
                <a:lnTo>
                  <a:pt x="1575248" y="3204861"/>
                </a:lnTo>
                <a:lnTo>
                  <a:pt x="1566963" y="3202326"/>
                </a:lnTo>
                <a:lnTo>
                  <a:pt x="1558678" y="3199156"/>
                </a:lnTo>
                <a:lnTo>
                  <a:pt x="1551031" y="3195670"/>
                </a:lnTo>
                <a:lnTo>
                  <a:pt x="1543383" y="3191550"/>
                </a:lnTo>
                <a:lnTo>
                  <a:pt x="1536054" y="3187430"/>
                </a:lnTo>
                <a:lnTo>
                  <a:pt x="1529044" y="3182993"/>
                </a:lnTo>
                <a:lnTo>
                  <a:pt x="1522034" y="3177922"/>
                </a:lnTo>
                <a:lnTo>
                  <a:pt x="1515342" y="3172852"/>
                </a:lnTo>
                <a:lnTo>
                  <a:pt x="1508969" y="3167464"/>
                </a:lnTo>
                <a:lnTo>
                  <a:pt x="1502915" y="3161759"/>
                </a:lnTo>
                <a:lnTo>
                  <a:pt x="1496860" y="3155421"/>
                </a:lnTo>
                <a:lnTo>
                  <a:pt x="1491443" y="3149082"/>
                </a:lnTo>
                <a:lnTo>
                  <a:pt x="1486345" y="3142743"/>
                </a:lnTo>
                <a:lnTo>
                  <a:pt x="1481247" y="3135454"/>
                </a:lnTo>
                <a:lnTo>
                  <a:pt x="1476467" y="3128482"/>
                </a:lnTo>
                <a:lnTo>
                  <a:pt x="1472643" y="3121192"/>
                </a:lnTo>
                <a:lnTo>
                  <a:pt x="1468819" y="3113903"/>
                </a:lnTo>
                <a:lnTo>
                  <a:pt x="1465314" y="3105980"/>
                </a:lnTo>
                <a:lnTo>
                  <a:pt x="1462128" y="3097740"/>
                </a:lnTo>
                <a:lnTo>
                  <a:pt x="1459260" y="3089500"/>
                </a:lnTo>
                <a:lnTo>
                  <a:pt x="1456711" y="3081577"/>
                </a:lnTo>
                <a:lnTo>
                  <a:pt x="1454480" y="3073020"/>
                </a:lnTo>
                <a:lnTo>
                  <a:pt x="1453206" y="3064463"/>
                </a:lnTo>
                <a:lnTo>
                  <a:pt x="1452250" y="3055272"/>
                </a:lnTo>
                <a:lnTo>
                  <a:pt x="1451612" y="3046715"/>
                </a:lnTo>
                <a:lnTo>
                  <a:pt x="1450975" y="3037524"/>
                </a:lnTo>
                <a:lnTo>
                  <a:pt x="1451612" y="3028650"/>
                </a:lnTo>
                <a:lnTo>
                  <a:pt x="1452250" y="3019459"/>
                </a:lnTo>
                <a:lnTo>
                  <a:pt x="1453206" y="3010902"/>
                </a:lnTo>
                <a:lnTo>
                  <a:pt x="1454480" y="3002345"/>
                </a:lnTo>
                <a:lnTo>
                  <a:pt x="1456711" y="2993788"/>
                </a:lnTo>
                <a:lnTo>
                  <a:pt x="1459260" y="2985548"/>
                </a:lnTo>
                <a:lnTo>
                  <a:pt x="1462128" y="2977625"/>
                </a:lnTo>
                <a:lnTo>
                  <a:pt x="1465314" y="2969385"/>
                </a:lnTo>
                <a:lnTo>
                  <a:pt x="1468819" y="2961461"/>
                </a:lnTo>
                <a:lnTo>
                  <a:pt x="1472643" y="2954172"/>
                </a:lnTo>
                <a:lnTo>
                  <a:pt x="1476467" y="2946566"/>
                </a:lnTo>
                <a:lnTo>
                  <a:pt x="1481247" y="2939593"/>
                </a:lnTo>
                <a:lnTo>
                  <a:pt x="1486345" y="2932621"/>
                </a:lnTo>
                <a:lnTo>
                  <a:pt x="1491443" y="2925966"/>
                </a:lnTo>
                <a:lnTo>
                  <a:pt x="1496860" y="2919944"/>
                </a:lnTo>
                <a:lnTo>
                  <a:pt x="1502915" y="2913605"/>
                </a:lnTo>
                <a:lnTo>
                  <a:pt x="1508969" y="2907901"/>
                </a:lnTo>
                <a:lnTo>
                  <a:pt x="1515342" y="2902196"/>
                </a:lnTo>
                <a:lnTo>
                  <a:pt x="1522034" y="2897125"/>
                </a:lnTo>
                <a:lnTo>
                  <a:pt x="1529044" y="2892054"/>
                </a:lnTo>
                <a:lnTo>
                  <a:pt x="1536054" y="2887934"/>
                </a:lnTo>
                <a:lnTo>
                  <a:pt x="1543383" y="2883497"/>
                </a:lnTo>
                <a:lnTo>
                  <a:pt x="1551031" y="2879694"/>
                </a:lnTo>
                <a:lnTo>
                  <a:pt x="1558678" y="2876208"/>
                </a:lnTo>
                <a:lnTo>
                  <a:pt x="1566963" y="2873039"/>
                </a:lnTo>
                <a:lnTo>
                  <a:pt x="1575248" y="2870503"/>
                </a:lnTo>
                <a:lnTo>
                  <a:pt x="1583533" y="2867968"/>
                </a:lnTo>
                <a:lnTo>
                  <a:pt x="1592136" y="2866066"/>
                </a:lnTo>
                <a:lnTo>
                  <a:pt x="1600740" y="2864482"/>
                </a:lnTo>
                <a:lnTo>
                  <a:pt x="1609343" y="2863531"/>
                </a:lnTo>
                <a:lnTo>
                  <a:pt x="1618265" y="2862580"/>
                </a:lnTo>
                <a:lnTo>
                  <a:pt x="1627188" y="2862263"/>
                </a:lnTo>
                <a:close/>
                <a:moveTo>
                  <a:pt x="1143794" y="2862263"/>
                </a:moveTo>
                <a:lnTo>
                  <a:pt x="1152676" y="2862580"/>
                </a:lnTo>
                <a:lnTo>
                  <a:pt x="1161558" y="2863531"/>
                </a:lnTo>
                <a:lnTo>
                  <a:pt x="1170123" y="2864482"/>
                </a:lnTo>
                <a:lnTo>
                  <a:pt x="1179005" y="2866066"/>
                </a:lnTo>
                <a:lnTo>
                  <a:pt x="1187252" y="2867968"/>
                </a:lnTo>
                <a:lnTo>
                  <a:pt x="1195817" y="2870503"/>
                </a:lnTo>
                <a:lnTo>
                  <a:pt x="1204065" y="2873039"/>
                </a:lnTo>
                <a:lnTo>
                  <a:pt x="1211995" y="2876208"/>
                </a:lnTo>
                <a:lnTo>
                  <a:pt x="1219608" y="2879694"/>
                </a:lnTo>
                <a:lnTo>
                  <a:pt x="1227221" y="2883497"/>
                </a:lnTo>
                <a:lnTo>
                  <a:pt x="1234517" y="2887934"/>
                </a:lnTo>
                <a:lnTo>
                  <a:pt x="1241496" y="2892054"/>
                </a:lnTo>
                <a:lnTo>
                  <a:pt x="1248475" y="2897125"/>
                </a:lnTo>
                <a:lnTo>
                  <a:pt x="1255136" y="2902196"/>
                </a:lnTo>
                <a:lnTo>
                  <a:pt x="1261480" y="2907901"/>
                </a:lnTo>
                <a:lnTo>
                  <a:pt x="1267507" y="2913605"/>
                </a:lnTo>
                <a:lnTo>
                  <a:pt x="1273534" y="2919944"/>
                </a:lnTo>
                <a:lnTo>
                  <a:pt x="1278927" y="2925966"/>
                </a:lnTo>
                <a:lnTo>
                  <a:pt x="1284002" y="2932621"/>
                </a:lnTo>
                <a:lnTo>
                  <a:pt x="1289078" y="2939593"/>
                </a:lnTo>
                <a:lnTo>
                  <a:pt x="1293836" y="2946566"/>
                </a:lnTo>
                <a:lnTo>
                  <a:pt x="1297642" y="2954172"/>
                </a:lnTo>
                <a:lnTo>
                  <a:pt x="1301449" y="2961461"/>
                </a:lnTo>
                <a:lnTo>
                  <a:pt x="1304938" y="2969385"/>
                </a:lnTo>
                <a:lnTo>
                  <a:pt x="1308111" y="2977625"/>
                </a:lnTo>
                <a:lnTo>
                  <a:pt x="1311283" y="2985548"/>
                </a:lnTo>
                <a:lnTo>
                  <a:pt x="1313503" y="2993788"/>
                </a:lnTo>
                <a:lnTo>
                  <a:pt x="1315724" y="3002345"/>
                </a:lnTo>
                <a:lnTo>
                  <a:pt x="1316992" y="3010902"/>
                </a:lnTo>
                <a:lnTo>
                  <a:pt x="1317944" y="3019459"/>
                </a:lnTo>
                <a:lnTo>
                  <a:pt x="1318579" y="3028650"/>
                </a:lnTo>
                <a:lnTo>
                  <a:pt x="1319213" y="3037524"/>
                </a:lnTo>
                <a:lnTo>
                  <a:pt x="1318579" y="3046715"/>
                </a:lnTo>
                <a:lnTo>
                  <a:pt x="1317944" y="3055272"/>
                </a:lnTo>
                <a:lnTo>
                  <a:pt x="1316992" y="3064463"/>
                </a:lnTo>
                <a:lnTo>
                  <a:pt x="1315724" y="3073020"/>
                </a:lnTo>
                <a:lnTo>
                  <a:pt x="1313503" y="3081577"/>
                </a:lnTo>
                <a:lnTo>
                  <a:pt x="1311283" y="3089500"/>
                </a:lnTo>
                <a:lnTo>
                  <a:pt x="1308111" y="3097740"/>
                </a:lnTo>
                <a:lnTo>
                  <a:pt x="1304938" y="3105980"/>
                </a:lnTo>
                <a:lnTo>
                  <a:pt x="1301449" y="3113903"/>
                </a:lnTo>
                <a:lnTo>
                  <a:pt x="1297642" y="3121192"/>
                </a:lnTo>
                <a:lnTo>
                  <a:pt x="1293836" y="3128482"/>
                </a:lnTo>
                <a:lnTo>
                  <a:pt x="1289078" y="3135454"/>
                </a:lnTo>
                <a:lnTo>
                  <a:pt x="1284002" y="3142743"/>
                </a:lnTo>
                <a:lnTo>
                  <a:pt x="1278927" y="3149082"/>
                </a:lnTo>
                <a:lnTo>
                  <a:pt x="1273534" y="3155421"/>
                </a:lnTo>
                <a:lnTo>
                  <a:pt x="1267507" y="3161759"/>
                </a:lnTo>
                <a:lnTo>
                  <a:pt x="1261480" y="3167464"/>
                </a:lnTo>
                <a:lnTo>
                  <a:pt x="1255136" y="3172852"/>
                </a:lnTo>
                <a:lnTo>
                  <a:pt x="1248475" y="3177922"/>
                </a:lnTo>
                <a:lnTo>
                  <a:pt x="1241496" y="3182993"/>
                </a:lnTo>
                <a:lnTo>
                  <a:pt x="1234517" y="3187430"/>
                </a:lnTo>
                <a:lnTo>
                  <a:pt x="1227221" y="3191550"/>
                </a:lnTo>
                <a:lnTo>
                  <a:pt x="1219608" y="3195670"/>
                </a:lnTo>
                <a:lnTo>
                  <a:pt x="1211995" y="3199156"/>
                </a:lnTo>
                <a:lnTo>
                  <a:pt x="1204065" y="3202326"/>
                </a:lnTo>
                <a:lnTo>
                  <a:pt x="1195817" y="3204861"/>
                </a:lnTo>
                <a:lnTo>
                  <a:pt x="1187252" y="3207397"/>
                </a:lnTo>
                <a:lnTo>
                  <a:pt x="1179005" y="3209298"/>
                </a:lnTo>
                <a:lnTo>
                  <a:pt x="1170123" y="3210883"/>
                </a:lnTo>
                <a:lnTo>
                  <a:pt x="1161558" y="3211834"/>
                </a:lnTo>
                <a:lnTo>
                  <a:pt x="1152676" y="3212784"/>
                </a:lnTo>
                <a:lnTo>
                  <a:pt x="1143794" y="3213101"/>
                </a:lnTo>
                <a:lnTo>
                  <a:pt x="1134595" y="3212784"/>
                </a:lnTo>
                <a:lnTo>
                  <a:pt x="1125713" y="3211834"/>
                </a:lnTo>
                <a:lnTo>
                  <a:pt x="1116831" y="3210883"/>
                </a:lnTo>
                <a:lnTo>
                  <a:pt x="1108266" y="3209298"/>
                </a:lnTo>
                <a:lnTo>
                  <a:pt x="1100019" y="3207397"/>
                </a:lnTo>
                <a:lnTo>
                  <a:pt x="1091454" y="3204861"/>
                </a:lnTo>
                <a:lnTo>
                  <a:pt x="1083206" y="3202326"/>
                </a:lnTo>
                <a:lnTo>
                  <a:pt x="1075593" y="3199156"/>
                </a:lnTo>
                <a:lnTo>
                  <a:pt x="1067663" y="3195670"/>
                </a:lnTo>
                <a:lnTo>
                  <a:pt x="1059733" y="3191550"/>
                </a:lnTo>
                <a:lnTo>
                  <a:pt x="1052754" y="3187430"/>
                </a:lnTo>
                <a:lnTo>
                  <a:pt x="1045458" y="3182993"/>
                </a:lnTo>
                <a:lnTo>
                  <a:pt x="1038797" y="3177922"/>
                </a:lnTo>
                <a:lnTo>
                  <a:pt x="1032135" y="3172852"/>
                </a:lnTo>
                <a:lnTo>
                  <a:pt x="1025474" y="3167464"/>
                </a:lnTo>
                <a:lnTo>
                  <a:pt x="1019764" y="3161759"/>
                </a:lnTo>
                <a:lnTo>
                  <a:pt x="1013737" y="3155421"/>
                </a:lnTo>
                <a:lnTo>
                  <a:pt x="1008344" y="3149082"/>
                </a:lnTo>
                <a:lnTo>
                  <a:pt x="1002952" y="3142743"/>
                </a:lnTo>
                <a:lnTo>
                  <a:pt x="998193" y="3135454"/>
                </a:lnTo>
                <a:lnTo>
                  <a:pt x="993752" y="3128482"/>
                </a:lnTo>
                <a:lnTo>
                  <a:pt x="989311" y="3121192"/>
                </a:lnTo>
                <a:lnTo>
                  <a:pt x="985505" y="3113903"/>
                </a:lnTo>
                <a:lnTo>
                  <a:pt x="982015" y="3105980"/>
                </a:lnTo>
                <a:lnTo>
                  <a:pt x="978843" y="3097740"/>
                </a:lnTo>
                <a:lnTo>
                  <a:pt x="975988" y="3089500"/>
                </a:lnTo>
                <a:lnTo>
                  <a:pt x="973768" y="3081577"/>
                </a:lnTo>
                <a:lnTo>
                  <a:pt x="971865" y="3073020"/>
                </a:lnTo>
                <a:lnTo>
                  <a:pt x="970279" y="3064463"/>
                </a:lnTo>
                <a:lnTo>
                  <a:pt x="969010" y="3055272"/>
                </a:lnTo>
                <a:lnTo>
                  <a:pt x="968692" y="3046715"/>
                </a:lnTo>
                <a:lnTo>
                  <a:pt x="968375" y="3037524"/>
                </a:lnTo>
                <a:lnTo>
                  <a:pt x="968692" y="3028650"/>
                </a:lnTo>
                <a:lnTo>
                  <a:pt x="969010" y="3019459"/>
                </a:lnTo>
                <a:lnTo>
                  <a:pt x="970279" y="3010902"/>
                </a:lnTo>
                <a:lnTo>
                  <a:pt x="971865" y="3002345"/>
                </a:lnTo>
                <a:lnTo>
                  <a:pt x="973768" y="2993788"/>
                </a:lnTo>
                <a:lnTo>
                  <a:pt x="975988" y="2985548"/>
                </a:lnTo>
                <a:lnTo>
                  <a:pt x="978843" y="2977625"/>
                </a:lnTo>
                <a:lnTo>
                  <a:pt x="982015" y="2969385"/>
                </a:lnTo>
                <a:lnTo>
                  <a:pt x="985505" y="2961461"/>
                </a:lnTo>
                <a:lnTo>
                  <a:pt x="989311" y="2954172"/>
                </a:lnTo>
                <a:lnTo>
                  <a:pt x="993752" y="2946566"/>
                </a:lnTo>
                <a:lnTo>
                  <a:pt x="998193" y="2939593"/>
                </a:lnTo>
                <a:lnTo>
                  <a:pt x="1002952" y="2932621"/>
                </a:lnTo>
                <a:lnTo>
                  <a:pt x="1008344" y="2925966"/>
                </a:lnTo>
                <a:lnTo>
                  <a:pt x="1013737" y="2919944"/>
                </a:lnTo>
                <a:lnTo>
                  <a:pt x="1019764" y="2913605"/>
                </a:lnTo>
                <a:lnTo>
                  <a:pt x="1025474" y="2907901"/>
                </a:lnTo>
                <a:lnTo>
                  <a:pt x="1032135" y="2902196"/>
                </a:lnTo>
                <a:lnTo>
                  <a:pt x="1038797" y="2897125"/>
                </a:lnTo>
                <a:lnTo>
                  <a:pt x="1045458" y="2892054"/>
                </a:lnTo>
                <a:lnTo>
                  <a:pt x="1052754" y="2887934"/>
                </a:lnTo>
                <a:lnTo>
                  <a:pt x="1059733" y="2883497"/>
                </a:lnTo>
                <a:lnTo>
                  <a:pt x="1067663" y="2879694"/>
                </a:lnTo>
                <a:lnTo>
                  <a:pt x="1075593" y="2876208"/>
                </a:lnTo>
                <a:lnTo>
                  <a:pt x="1083206" y="2873039"/>
                </a:lnTo>
                <a:lnTo>
                  <a:pt x="1091454" y="2870503"/>
                </a:lnTo>
                <a:lnTo>
                  <a:pt x="1100019" y="2867968"/>
                </a:lnTo>
                <a:lnTo>
                  <a:pt x="1108266" y="2866066"/>
                </a:lnTo>
                <a:lnTo>
                  <a:pt x="1116831" y="2864482"/>
                </a:lnTo>
                <a:lnTo>
                  <a:pt x="1125713" y="2863531"/>
                </a:lnTo>
                <a:lnTo>
                  <a:pt x="1134595" y="2862580"/>
                </a:lnTo>
                <a:lnTo>
                  <a:pt x="1143794" y="2862263"/>
                </a:lnTo>
                <a:close/>
                <a:moveTo>
                  <a:pt x="659607" y="2862263"/>
                </a:moveTo>
                <a:lnTo>
                  <a:pt x="668806" y="2862580"/>
                </a:lnTo>
                <a:lnTo>
                  <a:pt x="677371" y="2863531"/>
                </a:lnTo>
                <a:lnTo>
                  <a:pt x="686253" y="2864482"/>
                </a:lnTo>
                <a:lnTo>
                  <a:pt x="694818" y="2866066"/>
                </a:lnTo>
                <a:lnTo>
                  <a:pt x="703700" y="2867968"/>
                </a:lnTo>
                <a:lnTo>
                  <a:pt x="711630" y="2870503"/>
                </a:lnTo>
                <a:lnTo>
                  <a:pt x="719878" y="2873039"/>
                </a:lnTo>
                <a:lnTo>
                  <a:pt x="728125" y="2876208"/>
                </a:lnTo>
                <a:lnTo>
                  <a:pt x="735421" y="2879694"/>
                </a:lnTo>
                <a:lnTo>
                  <a:pt x="743352" y="2883497"/>
                </a:lnTo>
                <a:lnTo>
                  <a:pt x="750647" y="2887934"/>
                </a:lnTo>
                <a:lnTo>
                  <a:pt x="757626" y="2892054"/>
                </a:lnTo>
                <a:lnTo>
                  <a:pt x="764605" y="2897125"/>
                </a:lnTo>
                <a:lnTo>
                  <a:pt x="771266" y="2902196"/>
                </a:lnTo>
                <a:lnTo>
                  <a:pt x="777611" y="2907901"/>
                </a:lnTo>
                <a:lnTo>
                  <a:pt x="783955" y="2913605"/>
                </a:lnTo>
                <a:lnTo>
                  <a:pt x="789348" y="2919944"/>
                </a:lnTo>
                <a:lnTo>
                  <a:pt x="795057" y="2925966"/>
                </a:lnTo>
                <a:lnTo>
                  <a:pt x="800133" y="2932621"/>
                </a:lnTo>
                <a:lnTo>
                  <a:pt x="805208" y="2939593"/>
                </a:lnTo>
                <a:lnTo>
                  <a:pt x="809649" y="2946566"/>
                </a:lnTo>
                <a:lnTo>
                  <a:pt x="813773" y="2954172"/>
                </a:lnTo>
                <a:lnTo>
                  <a:pt x="817897" y="2961461"/>
                </a:lnTo>
                <a:lnTo>
                  <a:pt x="821386" y="2969385"/>
                </a:lnTo>
                <a:lnTo>
                  <a:pt x="824241" y="2977625"/>
                </a:lnTo>
                <a:lnTo>
                  <a:pt x="827096" y="2985548"/>
                </a:lnTo>
                <a:lnTo>
                  <a:pt x="829316" y="2993788"/>
                </a:lnTo>
                <a:lnTo>
                  <a:pt x="831537" y="3002345"/>
                </a:lnTo>
                <a:lnTo>
                  <a:pt x="832806" y="3010902"/>
                </a:lnTo>
                <a:lnTo>
                  <a:pt x="834075" y="3019459"/>
                </a:lnTo>
                <a:lnTo>
                  <a:pt x="835026" y="3028650"/>
                </a:lnTo>
                <a:lnTo>
                  <a:pt x="835026" y="3037524"/>
                </a:lnTo>
                <a:lnTo>
                  <a:pt x="835026" y="3046715"/>
                </a:lnTo>
                <a:lnTo>
                  <a:pt x="834075" y="3055272"/>
                </a:lnTo>
                <a:lnTo>
                  <a:pt x="832806" y="3064463"/>
                </a:lnTo>
                <a:lnTo>
                  <a:pt x="831537" y="3073020"/>
                </a:lnTo>
                <a:lnTo>
                  <a:pt x="829316" y="3081577"/>
                </a:lnTo>
                <a:lnTo>
                  <a:pt x="827096" y="3089500"/>
                </a:lnTo>
                <a:lnTo>
                  <a:pt x="824241" y="3097740"/>
                </a:lnTo>
                <a:lnTo>
                  <a:pt x="821386" y="3105980"/>
                </a:lnTo>
                <a:lnTo>
                  <a:pt x="817897" y="3113903"/>
                </a:lnTo>
                <a:lnTo>
                  <a:pt x="813773" y="3121192"/>
                </a:lnTo>
                <a:lnTo>
                  <a:pt x="809649" y="3128482"/>
                </a:lnTo>
                <a:lnTo>
                  <a:pt x="805208" y="3135454"/>
                </a:lnTo>
                <a:lnTo>
                  <a:pt x="800133" y="3142743"/>
                </a:lnTo>
                <a:lnTo>
                  <a:pt x="795057" y="3149082"/>
                </a:lnTo>
                <a:lnTo>
                  <a:pt x="789348" y="3155421"/>
                </a:lnTo>
                <a:lnTo>
                  <a:pt x="783955" y="3161759"/>
                </a:lnTo>
                <a:lnTo>
                  <a:pt x="777611" y="3167464"/>
                </a:lnTo>
                <a:lnTo>
                  <a:pt x="771266" y="3172852"/>
                </a:lnTo>
                <a:lnTo>
                  <a:pt x="764605" y="3177922"/>
                </a:lnTo>
                <a:lnTo>
                  <a:pt x="757626" y="3182993"/>
                </a:lnTo>
                <a:lnTo>
                  <a:pt x="750647" y="3187430"/>
                </a:lnTo>
                <a:lnTo>
                  <a:pt x="743352" y="3191550"/>
                </a:lnTo>
                <a:lnTo>
                  <a:pt x="735421" y="3195670"/>
                </a:lnTo>
                <a:lnTo>
                  <a:pt x="728125" y="3199156"/>
                </a:lnTo>
                <a:lnTo>
                  <a:pt x="719878" y="3202326"/>
                </a:lnTo>
                <a:lnTo>
                  <a:pt x="711630" y="3204861"/>
                </a:lnTo>
                <a:lnTo>
                  <a:pt x="703700" y="3207397"/>
                </a:lnTo>
                <a:lnTo>
                  <a:pt x="694818" y="3209298"/>
                </a:lnTo>
                <a:lnTo>
                  <a:pt x="686253" y="3210883"/>
                </a:lnTo>
                <a:lnTo>
                  <a:pt x="677371" y="3211834"/>
                </a:lnTo>
                <a:lnTo>
                  <a:pt x="668806" y="3212784"/>
                </a:lnTo>
                <a:lnTo>
                  <a:pt x="659607" y="3213101"/>
                </a:lnTo>
                <a:lnTo>
                  <a:pt x="650408" y="3212784"/>
                </a:lnTo>
                <a:lnTo>
                  <a:pt x="641526" y="3211834"/>
                </a:lnTo>
                <a:lnTo>
                  <a:pt x="632961" y="3210883"/>
                </a:lnTo>
                <a:lnTo>
                  <a:pt x="624397" y="3209298"/>
                </a:lnTo>
                <a:lnTo>
                  <a:pt x="615832" y="3207397"/>
                </a:lnTo>
                <a:lnTo>
                  <a:pt x="607584" y="3204861"/>
                </a:lnTo>
                <a:lnTo>
                  <a:pt x="599337" y="3202326"/>
                </a:lnTo>
                <a:lnTo>
                  <a:pt x="591406" y="3199156"/>
                </a:lnTo>
                <a:lnTo>
                  <a:pt x="583476" y="3195670"/>
                </a:lnTo>
                <a:lnTo>
                  <a:pt x="576180" y="3191550"/>
                </a:lnTo>
                <a:lnTo>
                  <a:pt x="568567" y="3187430"/>
                </a:lnTo>
                <a:lnTo>
                  <a:pt x="561588" y="3182993"/>
                </a:lnTo>
                <a:lnTo>
                  <a:pt x="554610" y="3177922"/>
                </a:lnTo>
                <a:lnTo>
                  <a:pt x="547948" y="3172852"/>
                </a:lnTo>
                <a:lnTo>
                  <a:pt x="541921" y="3167464"/>
                </a:lnTo>
                <a:lnTo>
                  <a:pt x="535577" y="3161759"/>
                </a:lnTo>
                <a:lnTo>
                  <a:pt x="529550" y="3155421"/>
                </a:lnTo>
                <a:lnTo>
                  <a:pt x="524157" y="3149082"/>
                </a:lnTo>
                <a:lnTo>
                  <a:pt x="519082" y="3142743"/>
                </a:lnTo>
                <a:lnTo>
                  <a:pt x="514006" y="3135454"/>
                </a:lnTo>
                <a:lnTo>
                  <a:pt x="509565" y="3128482"/>
                </a:lnTo>
                <a:lnTo>
                  <a:pt x="505442" y="3121192"/>
                </a:lnTo>
                <a:lnTo>
                  <a:pt x="501635" y="3113903"/>
                </a:lnTo>
                <a:lnTo>
                  <a:pt x="498146" y="3105980"/>
                </a:lnTo>
                <a:lnTo>
                  <a:pt x="494974" y="3097740"/>
                </a:lnTo>
                <a:lnTo>
                  <a:pt x="492436" y="3089500"/>
                </a:lnTo>
                <a:lnTo>
                  <a:pt x="489581" y="3081577"/>
                </a:lnTo>
                <a:lnTo>
                  <a:pt x="487678" y="3073020"/>
                </a:lnTo>
                <a:lnTo>
                  <a:pt x="486092" y="3064463"/>
                </a:lnTo>
                <a:lnTo>
                  <a:pt x="485140" y="3055272"/>
                </a:lnTo>
                <a:lnTo>
                  <a:pt x="484505" y="3046715"/>
                </a:lnTo>
                <a:lnTo>
                  <a:pt x="484188" y="3037524"/>
                </a:lnTo>
                <a:lnTo>
                  <a:pt x="484505" y="3028650"/>
                </a:lnTo>
                <a:lnTo>
                  <a:pt x="485140" y="3019459"/>
                </a:lnTo>
                <a:lnTo>
                  <a:pt x="486092" y="3010902"/>
                </a:lnTo>
                <a:lnTo>
                  <a:pt x="487678" y="3002345"/>
                </a:lnTo>
                <a:lnTo>
                  <a:pt x="489581" y="2993788"/>
                </a:lnTo>
                <a:lnTo>
                  <a:pt x="492436" y="2985548"/>
                </a:lnTo>
                <a:lnTo>
                  <a:pt x="494974" y="2977625"/>
                </a:lnTo>
                <a:lnTo>
                  <a:pt x="498146" y="2969385"/>
                </a:lnTo>
                <a:lnTo>
                  <a:pt x="501635" y="2961461"/>
                </a:lnTo>
                <a:lnTo>
                  <a:pt x="505442" y="2954172"/>
                </a:lnTo>
                <a:lnTo>
                  <a:pt x="509565" y="2946566"/>
                </a:lnTo>
                <a:lnTo>
                  <a:pt x="514006" y="2939593"/>
                </a:lnTo>
                <a:lnTo>
                  <a:pt x="519082" y="2932621"/>
                </a:lnTo>
                <a:lnTo>
                  <a:pt x="524157" y="2925966"/>
                </a:lnTo>
                <a:lnTo>
                  <a:pt x="529550" y="2919944"/>
                </a:lnTo>
                <a:lnTo>
                  <a:pt x="535577" y="2913605"/>
                </a:lnTo>
                <a:lnTo>
                  <a:pt x="541921" y="2907901"/>
                </a:lnTo>
                <a:lnTo>
                  <a:pt x="547948" y="2902196"/>
                </a:lnTo>
                <a:lnTo>
                  <a:pt x="554610" y="2897125"/>
                </a:lnTo>
                <a:lnTo>
                  <a:pt x="561588" y="2892054"/>
                </a:lnTo>
                <a:lnTo>
                  <a:pt x="568567" y="2887934"/>
                </a:lnTo>
                <a:lnTo>
                  <a:pt x="576180" y="2883497"/>
                </a:lnTo>
                <a:lnTo>
                  <a:pt x="583476" y="2879694"/>
                </a:lnTo>
                <a:lnTo>
                  <a:pt x="591406" y="2876208"/>
                </a:lnTo>
                <a:lnTo>
                  <a:pt x="599337" y="2873039"/>
                </a:lnTo>
                <a:lnTo>
                  <a:pt x="607584" y="2870503"/>
                </a:lnTo>
                <a:lnTo>
                  <a:pt x="615832" y="2867968"/>
                </a:lnTo>
                <a:lnTo>
                  <a:pt x="624397" y="2866066"/>
                </a:lnTo>
                <a:lnTo>
                  <a:pt x="632961" y="2864482"/>
                </a:lnTo>
                <a:lnTo>
                  <a:pt x="641526" y="2863531"/>
                </a:lnTo>
                <a:lnTo>
                  <a:pt x="650408" y="2862580"/>
                </a:lnTo>
                <a:lnTo>
                  <a:pt x="659607" y="2862263"/>
                </a:lnTo>
                <a:close/>
                <a:moveTo>
                  <a:pt x="175419" y="2862263"/>
                </a:moveTo>
                <a:lnTo>
                  <a:pt x="184301" y="2862580"/>
                </a:lnTo>
                <a:lnTo>
                  <a:pt x="193183" y="2863531"/>
                </a:lnTo>
                <a:lnTo>
                  <a:pt x="202382" y="2864482"/>
                </a:lnTo>
                <a:lnTo>
                  <a:pt x="210947" y="2866066"/>
                </a:lnTo>
                <a:lnTo>
                  <a:pt x="219195" y="2867968"/>
                </a:lnTo>
                <a:lnTo>
                  <a:pt x="227759" y="2870503"/>
                </a:lnTo>
                <a:lnTo>
                  <a:pt x="235690" y="2873039"/>
                </a:lnTo>
                <a:lnTo>
                  <a:pt x="243620" y="2876208"/>
                </a:lnTo>
                <a:lnTo>
                  <a:pt x="251550" y="2879694"/>
                </a:lnTo>
                <a:lnTo>
                  <a:pt x="258846" y="2883497"/>
                </a:lnTo>
                <a:lnTo>
                  <a:pt x="266142" y="2887934"/>
                </a:lnTo>
                <a:lnTo>
                  <a:pt x="273755" y="2892054"/>
                </a:lnTo>
                <a:lnTo>
                  <a:pt x="280417" y="2897125"/>
                </a:lnTo>
                <a:lnTo>
                  <a:pt x="286761" y="2902196"/>
                </a:lnTo>
                <a:lnTo>
                  <a:pt x="293423" y="2907901"/>
                </a:lnTo>
                <a:lnTo>
                  <a:pt x="299450" y="2913605"/>
                </a:lnTo>
                <a:lnTo>
                  <a:pt x="305160" y="2919944"/>
                </a:lnTo>
                <a:lnTo>
                  <a:pt x="310552" y="2925966"/>
                </a:lnTo>
                <a:lnTo>
                  <a:pt x="316262" y="2932621"/>
                </a:lnTo>
                <a:lnTo>
                  <a:pt x="320703" y="2939593"/>
                </a:lnTo>
                <a:lnTo>
                  <a:pt x="325461" y="2946566"/>
                </a:lnTo>
                <a:lnTo>
                  <a:pt x="329902" y="2954172"/>
                </a:lnTo>
                <a:lnTo>
                  <a:pt x="333709" y="2961461"/>
                </a:lnTo>
                <a:lnTo>
                  <a:pt x="337198" y="2969385"/>
                </a:lnTo>
                <a:lnTo>
                  <a:pt x="340370" y="2977625"/>
                </a:lnTo>
                <a:lnTo>
                  <a:pt x="342908" y="2985548"/>
                </a:lnTo>
                <a:lnTo>
                  <a:pt x="345446" y="2993788"/>
                </a:lnTo>
                <a:lnTo>
                  <a:pt x="347349" y="3002345"/>
                </a:lnTo>
                <a:lnTo>
                  <a:pt x="348935" y="3010902"/>
                </a:lnTo>
                <a:lnTo>
                  <a:pt x="349887" y="3019459"/>
                </a:lnTo>
                <a:lnTo>
                  <a:pt x="350521" y="3028650"/>
                </a:lnTo>
                <a:lnTo>
                  <a:pt x="350838" y="3037524"/>
                </a:lnTo>
                <a:lnTo>
                  <a:pt x="350521" y="3046715"/>
                </a:lnTo>
                <a:lnTo>
                  <a:pt x="349887" y="3055272"/>
                </a:lnTo>
                <a:lnTo>
                  <a:pt x="348935" y="3064463"/>
                </a:lnTo>
                <a:lnTo>
                  <a:pt x="347349" y="3073020"/>
                </a:lnTo>
                <a:lnTo>
                  <a:pt x="345446" y="3081577"/>
                </a:lnTo>
                <a:lnTo>
                  <a:pt x="342908" y="3089500"/>
                </a:lnTo>
                <a:lnTo>
                  <a:pt x="340370" y="3097740"/>
                </a:lnTo>
                <a:lnTo>
                  <a:pt x="337198" y="3105980"/>
                </a:lnTo>
                <a:lnTo>
                  <a:pt x="333709" y="3113903"/>
                </a:lnTo>
                <a:lnTo>
                  <a:pt x="329902" y="3121192"/>
                </a:lnTo>
                <a:lnTo>
                  <a:pt x="325461" y="3128482"/>
                </a:lnTo>
                <a:lnTo>
                  <a:pt x="320703" y="3135454"/>
                </a:lnTo>
                <a:lnTo>
                  <a:pt x="316262" y="3142743"/>
                </a:lnTo>
                <a:lnTo>
                  <a:pt x="310552" y="3149082"/>
                </a:lnTo>
                <a:lnTo>
                  <a:pt x="305160" y="3155421"/>
                </a:lnTo>
                <a:lnTo>
                  <a:pt x="299450" y="3161759"/>
                </a:lnTo>
                <a:lnTo>
                  <a:pt x="293423" y="3167464"/>
                </a:lnTo>
                <a:lnTo>
                  <a:pt x="286761" y="3172852"/>
                </a:lnTo>
                <a:lnTo>
                  <a:pt x="280417" y="3177922"/>
                </a:lnTo>
                <a:lnTo>
                  <a:pt x="273755" y="3182993"/>
                </a:lnTo>
                <a:lnTo>
                  <a:pt x="266142" y="3187430"/>
                </a:lnTo>
                <a:lnTo>
                  <a:pt x="258846" y="3191550"/>
                </a:lnTo>
                <a:lnTo>
                  <a:pt x="251550" y="3195670"/>
                </a:lnTo>
                <a:lnTo>
                  <a:pt x="243620" y="3199156"/>
                </a:lnTo>
                <a:lnTo>
                  <a:pt x="235690" y="3202326"/>
                </a:lnTo>
                <a:lnTo>
                  <a:pt x="227759" y="3204861"/>
                </a:lnTo>
                <a:lnTo>
                  <a:pt x="219195" y="3207397"/>
                </a:lnTo>
                <a:lnTo>
                  <a:pt x="210947" y="3209298"/>
                </a:lnTo>
                <a:lnTo>
                  <a:pt x="202382" y="3210883"/>
                </a:lnTo>
                <a:lnTo>
                  <a:pt x="193183" y="3211834"/>
                </a:lnTo>
                <a:lnTo>
                  <a:pt x="184301" y="3212784"/>
                </a:lnTo>
                <a:lnTo>
                  <a:pt x="175419" y="3213101"/>
                </a:lnTo>
                <a:lnTo>
                  <a:pt x="166537" y="3212784"/>
                </a:lnTo>
                <a:lnTo>
                  <a:pt x="157338" y="3211834"/>
                </a:lnTo>
                <a:lnTo>
                  <a:pt x="148456" y="3210883"/>
                </a:lnTo>
                <a:lnTo>
                  <a:pt x="139891" y="3209298"/>
                </a:lnTo>
                <a:lnTo>
                  <a:pt x="131644" y="3207397"/>
                </a:lnTo>
                <a:lnTo>
                  <a:pt x="123079" y="3204861"/>
                </a:lnTo>
                <a:lnTo>
                  <a:pt x="114831" y="3202326"/>
                </a:lnTo>
                <a:lnTo>
                  <a:pt x="107218" y="3199156"/>
                </a:lnTo>
                <a:lnTo>
                  <a:pt x="99288" y="3195670"/>
                </a:lnTo>
                <a:lnTo>
                  <a:pt x="91675" y="3191550"/>
                </a:lnTo>
                <a:lnTo>
                  <a:pt x="84696" y="3187430"/>
                </a:lnTo>
                <a:lnTo>
                  <a:pt x="77083" y="3182993"/>
                </a:lnTo>
                <a:lnTo>
                  <a:pt x="70422" y="3177922"/>
                </a:lnTo>
                <a:lnTo>
                  <a:pt x="64077" y="3172852"/>
                </a:lnTo>
                <a:lnTo>
                  <a:pt x="57416" y="3167464"/>
                </a:lnTo>
                <a:lnTo>
                  <a:pt x="51389" y="3161759"/>
                </a:lnTo>
                <a:lnTo>
                  <a:pt x="45679" y="3155421"/>
                </a:lnTo>
                <a:lnTo>
                  <a:pt x="40286" y="3149082"/>
                </a:lnTo>
                <a:lnTo>
                  <a:pt x="34577" y="3142743"/>
                </a:lnTo>
                <a:lnTo>
                  <a:pt x="30136" y="3135454"/>
                </a:lnTo>
                <a:lnTo>
                  <a:pt x="25377" y="3128482"/>
                </a:lnTo>
                <a:lnTo>
                  <a:pt x="20936" y="3121192"/>
                </a:lnTo>
                <a:lnTo>
                  <a:pt x="17130" y="3113903"/>
                </a:lnTo>
                <a:lnTo>
                  <a:pt x="13640" y="3105980"/>
                </a:lnTo>
                <a:lnTo>
                  <a:pt x="10468" y="3097740"/>
                </a:lnTo>
                <a:lnTo>
                  <a:pt x="7931" y="3089500"/>
                </a:lnTo>
                <a:lnTo>
                  <a:pt x="5393" y="3081577"/>
                </a:lnTo>
                <a:lnTo>
                  <a:pt x="3490" y="3073020"/>
                </a:lnTo>
                <a:lnTo>
                  <a:pt x="1904" y="3064463"/>
                </a:lnTo>
                <a:lnTo>
                  <a:pt x="635" y="3055272"/>
                </a:lnTo>
                <a:lnTo>
                  <a:pt x="317" y="3046715"/>
                </a:lnTo>
                <a:lnTo>
                  <a:pt x="0" y="3037524"/>
                </a:lnTo>
                <a:lnTo>
                  <a:pt x="317" y="3028650"/>
                </a:lnTo>
                <a:lnTo>
                  <a:pt x="635" y="3019459"/>
                </a:lnTo>
                <a:lnTo>
                  <a:pt x="1904" y="3010902"/>
                </a:lnTo>
                <a:lnTo>
                  <a:pt x="3490" y="3002345"/>
                </a:lnTo>
                <a:lnTo>
                  <a:pt x="5393" y="2993788"/>
                </a:lnTo>
                <a:lnTo>
                  <a:pt x="7931" y="2985548"/>
                </a:lnTo>
                <a:lnTo>
                  <a:pt x="10468" y="2977625"/>
                </a:lnTo>
                <a:lnTo>
                  <a:pt x="13640" y="2969385"/>
                </a:lnTo>
                <a:lnTo>
                  <a:pt x="17130" y="2961461"/>
                </a:lnTo>
                <a:lnTo>
                  <a:pt x="20936" y="2954172"/>
                </a:lnTo>
                <a:lnTo>
                  <a:pt x="25377" y="2946566"/>
                </a:lnTo>
                <a:lnTo>
                  <a:pt x="30136" y="2939593"/>
                </a:lnTo>
                <a:lnTo>
                  <a:pt x="34577" y="2932621"/>
                </a:lnTo>
                <a:lnTo>
                  <a:pt x="40286" y="2925966"/>
                </a:lnTo>
                <a:lnTo>
                  <a:pt x="45679" y="2919944"/>
                </a:lnTo>
                <a:lnTo>
                  <a:pt x="51389" y="2913605"/>
                </a:lnTo>
                <a:lnTo>
                  <a:pt x="57416" y="2907901"/>
                </a:lnTo>
                <a:lnTo>
                  <a:pt x="64077" y="2902196"/>
                </a:lnTo>
                <a:lnTo>
                  <a:pt x="70422" y="2897125"/>
                </a:lnTo>
                <a:lnTo>
                  <a:pt x="77083" y="2892054"/>
                </a:lnTo>
                <a:lnTo>
                  <a:pt x="84696" y="2887934"/>
                </a:lnTo>
                <a:lnTo>
                  <a:pt x="91675" y="2883497"/>
                </a:lnTo>
                <a:lnTo>
                  <a:pt x="99288" y="2879694"/>
                </a:lnTo>
                <a:lnTo>
                  <a:pt x="107218" y="2876208"/>
                </a:lnTo>
                <a:lnTo>
                  <a:pt x="114831" y="2873039"/>
                </a:lnTo>
                <a:lnTo>
                  <a:pt x="123079" y="2870503"/>
                </a:lnTo>
                <a:lnTo>
                  <a:pt x="131644" y="2867968"/>
                </a:lnTo>
                <a:lnTo>
                  <a:pt x="139891" y="2866066"/>
                </a:lnTo>
                <a:lnTo>
                  <a:pt x="148456" y="2864482"/>
                </a:lnTo>
                <a:lnTo>
                  <a:pt x="157338" y="2863531"/>
                </a:lnTo>
                <a:lnTo>
                  <a:pt x="166537" y="2862580"/>
                </a:lnTo>
                <a:lnTo>
                  <a:pt x="175419" y="2862263"/>
                </a:lnTo>
                <a:close/>
                <a:moveTo>
                  <a:pt x="3078799" y="2384425"/>
                </a:moveTo>
                <a:lnTo>
                  <a:pt x="3087989" y="2384742"/>
                </a:lnTo>
                <a:lnTo>
                  <a:pt x="3096546" y="2385377"/>
                </a:lnTo>
                <a:lnTo>
                  <a:pt x="3105420" y="2386329"/>
                </a:lnTo>
                <a:lnTo>
                  <a:pt x="3114294" y="2387915"/>
                </a:lnTo>
                <a:lnTo>
                  <a:pt x="3122851" y="2389818"/>
                </a:lnTo>
                <a:lnTo>
                  <a:pt x="3130775" y="2392356"/>
                </a:lnTo>
                <a:lnTo>
                  <a:pt x="3139015" y="2394893"/>
                </a:lnTo>
                <a:lnTo>
                  <a:pt x="3147255" y="2398065"/>
                </a:lnTo>
                <a:lnTo>
                  <a:pt x="3155178" y="2401555"/>
                </a:lnTo>
                <a:lnTo>
                  <a:pt x="3162467" y="2405679"/>
                </a:lnTo>
                <a:lnTo>
                  <a:pt x="3169757" y="2409802"/>
                </a:lnTo>
                <a:lnTo>
                  <a:pt x="3176729" y="2414561"/>
                </a:lnTo>
                <a:lnTo>
                  <a:pt x="3183701" y="2419319"/>
                </a:lnTo>
                <a:lnTo>
                  <a:pt x="3190357" y="2424711"/>
                </a:lnTo>
                <a:lnTo>
                  <a:pt x="3196695" y="2430104"/>
                </a:lnTo>
                <a:lnTo>
                  <a:pt x="3203034" y="2435814"/>
                </a:lnTo>
                <a:lnTo>
                  <a:pt x="3208739" y="2441841"/>
                </a:lnTo>
                <a:lnTo>
                  <a:pt x="3214126" y="2448502"/>
                </a:lnTo>
                <a:lnTo>
                  <a:pt x="3219197" y="2455164"/>
                </a:lnTo>
                <a:lnTo>
                  <a:pt x="3224268" y="2461825"/>
                </a:lnTo>
                <a:lnTo>
                  <a:pt x="3228705" y="2469121"/>
                </a:lnTo>
                <a:lnTo>
                  <a:pt x="3232825" y="2476417"/>
                </a:lnTo>
                <a:lnTo>
                  <a:pt x="3236945" y="2484030"/>
                </a:lnTo>
                <a:lnTo>
                  <a:pt x="3240431" y="2491643"/>
                </a:lnTo>
                <a:lnTo>
                  <a:pt x="3243284" y="2499574"/>
                </a:lnTo>
                <a:lnTo>
                  <a:pt x="3246136" y="2507821"/>
                </a:lnTo>
                <a:lnTo>
                  <a:pt x="3248354" y="2516386"/>
                </a:lnTo>
                <a:lnTo>
                  <a:pt x="3250573" y="2524316"/>
                </a:lnTo>
                <a:lnTo>
                  <a:pt x="3252158" y="2533516"/>
                </a:lnTo>
                <a:lnTo>
                  <a:pt x="3253108" y="2542080"/>
                </a:lnTo>
                <a:lnTo>
                  <a:pt x="3254059" y="2550962"/>
                </a:lnTo>
                <a:lnTo>
                  <a:pt x="3254376" y="2559844"/>
                </a:lnTo>
                <a:lnTo>
                  <a:pt x="3254059" y="2568726"/>
                </a:lnTo>
                <a:lnTo>
                  <a:pt x="3253108" y="2577925"/>
                </a:lnTo>
                <a:lnTo>
                  <a:pt x="3252158" y="2586807"/>
                </a:lnTo>
                <a:lnTo>
                  <a:pt x="3250573" y="2595372"/>
                </a:lnTo>
                <a:lnTo>
                  <a:pt x="3248354" y="2603937"/>
                </a:lnTo>
                <a:lnTo>
                  <a:pt x="3246136" y="2612184"/>
                </a:lnTo>
                <a:lnTo>
                  <a:pt x="3243284" y="2620432"/>
                </a:lnTo>
                <a:lnTo>
                  <a:pt x="3240431" y="2628045"/>
                </a:lnTo>
                <a:lnTo>
                  <a:pt x="3236945" y="2635975"/>
                </a:lnTo>
                <a:lnTo>
                  <a:pt x="3232825" y="2643589"/>
                </a:lnTo>
                <a:lnTo>
                  <a:pt x="3228705" y="2650884"/>
                </a:lnTo>
                <a:lnTo>
                  <a:pt x="3224268" y="2658180"/>
                </a:lnTo>
                <a:lnTo>
                  <a:pt x="3219197" y="2664842"/>
                </a:lnTo>
                <a:lnTo>
                  <a:pt x="3214126" y="2671503"/>
                </a:lnTo>
                <a:lnTo>
                  <a:pt x="3208739" y="2678165"/>
                </a:lnTo>
                <a:lnTo>
                  <a:pt x="3203034" y="2683875"/>
                </a:lnTo>
                <a:lnTo>
                  <a:pt x="3196695" y="2689585"/>
                </a:lnTo>
                <a:lnTo>
                  <a:pt x="3190357" y="2695294"/>
                </a:lnTo>
                <a:lnTo>
                  <a:pt x="3183701" y="2700687"/>
                </a:lnTo>
                <a:lnTo>
                  <a:pt x="3176729" y="2705445"/>
                </a:lnTo>
                <a:lnTo>
                  <a:pt x="3169757" y="2709886"/>
                </a:lnTo>
                <a:lnTo>
                  <a:pt x="3162467" y="2714327"/>
                </a:lnTo>
                <a:lnTo>
                  <a:pt x="3155178" y="2718134"/>
                </a:lnTo>
                <a:lnTo>
                  <a:pt x="3147255" y="2721623"/>
                </a:lnTo>
                <a:lnTo>
                  <a:pt x="3139015" y="2724795"/>
                </a:lnTo>
                <a:lnTo>
                  <a:pt x="3130775" y="2727650"/>
                </a:lnTo>
                <a:lnTo>
                  <a:pt x="3122851" y="2729871"/>
                </a:lnTo>
                <a:lnTo>
                  <a:pt x="3114294" y="2731774"/>
                </a:lnTo>
                <a:lnTo>
                  <a:pt x="3105420" y="2733360"/>
                </a:lnTo>
                <a:lnTo>
                  <a:pt x="3096546" y="2734629"/>
                </a:lnTo>
                <a:lnTo>
                  <a:pt x="3087989" y="2735263"/>
                </a:lnTo>
                <a:lnTo>
                  <a:pt x="3078799" y="2735263"/>
                </a:lnTo>
                <a:lnTo>
                  <a:pt x="3069608" y="2735263"/>
                </a:lnTo>
                <a:lnTo>
                  <a:pt x="3060734" y="2734629"/>
                </a:lnTo>
                <a:lnTo>
                  <a:pt x="3052177" y="2733360"/>
                </a:lnTo>
                <a:lnTo>
                  <a:pt x="3043620" y="2731774"/>
                </a:lnTo>
                <a:lnTo>
                  <a:pt x="3035063" y="2729871"/>
                </a:lnTo>
                <a:lnTo>
                  <a:pt x="3026823" y="2727650"/>
                </a:lnTo>
                <a:lnTo>
                  <a:pt x="3018582" y="2724795"/>
                </a:lnTo>
                <a:lnTo>
                  <a:pt x="3010659" y="2721623"/>
                </a:lnTo>
                <a:lnTo>
                  <a:pt x="3002736" y="2718134"/>
                </a:lnTo>
                <a:lnTo>
                  <a:pt x="2995447" y="2714327"/>
                </a:lnTo>
                <a:lnTo>
                  <a:pt x="2987841" y="2709886"/>
                </a:lnTo>
                <a:lnTo>
                  <a:pt x="2980868" y="2705445"/>
                </a:lnTo>
                <a:lnTo>
                  <a:pt x="2973896" y="2700687"/>
                </a:lnTo>
                <a:lnTo>
                  <a:pt x="2967240" y="2695294"/>
                </a:lnTo>
                <a:lnTo>
                  <a:pt x="2961219" y="2689585"/>
                </a:lnTo>
                <a:lnTo>
                  <a:pt x="2954880" y="2683875"/>
                </a:lnTo>
                <a:lnTo>
                  <a:pt x="2948859" y="2678165"/>
                </a:lnTo>
                <a:lnTo>
                  <a:pt x="2943471" y="2671503"/>
                </a:lnTo>
                <a:lnTo>
                  <a:pt x="2938400" y="2664842"/>
                </a:lnTo>
                <a:lnTo>
                  <a:pt x="2933329" y="2658180"/>
                </a:lnTo>
                <a:lnTo>
                  <a:pt x="2929209" y="2650884"/>
                </a:lnTo>
                <a:lnTo>
                  <a:pt x="2924772" y="2643589"/>
                </a:lnTo>
                <a:lnTo>
                  <a:pt x="2920969" y="2635975"/>
                </a:lnTo>
                <a:lnTo>
                  <a:pt x="2917483" y="2628045"/>
                </a:lnTo>
                <a:lnTo>
                  <a:pt x="2914314" y="2620432"/>
                </a:lnTo>
                <a:lnTo>
                  <a:pt x="2911778" y="2612184"/>
                </a:lnTo>
                <a:lnTo>
                  <a:pt x="2909243" y="2603937"/>
                </a:lnTo>
                <a:lnTo>
                  <a:pt x="2907341" y="2595372"/>
                </a:lnTo>
                <a:lnTo>
                  <a:pt x="2905756" y="2586807"/>
                </a:lnTo>
                <a:lnTo>
                  <a:pt x="2904489" y="2577925"/>
                </a:lnTo>
                <a:lnTo>
                  <a:pt x="2903855" y="2568726"/>
                </a:lnTo>
                <a:lnTo>
                  <a:pt x="2903538" y="2559844"/>
                </a:lnTo>
                <a:lnTo>
                  <a:pt x="2903855" y="2550962"/>
                </a:lnTo>
                <a:lnTo>
                  <a:pt x="2904489" y="2542080"/>
                </a:lnTo>
                <a:lnTo>
                  <a:pt x="2905756" y="2533516"/>
                </a:lnTo>
                <a:lnTo>
                  <a:pt x="2907341" y="2524316"/>
                </a:lnTo>
                <a:lnTo>
                  <a:pt x="2909243" y="2516386"/>
                </a:lnTo>
                <a:lnTo>
                  <a:pt x="2911778" y="2507821"/>
                </a:lnTo>
                <a:lnTo>
                  <a:pt x="2914314" y="2499574"/>
                </a:lnTo>
                <a:lnTo>
                  <a:pt x="2917483" y="2491643"/>
                </a:lnTo>
                <a:lnTo>
                  <a:pt x="2920969" y="2484030"/>
                </a:lnTo>
                <a:lnTo>
                  <a:pt x="2924772" y="2476417"/>
                </a:lnTo>
                <a:lnTo>
                  <a:pt x="2929209" y="2469121"/>
                </a:lnTo>
                <a:lnTo>
                  <a:pt x="2933329" y="2461825"/>
                </a:lnTo>
                <a:lnTo>
                  <a:pt x="2938400" y="2455164"/>
                </a:lnTo>
                <a:lnTo>
                  <a:pt x="2943471" y="2448502"/>
                </a:lnTo>
                <a:lnTo>
                  <a:pt x="2948859" y="2441841"/>
                </a:lnTo>
                <a:lnTo>
                  <a:pt x="2954880" y="2435814"/>
                </a:lnTo>
                <a:lnTo>
                  <a:pt x="2961219" y="2430104"/>
                </a:lnTo>
                <a:lnTo>
                  <a:pt x="2967240" y="2424711"/>
                </a:lnTo>
                <a:lnTo>
                  <a:pt x="2973896" y="2419319"/>
                </a:lnTo>
                <a:lnTo>
                  <a:pt x="2980868" y="2414561"/>
                </a:lnTo>
                <a:lnTo>
                  <a:pt x="2987841" y="2409802"/>
                </a:lnTo>
                <a:lnTo>
                  <a:pt x="2995447" y="2405679"/>
                </a:lnTo>
                <a:lnTo>
                  <a:pt x="3002736" y="2401555"/>
                </a:lnTo>
                <a:lnTo>
                  <a:pt x="3010659" y="2398065"/>
                </a:lnTo>
                <a:lnTo>
                  <a:pt x="3018582" y="2394893"/>
                </a:lnTo>
                <a:lnTo>
                  <a:pt x="3026823" y="2392356"/>
                </a:lnTo>
                <a:lnTo>
                  <a:pt x="3035063" y="2389818"/>
                </a:lnTo>
                <a:lnTo>
                  <a:pt x="3043620" y="2387915"/>
                </a:lnTo>
                <a:lnTo>
                  <a:pt x="3052177" y="2386329"/>
                </a:lnTo>
                <a:lnTo>
                  <a:pt x="3060734" y="2385377"/>
                </a:lnTo>
                <a:lnTo>
                  <a:pt x="3069608" y="2384742"/>
                </a:lnTo>
                <a:lnTo>
                  <a:pt x="3078799" y="2384425"/>
                </a:lnTo>
                <a:close/>
                <a:moveTo>
                  <a:pt x="2594769" y="2384425"/>
                </a:moveTo>
                <a:lnTo>
                  <a:pt x="2603651" y="2384742"/>
                </a:lnTo>
                <a:lnTo>
                  <a:pt x="2612850" y="2385377"/>
                </a:lnTo>
                <a:lnTo>
                  <a:pt x="2621732" y="2386329"/>
                </a:lnTo>
                <a:lnTo>
                  <a:pt x="2630297" y="2387915"/>
                </a:lnTo>
                <a:lnTo>
                  <a:pt x="2638862" y="2389818"/>
                </a:lnTo>
                <a:lnTo>
                  <a:pt x="2647109" y="2392356"/>
                </a:lnTo>
                <a:lnTo>
                  <a:pt x="2655040" y="2394893"/>
                </a:lnTo>
                <a:lnTo>
                  <a:pt x="2662970" y="2398065"/>
                </a:lnTo>
                <a:lnTo>
                  <a:pt x="2670900" y="2401555"/>
                </a:lnTo>
                <a:lnTo>
                  <a:pt x="2678513" y="2405679"/>
                </a:lnTo>
                <a:lnTo>
                  <a:pt x="2685492" y="2409802"/>
                </a:lnTo>
                <a:lnTo>
                  <a:pt x="2693105" y="2414561"/>
                </a:lnTo>
                <a:lnTo>
                  <a:pt x="2699767" y="2419319"/>
                </a:lnTo>
                <a:lnTo>
                  <a:pt x="2706111" y="2424711"/>
                </a:lnTo>
                <a:lnTo>
                  <a:pt x="2712772" y="2430104"/>
                </a:lnTo>
                <a:lnTo>
                  <a:pt x="2718799" y="2435814"/>
                </a:lnTo>
                <a:lnTo>
                  <a:pt x="2724509" y="2441841"/>
                </a:lnTo>
                <a:lnTo>
                  <a:pt x="2729902" y="2448502"/>
                </a:lnTo>
                <a:lnTo>
                  <a:pt x="2735612" y="2455164"/>
                </a:lnTo>
                <a:lnTo>
                  <a:pt x="2740053" y="2461825"/>
                </a:lnTo>
                <a:lnTo>
                  <a:pt x="2744811" y="2469121"/>
                </a:lnTo>
                <a:lnTo>
                  <a:pt x="2749252" y="2476417"/>
                </a:lnTo>
                <a:lnTo>
                  <a:pt x="2753058" y="2484030"/>
                </a:lnTo>
                <a:lnTo>
                  <a:pt x="2756548" y="2491643"/>
                </a:lnTo>
                <a:lnTo>
                  <a:pt x="2759720" y="2499574"/>
                </a:lnTo>
                <a:lnTo>
                  <a:pt x="2762258" y="2507821"/>
                </a:lnTo>
                <a:lnTo>
                  <a:pt x="2764795" y="2516386"/>
                </a:lnTo>
                <a:lnTo>
                  <a:pt x="2766699" y="2524316"/>
                </a:lnTo>
                <a:lnTo>
                  <a:pt x="2768285" y="2533516"/>
                </a:lnTo>
                <a:lnTo>
                  <a:pt x="2769236" y="2542080"/>
                </a:lnTo>
                <a:lnTo>
                  <a:pt x="2770188" y="2550962"/>
                </a:lnTo>
                <a:lnTo>
                  <a:pt x="2770188" y="2559844"/>
                </a:lnTo>
                <a:lnTo>
                  <a:pt x="2770188" y="2568726"/>
                </a:lnTo>
                <a:lnTo>
                  <a:pt x="2769236" y="2577925"/>
                </a:lnTo>
                <a:lnTo>
                  <a:pt x="2768285" y="2586807"/>
                </a:lnTo>
                <a:lnTo>
                  <a:pt x="2766699" y="2595372"/>
                </a:lnTo>
                <a:lnTo>
                  <a:pt x="2764795" y="2603937"/>
                </a:lnTo>
                <a:lnTo>
                  <a:pt x="2762258" y="2612184"/>
                </a:lnTo>
                <a:lnTo>
                  <a:pt x="2759720" y="2620432"/>
                </a:lnTo>
                <a:lnTo>
                  <a:pt x="2756548" y="2628045"/>
                </a:lnTo>
                <a:lnTo>
                  <a:pt x="2753058" y="2635975"/>
                </a:lnTo>
                <a:lnTo>
                  <a:pt x="2749252" y="2643589"/>
                </a:lnTo>
                <a:lnTo>
                  <a:pt x="2744811" y="2650884"/>
                </a:lnTo>
                <a:lnTo>
                  <a:pt x="2740053" y="2658180"/>
                </a:lnTo>
                <a:lnTo>
                  <a:pt x="2735612" y="2664842"/>
                </a:lnTo>
                <a:lnTo>
                  <a:pt x="2729902" y="2671503"/>
                </a:lnTo>
                <a:lnTo>
                  <a:pt x="2724509" y="2678165"/>
                </a:lnTo>
                <a:lnTo>
                  <a:pt x="2718799" y="2683875"/>
                </a:lnTo>
                <a:lnTo>
                  <a:pt x="2712772" y="2689585"/>
                </a:lnTo>
                <a:lnTo>
                  <a:pt x="2706111" y="2695294"/>
                </a:lnTo>
                <a:lnTo>
                  <a:pt x="2699767" y="2700687"/>
                </a:lnTo>
                <a:lnTo>
                  <a:pt x="2693105" y="2705445"/>
                </a:lnTo>
                <a:lnTo>
                  <a:pt x="2685492" y="2709886"/>
                </a:lnTo>
                <a:lnTo>
                  <a:pt x="2678513" y="2714327"/>
                </a:lnTo>
                <a:lnTo>
                  <a:pt x="2670900" y="2718134"/>
                </a:lnTo>
                <a:lnTo>
                  <a:pt x="2662970" y="2721623"/>
                </a:lnTo>
                <a:lnTo>
                  <a:pt x="2655040" y="2724795"/>
                </a:lnTo>
                <a:lnTo>
                  <a:pt x="2647109" y="2727650"/>
                </a:lnTo>
                <a:lnTo>
                  <a:pt x="2638862" y="2729871"/>
                </a:lnTo>
                <a:lnTo>
                  <a:pt x="2630297" y="2731774"/>
                </a:lnTo>
                <a:lnTo>
                  <a:pt x="2621732" y="2733360"/>
                </a:lnTo>
                <a:lnTo>
                  <a:pt x="2612850" y="2734629"/>
                </a:lnTo>
                <a:lnTo>
                  <a:pt x="2603651" y="2735263"/>
                </a:lnTo>
                <a:lnTo>
                  <a:pt x="2594769" y="2735263"/>
                </a:lnTo>
                <a:lnTo>
                  <a:pt x="2585887" y="2735263"/>
                </a:lnTo>
                <a:lnTo>
                  <a:pt x="2576688" y="2734629"/>
                </a:lnTo>
                <a:lnTo>
                  <a:pt x="2568123" y="2733360"/>
                </a:lnTo>
                <a:lnTo>
                  <a:pt x="2559241" y="2731774"/>
                </a:lnTo>
                <a:lnTo>
                  <a:pt x="2550994" y="2729871"/>
                </a:lnTo>
                <a:lnTo>
                  <a:pt x="2542429" y="2727650"/>
                </a:lnTo>
                <a:lnTo>
                  <a:pt x="2534498" y="2724795"/>
                </a:lnTo>
                <a:lnTo>
                  <a:pt x="2526568" y="2721623"/>
                </a:lnTo>
                <a:lnTo>
                  <a:pt x="2518638" y="2718134"/>
                </a:lnTo>
                <a:lnTo>
                  <a:pt x="2511342" y="2714327"/>
                </a:lnTo>
                <a:lnTo>
                  <a:pt x="2504046" y="2709886"/>
                </a:lnTo>
                <a:lnTo>
                  <a:pt x="2496433" y="2705445"/>
                </a:lnTo>
                <a:lnTo>
                  <a:pt x="2489771" y="2700687"/>
                </a:lnTo>
                <a:lnTo>
                  <a:pt x="2483427" y="2695294"/>
                </a:lnTo>
                <a:lnTo>
                  <a:pt x="2476766" y="2689585"/>
                </a:lnTo>
                <a:lnTo>
                  <a:pt x="2470739" y="2683875"/>
                </a:lnTo>
                <a:lnTo>
                  <a:pt x="2465029" y="2678165"/>
                </a:lnTo>
                <a:lnTo>
                  <a:pt x="2459636" y="2671503"/>
                </a:lnTo>
                <a:lnTo>
                  <a:pt x="2453926" y="2664842"/>
                </a:lnTo>
                <a:lnTo>
                  <a:pt x="2449485" y="2658180"/>
                </a:lnTo>
                <a:lnTo>
                  <a:pt x="2444727" y="2650884"/>
                </a:lnTo>
                <a:lnTo>
                  <a:pt x="2440286" y="2643589"/>
                </a:lnTo>
                <a:lnTo>
                  <a:pt x="2436480" y="2635975"/>
                </a:lnTo>
                <a:lnTo>
                  <a:pt x="2432990" y="2628045"/>
                </a:lnTo>
                <a:lnTo>
                  <a:pt x="2429818" y="2620432"/>
                </a:lnTo>
                <a:lnTo>
                  <a:pt x="2427280" y="2612184"/>
                </a:lnTo>
                <a:lnTo>
                  <a:pt x="2424743" y="2603937"/>
                </a:lnTo>
                <a:lnTo>
                  <a:pt x="2422839" y="2595372"/>
                </a:lnTo>
                <a:lnTo>
                  <a:pt x="2421253" y="2586807"/>
                </a:lnTo>
                <a:lnTo>
                  <a:pt x="2419984" y="2577925"/>
                </a:lnTo>
                <a:lnTo>
                  <a:pt x="2419667" y="2568726"/>
                </a:lnTo>
                <a:lnTo>
                  <a:pt x="2419350" y="2559844"/>
                </a:lnTo>
                <a:lnTo>
                  <a:pt x="2419667" y="2550962"/>
                </a:lnTo>
                <a:lnTo>
                  <a:pt x="2419984" y="2542080"/>
                </a:lnTo>
                <a:lnTo>
                  <a:pt x="2421253" y="2533516"/>
                </a:lnTo>
                <a:lnTo>
                  <a:pt x="2422839" y="2524316"/>
                </a:lnTo>
                <a:lnTo>
                  <a:pt x="2424743" y="2516386"/>
                </a:lnTo>
                <a:lnTo>
                  <a:pt x="2427280" y="2507821"/>
                </a:lnTo>
                <a:lnTo>
                  <a:pt x="2429818" y="2499574"/>
                </a:lnTo>
                <a:lnTo>
                  <a:pt x="2432990" y="2491643"/>
                </a:lnTo>
                <a:lnTo>
                  <a:pt x="2436480" y="2484030"/>
                </a:lnTo>
                <a:lnTo>
                  <a:pt x="2440286" y="2476417"/>
                </a:lnTo>
                <a:lnTo>
                  <a:pt x="2444727" y="2469121"/>
                </a:lnTo>
                <a:lnTo>
                  <a:pt x="2449485" y="2461825"/>
                </a:lnTo>
                <a:lnTo>
                  <a:pt x="2453926" y="2455164"/>
                </a:lnTo>
                <a:lnTo>
                  <a:pt x="2459636" y="2448502"/>
                </a:lnTo>
                <a:lnTo>
                  <a:pt x="2465029" y="2441841"/>
                </a:lnTo>
                <a:lnTo>
                  <a:pt x="2470739" y="2435814"/>
                </a:lnTo>
                <a:lnTo>
                  <a:pt x="2476766" y="2430104"/>
                </a:lnTo>
                <a:lnTo>
                  <a:pt x="2483427" y="2424711"/>
                </a:lnTo>
                <a:lnTo>
                  <a:pt x="2489771" y="2419319"/>
                </a:lnTo>
                <a:lnTo>
                  <a:pt x="2496433" y="2414561"/>
                </a:lnTo>
                <a:lnTo>
                  <a:pt x="2504046" y="2409802"/>
                </a:lnTo>
                <a:lnTo>
                  <a:pt x="2511342" y="2405679"/>
                </a:lnTo>
                <a:lnTo>
                  <a:pt x="2518638" y="2401555"/>
                </a:lnTo>
                <a:lnTo>
                  <a:pt x="2526568" y="2398065"/>
                </a:lnTo>
                <a:lnTo>
                  <a:pt x="2534498" y="2394893"/>
                </a:lnTo>
                <a:lnTo>
                  <a:pt x="2542429" y="2392356"/>
                </a:lnTo>
                <a:lnTo>
                  <a:pt x="2550994" y="2389818"/>
                </a:lnTo>
                <a:lnTo>
                  <a:pt x="2559241" y="2387915"/>
                </a:lnTo>
                <a:lnTo>
                  <a:pt x="2568123" y="2386329"/>
                </a:lnTo>
                <a:lnTo>
                  <a:pt x="2576688" y="2385377"/>
                </a:lnTo>
                <a:lnTo>
                  <a:pt x="2585887" y="2384742"/>
                </a:lnTo>
                <a:lnTo>
                  <a:pt x="2594769" y="2384425"/>
                </a:lnTo>
                <a:close/>
                <a:moveTo>
                  <a:pt x="2111376" y="2384425"/>
                </a:moveTo>
                <a:lnTo>
                  <a:pt x="2120616" y="2384742"/>
                </a:lnTo>
                <a:lnTo>
                  <a:pt x="2129538" y="2385377"/>
                </a:lnTo>
                <a:lnTo>
                  <a:pt x="2138142" y="2386329"/>
                </a:lnTo>
                <a:lnTo>
                  <a:pt x="2146745" y="2387915"/>
                </a:lnTo>
                <a:lnTo>
                  <a:pt x="2155349" y="2389818"/>
                </a:lnTo>
                <a:lnTo>
                  <a:pt x="2163952" y="2392356"/>
                </a:lnTo>
                <a:lnTo>
                  <a:pt x="2171600" y="2394893"/>
                </a:lnTo>
                <a:lnTo>
                  <a:pt x="2179885" y="2398065"/>
                </a:lnTo>
                <a:lnTo>
                  <a:pt x="2187851" y="2401555"/>
                </a:lnTo>
                <a:lnTo>
                  <a:pt x="2195180" y="2405679"/>
                </a:lnTo>
                <a:lnTo>
                  <a:pt x="2202828" y="2409802"/>
                </a:lnTo>
                <a:lnTo>
                  <a:pt x="2209838" y="2414561"/>
                </a:lnTo>
                <a:lnTo>
                  <a:pt x="2216848" y="2419319"/>
                </a:lnTo>
                <a:lnTo>
                  <a:pt x="2223540" y="2424711"/>
                </a:lnTo>
                <a:lnTo>
                  <a:pt x="2229594" y="2430104"/>
                </a:lnTo>
                <a:lnTo>
                  <a:pt x="2235967" y="2435814"/>
                </a:lnTo>
                <a:lnTo>
                  <a:pt x="2241703" y="2441841"/>
                </a:lnTo>
                <a:lnTo>
                  <a:pt x="2247438" y="2448502"/>
                </a:lnTo>
                <a:lnTo>
                  <a:pt x="2252537" y="2455164"/>
                </a:lnTo>
                <a:lnTo>
                  <a:pt x="2257635" y="2461825"/>
                </a:lnTo>
                <a:lnTo>
                  <a:pt x="2262096" y="2469121"/>
                </a:lnTo>
                <a:lnTo>
                  <a:pt x="2266239" y="2476417"/>
                </a:lnTo>
                <a:lnTo>
                  <a:pt x="2270062" y="2484030"/>
                </a:lnTo>
                <a:lnTo>
                  <a:pt x="2273567" y="2491643"/>
                </a:lnTo>
                <a:lnTo>
                  <a:pt x="2276754" y="2499574"/>
                </a:lnTo>
                <a:lnTo>
                  <a:pt x="2279940" y="2507821"/>
                </a:lnTo>
                <a:lnTo>
                  <a:pt x="2282171" y="2516386"/>
                </a:lnTo>
                <a:lnTo>
                  <a:pt x="2284083" y="2524316"/>
                </a:lnTo>
                <a:lnTo>
                  <a:pt x="2285676" y="2533516"/>
                </a:lnTo>
                <a:lnTo>
                  <a:pt x="2286632" y="2542080"/>
                </a:lnTo>
                <a:lnTo>
                  <a:pt x="2287269" y="2550962"/>
                </a:lnTo>
                <a:lnTo>
                  <a:pt x="2287588" y="2559844"/>
                </a:lnTo>
                <a:lnTo>
                  <a:pt x="2287269" y="2568726"/>
                </a:lnTo>
                <a:lnTo>
                  <a:pt x="2286632" y="2577925"/>
                </a:lnTo>
                <a:lnTo>
                  <a:pt x="2285676" y="2586807"/>
                </a:lnTo>
                <a:lnTo>
                  <a:pt x="2284083" y="2595372"/>
                </a:lnTo>
                <a:lnTo>
                  <a:pt x="2282171" y="2603937"/>
                </a:lnTo>
                <a:lnTo>
                  <a:pt x="2279940" y="2612184"/>
                </a:lnTo>
                <a:lnTo>
                  <a:pt x="2276754" y="2620432"/>
                </a:lnTo>
                <a:lnTo>
                  <a:pt x="2273567" y="2628045"/>
                </a:lnTo>
                <a:lnTo>
                  <a:pt x="2270062" y="2635975"/>
                </a:lnTo>
                <a:lnTo>
                  <a:pt x="2266239" y="2643589"/>
                </a:lnTo>
                <a:lnTo>
                  <a:pt x="2262096" y="2650884"/>
                </a:lnTo>
                <a:lnTo>
                  <a:pt x="2257635" y="2658180"/>
                </a:lnTo>
                <a:lnTo>
                  <a:pt x="2252537" y="2664842"/>
                </a:lnTo>
                <a:lnTo>
                  <a:pt x="2247438" y="2671503"/>
                </a:lnTo>
                <a:lnTo>
                  <a:pt x="2241703" y="2678165"/>
                </a:lnTo>
                <a:lnTo>
                  <a:pt x="2235967" y="2683875"/>
                </a:lnTo>
                <a:lnTo>
                  <a:pt x="2229594" y="2689585"/>
                </a:lnTo>
                <a:lnTo>
                  <a:pt x="2223540" y="2695294"/>
                </a:lnTo>
                <a:lnTo>
                  <a:pt x="2216848" y="2700687"/>
                </a:lnTo>
                <a:lnTo>
                  <a:pt x="2209838" y="2705445"/>
                </a:lnTo>
                <a:lnTo>
                  <a:pt x="2202828" y="2709886"/>
                </a:lnTo>
                <a:lnTo>
                  <a:pt x="2195180" y="2714327"/>
                </a:lnTo>
                <a:lnTo>
                  <a:pt x="2187851" y="2718134"/>
                </a:lnTo>
                <a:lnTo>
                  <a:pt x="2179885" y="2721623"/>
                </a:lnTo>
                <a:lnTo>
                  <a:pt x="2171600" y="2724795"/>
                </a:lnTo>
                <a:lnTo>
                  <a:pt x="2163952" y="2727650"/>
                </a:lnTo>
                <a:lnTo>
                  <a:pt x="2155349" y="2729871"/>
                </a:lnTo>
                <a:lnTo>
                  <a:pt x="2146745" y="2731774"/>
                </a:lnTo>
                <a:lnTo>
                  <a:pt x="2138142" y="2733360"/>
                </a:lnTo>
                <a:lnTo>
                  <a:pt x="2129538" y="2734629"/>
                </a:lnTo>
                <a:lnTo>
                  <a:pt x="2120616" y="2735263"/>
                </a:lnTo>
                <a:lnTo>
                  <a:pt x="2111376" y="2735263"/>
                </a:lnTo>
                <a:lnTo>
                  <a:pt x="2102453" y="2735263"/>
                </a:lnTo>
                <a:lnTo>
                  <a:pt x="2093531" y="2734629"/>
                </a:lnTo>
                <a:lnTo>
                  <a:pt x="2084290" y="2733360"/>
                </a:lnTo>
                <a:lnTo>
                  <a:pt x="2075687" y="2731774"/>
                </a:lnTo>
                <a:lnTo>
                  <a:pt x="2067083" y="2729871"/>
                </a:lnTo>
                <a:lnTo>
                  <a:pt x="2059117" y="2727650"/>
                </a:lnTo>
                <a:lnTo>
                  <a:pt x="2050832" y="2724795"/>
                </a:lnTo>
                <a:lnTo>
                  <a:pt x="2042866" y="2721623"/>
                </a:lnTo>
                <a:lnTo>
                  <a:pt x="2035219" y="2718134"/>
                </a:lnTo>
                <a:lnTo>
                  <a:pt x="2027252" y="2714327"/>
                </a:lnTo>
                <a:lnTo>
                  <a:pt x="2019923" y="2709886"/>
                </a:lnTo>
                <a:lnTo>
                  <a:pt x="2012913" y="2705445"/>
                </a:lnTo>
                <a:lnTo>
                  <a:pt x="2005584" y="2700687"/>
                </a:lnTo>
                <a:lnTo>
                  <a:pt x="1999211" y="2695294"/>
                </a:lnTo>
                <a:lnTo>
                  <a:pt x="1992838" y="2689585"/>
                </a:lnTo>
                <a:lnTo>
                  <a:pt x="1986465" y="2683875"/>
                </a:lnTo>
                <a:lnTo>
                  <a:pt x="1981048" y="2678165"/>
                </a:lnTo>
                <a:lnTo>
                  <a:pt x="1975313" y="2671503"/>
                </a:lnTo>
                <a:lnTo>
                  <a:pt x="1970214" y="2664842"/>
                </a:lnTo>
                <a:lnTo>
                  <a:pt x="1965435" y="2658180"/>
                </a:lnTo>
                <a:lnTo>
                  <a:pt x="1960655" y="2650884"/>
                </a:lnTo>
                <a:lnTo>
                  <a:pt x="1956512" y="2643589"/>
                </a:lnTo>
                <a:lnTo>
                  <a:pt x="1952370" y="2635975"/>
                </a:lnTo>
                <a:lnTo>
                  <a:pt x="1948865" y="2628045"/>
                </a:lnTo>
                <a:lnTo>
                  <a:pt x="1945678" y="2620432"/>
                </a:lnTo>
                <a:lnTo>
                  <a:pt x="1943129" y="2612184"/>
                </a:lnTo>
                <a:lnTo>
                  <a:pt x="1940899" y="2603937"/>
                </a:lnTo>
                <a:lnTo>
                  <a:pt x="1938668" y="2595372"/>
                </a:lnTo>
                <a:lnTo>
                  <a:pt x="1937075" y="2586807"/>
                </a:lnTo>
                <a:lnTo>
                  <a:pt x="1936119" y="2577925"/>
                </a:lnTo>
                <a:lnTo>
                  <a:pt x="1935163" y="2568726"/>
                </a:lnTo>
                <a:lnTo>
                  <a:pt x="1935163" y="2559844"/>
                </a:lnTo>
                <a:lnTo>
                  <a:pt x="1935163" y="2550962"/>
                </a:lnTo>
                <a:lnTo>
                  <a:pt x="1936119" y="2542080"/>
                </a:lnTo>
                <a:lnTo>
                  <a:pt x="1937075" y="2533516"/>
                </a:lnTo>
                <a:lnTo>
                  <a:pt x="1938668" y="2524316"/>
                </a:lnTo>
                <a:lnTo>
                  <a:pt x="1940899" y="2516386"/>
                </a:lnTo>
                <a:lnTo>
                  <a:pt x="1943129" y="2507821"/>
                </a:lnTo>
                <a:lnTo>
                  <a:pt x="1945678" y="2499574"/>
                </a:lnTo>
                <a:lnTo>
                  <a:pt x="1948865" y="2491643"/>
                </a:lnTo>
                <a:lnTo>
                  <a:pt x="1952370" y="2484030"/>
                </a:lnTo>
                <a:lnTo>
                  <a:pt x="1956512" y="2476417"/>
                </a:lnTo>
                <a:lnTo>
                  <a:pt x="1960655" y="2469121"/>
                </a:lnTo>
                <a:lnTo>
                  <a:pt x="1965435" y="2461825"/>
                </a:lnTo>
                <a:lnTo>
                  <a:pt x="1970214" y="2455164"/>
                </a:lnTo>
                <a:lnTo>
                  <a:pt x="1975313" y="2448502"/>
                </a:lnTo>
                <a:lnTo>
                  <a:pt x="1981048" y="2441841"/>
                </a:lnTo>
                <a:lnTo>
                  <a:pt x="1986465" y="2435814"/>
                </a:lnTo>
                <a:lnTo>
                  <a:pt x="1992838" y="2430104"/>
                </a:lnTo>
                <a:lnTo>
                  <a:pt x="1999211" y="2424711"/>
                </a:lnTo>
                <a:lnTo>
                  <a:pt x="2005584" y="2419319"/>
                </a:lnTo>
                <a:lnTo>
                  <a:pt x="2012913" y="2414561"/>
                </a:lnTo>
                <a:lnTo>
                  <a:pt x="2019923" y="2409802"/>
                </a:lnTo>
                <a:lnTo>
                  <a:pt x="2027252" y="2405679"/>
                </a:lnTo>
                <a:lnTo>
                  <a:pt x="2035219" y="2401555"/>
                </a:lnTo>
                <a:lnTo>
                  <a:pt x="2042866" y="2398065"/>
                </a:lnTo>
                <a:lnTo>
                  <a:pt x="2050832" y="2394893"/>
                </a:lnTo>
                <a:lnTo>
                  <a:pt x="2059117" y="2392356"/>
                </a:lnTo>
                <a:lnTo>
                  <a:pt x="2067083" y="2389818"/>
                </a:lnTo>
                <a:lnTo>
                  <a:pt x="2075687" y="2387915"/>
                </a:lnTo>
                <a:lnTo>
                  <a:pt x="2084290" y="2386329"/>
                </a:lnTo>
                <a:lnTo>
                  <a:pt x="2093531" y="2385377"/>
                </a:lnTo>
                <a:lnTo>
                  <a:pt x="2102453" y="2384742"/>
                </a:lnTo>
                <a:lnTo>
                  <a:pt x="2111376" y="2384425"/>
                </a:lnTo>
                <a:close/>
                <a:moveTo>
                  <a:pt x="1143794" y="2384425"/>
                </a:moveTo>
                <a:lnTo>
                  <a:pt x="1152676" y="2384742"/>
                </a:lnTo>
                <a:lnTo>
                  <a:pt x="1161558" y="2385377"/>
                </a:lnTo>
                <a:lnTo>
                  <a:pt x="1170123" y="2386329"/>
                </a:lnTo>
                <a:lnTo>
                  <a:pt x="1179005" y="2387915"/>
                </a:lnTo>
                <a:lnTo>
                  <a:pt x="1187252" y="2389818"/>
                </a:lnTo>
                <a:lnTo>
                  <a:pt x="1195817" y="2392356"/>
                </a:lnTo>
                <a:lnTo>
                  <a:pt x="1204065" y="2394893"/>
                </a:lnTo>
                <a:lnTo>
                  <a:pt x="1211995" y="2398065"/>
                </a:lnTo>
                <a:lnTo>
                  <a:pt x="1219608" y="2401555"/>
                </a:lnTo>
                <a:lnTo>
                  <a:pt x="1227221" y="2405679"/>
                </a:lnTo>
                <a:lnTo>
                  <a:pt x="1234517" y="2409802"/>
                </a:lnTo>
                <a:lnTo>
                  <a:pt x="1241496" y="2414561"/>
                </a:lnTo>
                <a:lnTo>
                  <a:pt x="1248475" y="2419319"/>
                </a:lnTo>
                <a:lnTo>
                  <a:pt x="1255136" y="2424711"/>
                </a:lnTo>
                <a:lnTo>
                  <a:pt x="1261480" y="2430104"/>
                </a:lnTo>
                <a:lnTo>
                  <a:pt x="1267507" y="2435814"/>
                </a:lnTo>
                <a:lnTo>
                  <a:pt x="1273534" y="2441841"/>
                </a:lnTo>
                <a:lnTo>
                  <a:pt x="1278927" y="2448502"/>
                </a:lnTo>
                <a:lnTo>
                  <a:pt x="1284002" y="2455164"/>
                </a:lnTo>
                <a:lnTo>
                  <a:pt x="1289078" y="2461825"/>
                </a:lnTo>
                <a:lnTo>
                  <a:pt x="1293836" y="2469121"/>
                </a:lnTo>
                <a:lnTo>
                  <a:pt x="1297642" y="2476417"/>
                </a:lnTo>
                <a:lnTo>
                  <a:pt x="1301449" y="2484030"/>
                </a:lnTo>
                <a:lnTo>
                  <a:pt x="1304938" y="2491643"/>
                </a:lnTo>
                <a:lnTo>
                  <a:pt x="1308111" y="2499574"/>
                </a:lnTo>
                <a:lnTo>
                  <a:pt x="1311283" y="2507821"/>
                </a:lnTo>
                <a:lnTo>
                  <a:pt x="1313503" y="2516386"/>
                </a:lnTo>
                <a:lnTo>
                  <a:pt x="1315724" y="2524316"/>
                </a:lnTo>
                <a:lnTo>
                  <a:pt x="1316992" y="2533516"/>
                </a:lnTo>
                <a:lnTo>
                  <a:pt x="1317944" y="2542080"/>
                </a:lnTo>
                <a:lnTo>
                  <a:pt x="1318579" y="2550962"/>
                </a:lnTo>
                <a:lnTo>
                  <a:pt x="1319213" y="2559844"/>
                </a:lnTo>
                <a:lnTo>
                  <a:pt x="1318579" y="2568726"/>
                </a:lnTo>
                <a:lnTo>
                  <a:pt x="1317944" y="2577925"/>
                </a:lnTo>
                <a:lnTo>
                  <a:pt x="1316992" y="2586807"/>
                </a:lnTo>
                <a:lnTo>
                  <a:pt x="1315724" y="2595372"/>
                </a:lnTo>
                <a:lnTo>
                  <a:pt x="1313503" y="2603937"/>
                </a:lnTo>
                <a:lnTo>
                  <a:pt x="1311283" y="2612184"/>
                </a:lnTo>
                <a:lnTo>
                  <a:pt x="1308111" y="2620432"/>
                </a:lnTo>
                <a:lnTo>
                  <a:pt x="1304938" y="2628045"/>
                </a:lnTo>
                <a:lnTo>
                  <a:pt x="1301449" y="2635975"/>
                </a:lnTo>
                <a:lnTo>
                  <a:pt x="1297642" y="2643589"/>
                </a:lnTo>
                <a:lnTo>
                  <a:pt x="1293836" y="2650884"/>
                </a:lnTo>
                <a:lnTo>
                  <a:pt x="1289078" y="2658180"/>
                </a:lnTo>
                <a:lnTo>
                  <a:pt x="1284002" y="2664842"/>
                </a:lnTo>
                <a:lnTo>
                  <a:pt x="1278927" y="2671503"/>
                </a:lnTo>
                <a:lnTo>
                  <a:pt x="1273534" y="2678165"/>
                </a:lnTo>
                <a:lnTo>
                  <a:pt x="1267507" y="2683875"/>
                </a:lnTo>
                <a:lnTo>
                  <a:pt x="1261480" y="2689585"/>
                </a:lnTo>
                <a:lnTo>
                  <a:pt x="1255136" y="2695294"/>
                </a:lnTo>
                <a:lnTo>
                  <a:pt x="1248475" y="2700687"/>
                </a:lnTo>
                <a:lnTo>
                  <a:pt x="1241496" y="2705445"/>
                </a:lnTo>
                <a:lnTo>
                  <a:pt x="1234517" y="2709886"/>
                </a:lnTo>
                <a:lnTo>
                  <a:pt x="1227221" y="2714327"/>
                </a:lnTo>
                <a:lnTo>
                  <a:pt x="1219608" y="2718134"/>
                </a:lnTo>
                <a:lnTo>
                  <a:pt x="1211995" y="2721623"/>
                </a:lnTo>
                <a:lnTo>
                  <a:pt x="1204065" y="2724795"/>
                </a:lnTo>
                <a:lnTo>
                  <a:pt x="1195817" y="2727650"/>
                </a:lnTo>
                <a:lnTo>
                  <a:pt x="1187252" y="2729871"/>
                </a:lnTo>
                <a:lnTo>
                  <a:pt x="1179005" y="2731774"/>
                </a:lnTo>
                <a:lnTo>
                  <a:pt x="1170123" y="2733360"/>
                </a:lnTo>
                <a:lnTo>
                  <a:pt x="1161558" y="2734629"/>
                </a:lnTo>
                <a:lnTo>
                  <a:pt x="1152676" y="2735263"/>
                </a:lnTo>
                <a:lnTo>
                  <a:pt x="1143794" y="2735263"/>
                </a:lnTo>
                <a:lnTo>
                  <a:pt x="1134595" y="2735263"/>
                </a:lnTo>
                <a:lnTo>
                  <a:pt x="1125713" y="2734629"/>
                </a:lnTo>
                <a:lnTo>
                  <a:pt x="1116831" y="2733360"/>
                </a:lnTo>
                <a:lnTo>
                  <a:pt x="1108266" y="2731774"/>
                </a:lnTo>
                <a:lnTo>
                  <a:pt x="1100019" y="2729871"/>
                </a:lnTo>
                <a:lnTo>
                  <a:pt x="1091454" y="2727650"/>
                </a:lnTo>
                <a:lnTo>
                  <a:pt x="1083206" y="2724795"/>
                </a:lnTo>
                <a:lnTo>
                  <a:pt x="1075593" y="2721623"/>
                </a:lnTo>
                <a:lnTo>
                  <a:pt x="1067663" y="2718134"/>
                </a:lnTo>
                <a:lnTo>
                  <a:pt x="1059733" y="2714327"/>
                </a:lnTo>
                <a:lnTo>
                  <a:pt x="1052754" y="2709886"/>
                </a:lnTo>
                <a:lnTo>
                  <a:pt x="1045458" y="2705445"/>
                </a:lnTo>
                <a:lnTo>
                  <a:pt x="1038797" y="2700687"/>
                </a:lnTo>
                <a:lnTo>
                  <a:pt x="1032135" y="2695294"/>
                </a:lnTo>
                <a:lnTo>
                  <a:pt x="1025474" y="2689585"/>
                </a:lnTo>
                <a:lnTo>
                  <a:pt x="1019764" y="2683875"/>
                </a:lnTo>
                <a:lnTo>
                  <a:pt x="1013737" y="2678165"/>
                </a:lnTo>
                <a:lnTo>
                  <a:pt x="1008344" y="2671503"/>
                </a:lnTo>
                <a:lnTo>
                  <a:pt x="1002952" y="2664842"/>
                </a:lnTo>
                <a:lnTo>
                  <a:pt x="998193" y="2658180"/>
                </a:lnTo>
                <a:lnTo>
                  <a:pt x="993752" y="2650884"/>
                </a:lnTo>
                <a:lnTo>
                  <a:pt x="989311" y="2643589"/>
                </a:lnTo>
                <a:lnTo>
                  <a:pt x="985505" y="2635975"/>
                </a:lnTo>
                <a:lnTo>
                  <a:pt x="982015" y="2628045"/>
                </a:lnTo>
                <a:lnTo>
                  <a:pt x="978843" y="2620432"/>
                </a:lnTo>
                <a:lnTo>
                  <a:pt x="975988" y="2612184"/>
                </a:lnTo>
                <a:lnTo>
                  <a:pt x="973768" y="2603937"/>
                </a:lnTo>
                <a:lnTo>
                  <a:pt x="971865" y="2595372"/>
                </a:lnTo>
                <a:lnTo>
                  <a:pt x="970279" y="2586807"/>
                </a:lnTo>
                <a:lnTo>
                  <a:pt x="969010" y="2577925"/>
                </a:lnTo>
                <a:lnTo>
                  <a:pt x="968692" y="2568726"/>
                </a:lnTo>
                <a:lnTo>
                  <a:pt x="968375" y="2559844"/>
                </a:lnTo>
                <a:lnTo>
                  <a:pt x="968692" y="2550962"/>
                </a:lnTo>
                <a:lnTo>
                  <a:pt x="969010" y="2542080"/>
                </a:lnTo>
                <a:lnTo>
                  <a:pt x="970279" y="2533516"/>
                </a:lnTo>
                <a:lnTo>
                  <a:pt x="971865" y="2524316"/>
                </a:lnTo>
                <a:lnTo>
                  <a:pt x="973768" y="2516386"/>
                </a:lnTo>
                <a:lnTo>
                  <a:pt x="975988" y="2507821"/>
                </a:lnTo>
                <a:lnTo>
                  <a:pt x="978843" y="2499574"/>
                </a:lnTo>
                <a:lnTo>
                  <a:pt x="982015" y="2491643"/>
                </a:lnTo>
                <a:lnTo>
                  <a:pt x="985505" y="2484030"/>
                </a:lnTo>
                <a:lnTo>
                  <a:pt x="989311" y="2476417"/>
                </a:lnTo>
                <a:lnTo>
                  <a:pt x="993752" y="2469121"/>
                </a:lnTo>
                <a:lnTo>
                  <a:pt x="998193" y="2461825"/>
                </a:lnTo>
                <a:lnTo>
                  <a:pt x="1002952" y="2455164"/>
                </a:lnTo>
                <a:lnTo>
                  <a:pt x="1008344" y="2448502"/>
                </a:lnTo>
                <a:lnTo>
                  <a:pt x="1013737" y="2441841"/>
                </a:lnTo>
                <a:lnTo>
                  <a:pt x="1019764" y="2435814"/>
                </a:lnTo>
                <a:lnTo>
                  <a:pt x="1025474" y="2430104"/>
                </a:lnTo>
                <a:lnTo>
                  <a:pt x="1032135" y="2424711"/>
                </a:lnTo>
                <a:lnTo>
                  <a:pt x="1038797" y="2419319"/>
                </a:lnTo>
                <a:lnTo>
                  <a:pt x="1045458" y="2414561"/>
                </a:lnTo>
                <a:lnTo>
                  <a:pt x="1052754" y="2409802"/>
                </a:lnTo>
                <a:lnTo>
                  <a:pt x="1059733" y="2405679"/>
                </a:lnTo>
                <a:lnTo>
                  <a:pt x="1067663" y="2401555"/>
                </a:lnTo>
                <a:lnTo>
                  <a:pt x="1075593" y="2398065"/>
                </a:lnTo>
                <a:lnTo>
                  <a:pt x="1083206" y="2394893"/>
                </a:lnTo>
                <a:lnTo>
                  <a:pt x="1091454" y="2392356"/>
                </a:lnTo>
                <a:lnTo>
                  <a:pt x="1100019" y="2389818"/>
                </a:lnTo>
                <a:lnTo>
                  <a:pt x="1108266" y="2387915"/>
                </a:lnTo>
                <a:lnTo>
                  <a:pt x="1116831" y="2386329"/>
                </a:lnTo>
                <a:lnTo>
                  <a:pt x="1125713" y="2385377"/>
                </a:lnTo>
                <a:lnTo>
                  <a:pt x="1134595" y="2384742"/>
                </a:lnTo>
                <a:lnTo>
                  <a:pt x="1143794" y="2384425"/>
                </a:lnTo>
                <a:close/>
                <a:moveTo>
                  <a:pt x="659607" y="2384425"/>
                </a:moveTo>
                <a:lnTo>
                  <a:pt x="668806" y="2384742"/>
                </a:lnTo>
                <a:lnTo>
                  <a:pt x="677371" y="2385377"/>
                </a:lnTo>
                <a:lnTo>
                  <a:pt x="686253" y="2386329"/>
                </a:lnTo>
                <a:lnTo>
                  <a:pt x="694818" y="2387915"/>
                </a:lnTo>
                <a:lnTo>
                  <a:pt x="703700" y="2389818"/>
                </a:lnTo>
                <a:lnTo>
                  <a:pt x="711630" y="2392356"/>
                </a:lnTo>
                <a:lnTo>
                  <a:pt x="719878" y="2394893"/>
                </a:lnTo>
                <a:lnTo>
                  <a:pt x="728125" y="2398065"/>
                </a:lnTo>
                <a:lnTo>
                  <a:pt x="735421" y="2401555"/>
                </a:lnTo>
                <a:lnTo>
                  <a:pt x="743352" y="2405679"/>
                </a:lnTo>
                <a:lnTo>
                  <a:pt x="750647" y="2409802"/>
                </a:lnTo>
                <a:lnTo>
                  <a:pt x="757626" y="2414561"/>
                </a:lnTo>
                <a:lnTo>
                  <a:pt x="764605" y="2419319"/>
                </a:lnTo>
                <a:lnTo>
                  <a:pt x="771266" y="2424711"/>
                </a:lnTo>
                <a:lnTo>
                  <a:pt x="777611" y="2430104"/>
                </a:lnTo>
                <a:lnTo>
                  <a:pt x="783955" y="2435814"/>
                </a:lnTo>
                <a:lnTo>
                  <a:pt x="789348" y="2441841"/>
                </a:lnTo>
                <a:lnTo>
                  <a:pt x="795057" y="2448502"/>
                </a:lnTo>
                <a:lnTo>
                  <a:pt x="800133" y="2455164"/>
                </a:lnTo>
                <a:lnTo>
                  <a:pt x="805208" y="2461825"/>
                </a:lnTo>
                <a:lnTo>
                  <a:pt x="809649" y="2469121"/>
                </a:lnTo>
                <a:lnTo>
                  <a:pt x="813773" y="2476417"/>
                </a:lnTo>
                <a:lnTo>
                  <a:pt x="817897" y="2484030"/>
                </a:lnTo>
                <a:lnTo>
                  <a:pt x="821386" y="2491643"/>
                </a:lnTo>
                <a:lnTo>
                  <a:pt x="824241" y="2499574"/>
                </a:lnTo>
                <a:lnTo>
                  <a:pt x="827096" y="2507821"/>
                </a:lnTo>
                <a:lnTo>
                  <a:pt x="829316" y="2516386"/>
                </a:lnTo>
                <a:lnTo>
                  <a:pt x="831537" y="2524316"/>
                </a:lnTo>
                <a:lnTo>
                  <a:pt x="832806" y="2533516"/>
                </a:lnTo>
                <a:lnTo>
                  <a:pt x="834075" y="2542080"/>
                </a:lnTo>
                <a:lnTo>
                  <a:pt x="835026" y="2550962"/>
                </a:lnTo>
                <a:lnTo>
                  <a:pt x="835026" y="2559844"/>
                </a:lnTo>
                <a:lnTo>
                  <a:pt x="835026" y="2568726"/>
                </a:lnTo>
                <a:lnTo>
                  <a:pt x="834075" y="2577925"/>
                </a:lnTo>
                <a:lnTo>
                  <a:pt x="832806" y="2586807"/>
                </a:lnTo>
                <a:lnTo>
                  <a:pt x="831537" y="2595372"/>
                </a:lnTo>
                <a:lnTo>
                  <a:pt x="829316" y="2603937"/>
                </a:lnTo>
                <a:lnTo>
                  <a:pt x="827096" y="2612184"/>
                </a:lnTo>
                <a:lnTo>
                  <a:pt x="824241" y="2620432"/>
                </a:lnTo>
                <a:lnTo>
                  <a:pt x="821386" y="2628045"/>
                </a:lnTo>
                <a:lnTo>
                  <a:pt x="817897" y="2635975"/>
                </a:lnTo>
                <a:lnTo>
                  <a:pt x="813773" y="2643589"/>
                </a:lnTo>
                <a:lnTo>
                  <a:pt x="809649" y="2650884"/>
                </a:lnTo>
                <a:lnTo>
                  <a:pt x="805208" y="2658180"/>
                </a:lnTo>
                <a:lnTo>
                  <a:pt x="800133" y="2664842"/>
                </a:lnTo>
                <a:lnTo>
                  <a:pt x="795057" y="2671503"/>
                </a:lnTo>
                <a:lnTo>
                  <a:pt x="789348" y="2678165"/>
                </a:lnTo>
                <a:lnTo>
                  <a:pt x="783955" y="2683875"/>
                </a:lnTo>
                <a:lnTo>
                  <a:pt x="777611" y="2689585"/>
                </a:lnTo>
                <a:lnTo>
                  <a:pt x="771266" y="2695294"/>
                </a:lnTo>
                <a:lnTo>
                  <a:pt x="764605" y="2700687"/>
                </a:lnTo>
                <a:lnTo>
                  <a:pt x="757626" y="2705445"/>
                </a:lnTo>
                <a:lnTo>
                  <a:pt x="750647" y="2709886"/>
                </a:lnTo>
                <a:lnTo>
                  <a:pt x="743352" y="2714327"/>
                </a:lnTo>
                <a:lnTo>
                  <a:pt x="735421" y="2718134"/>
                </a:lnTo>
                <a:lnTo>
                  <a:pt x="728125" y="2721623"/>
                </a:lnTo>
                <a:lnTo>
                  <a:pt x="719878" y="2724795"/>
                </a:lnTo>
                <a:lnTo>
                  <a:pt x="711630" y="2727650"/>
                </a:lnTo>
                <a:lnTo>
                  <a:pt x="703700" y="2729871"/>
                </a:lnTo>
                <a:lnTo>
                  <a:pt x="694818" y="2731774"/>
                </a:lnTo>
                <a:lnTo>
                  <a:pt x="686253" y="2733360"/>
                </a:lnTo>
                <a:lnTo>
                  <a:pt x="677371" y="2734629"/>
                </a:lnTo>
                <a:lnTo>
                  <a:pt x="668806" y="2735263"/>
                </a:lnTo>
                <a:lnTo>
                  <a:pt x="659607" y="2735263"/>
                </a:lnTo>
                <a:lnTo>
                  <a:pt x="650408" y="2735263"/>
                </a:lnTo>
                <a:lnTo>
                  <a:pt x="641526" y="2734629"/>
                </a:lnTo>
                <a:lnTo>
                  <a:pt x="632961" y="2733360"/>
                </a:lnTo>
                <a:lnTo>
                  <a:pt x="624397" y="2731774"/>
                </a:lnTo>
                <a:lnTo>
                  <a:pt x="615832" y="2729871"/>
                </a:lnTo>
                <a:lnTo>
                  <a:pt x="607584" y="2727650"/>
                </a:lnTo>
                <a:lnTo>
                  <a:pt x="599337" y="2724795"/>
                </a:lnTo>
                <a:lnTo>
                  <a:pt x="591406" y="2721623"/>
                </a:lnTo>
                <a:lnTo>
                  <a:pt x="583476" y="2718134"/>
                </a:lnTo>
                <a:lnTo>
                  <a:pt x="576180" y="2714327"/>
                </a:lnTo>
                <a:lnTo>
                  <a:pt x="568567" y="2709886"/>
                </a:lnTo>
                <a:lnTo>
                  <a:pt x="561588" y="2705445"/>
                </a:lnTo>
                <a:lnTo>
                  <a:pt x="554610" y="2700687"/>
                </a:lnTo>
                <a:lnTo>
                  <a:pt x="547948" y="2695294"/>
                </a:lnTo>
                <a:lnTo>
                  <a:pt x="541921" y="2689585"/>
                </a:lnTo>
                <a:lnTo>
                  <a:pt x="535577" y="2683875"/>
                </a:lnTo>
                <a:lnTo>
                  <a:pt x="529550" y="2678165"/>
                </a:lnTo>
                <a:lnTo>
                  <a:pt x="524157" y="2671503"/>
                </a:lnTo>
                <a:lnTo>
                  <a:pt x="519082" y="2664842"/>
                </a:lnTo>
                <a:lnTo>
                  <a:pt x="514006" y="2658180"/>
                </a:lnTo>
                <a:lnTo>
                  <a:pt x="509565" y="2650884"/>
                </a:lnTo>
                <a:lnTo>
                  <a:pt x="505442" y="2643589"/>
                </a:lnTo>
                <a:lnTo>
                  <a:pt x="501635" y="2635975"/>
                </a:lnTo>
                <a:lnTo>
                  <a:pt x="498146" y="2628045"/>
                </a:lnTo>
                <a:lnTo>
                  <a:pt x="494974" y="2620432"/>
                </a:lnTo>
                <a:lnTo>
                  <a:pt x="492436" y="2612184"/>
                </a:lnTo>
                <a:lnTo>
                  <a:pt x="489581" y="2603937"/>
                </a:lnTo>
                <a:lnTo>
                  <a:pt x="487678" y="2595372"/>
                </a:lnTo>
                <a:lnTo>
                  <a:pt x="486092" y="2586807"/>
                </a:lnTo>
                <a:lnTo>
                  <a:pt x="485140" y="2577925"/>
                </a:lnTo>
                <a:lnTo>
                  <a:pt x="484505" y="2568726"/>
                </a:lnTo>
                <a:lnTo>
                  <a:pt x="484188" y="2559844"/>
                </a:lnTo>
                <a:lnTo>
                  <a:pt x="484505" y="2550962"/>
                </a:lnTo>
                <a:lnTo>
                  <a:pt x="485140" y="2542080"/>
                </a:lnTo>
                <a:lnTo>
                  <a:pt x="486092" y="2533516"/>
                </a:lnTo>
                <a:lnTo>
                  <a:pt x="487678" y="2524316"/>
                </a:lnTo>
                <a:lnTo>
                  <a:pt x="489581" y="2516386"/>
                </a:lnTo>
                <a:lnTo>
                  <a:pt x="492436" y="2507821"/>
                </a:lnTo>
                <a:lnTo>
                  <a:pt x="494974" y="2499574"/>
                </a:lnTo>
                <a:lnTo>
                  <a:pt x="498146" y="2491643"/>
                </a:lnTo>
                <a:lnTo>
                  <a:pt x="501635" y="2484030"/>
                </a:lnTo>
                <a:lnTo>
                  <a:pt x="505442" y="2476417"/>
                </a:lnTo>
                <a:lnTo>
                  <a:pt x="509565" y="2469121"/>
                </a:lnTo>
                <a:lnTo>
                  <a:pt x="514006" y="2461825"/>
                </a:lnTo>
                <a:lnTo>
                  <a:pt x="519082" y="2455164"/>
                </a:lnTo>
                <a:lnTo>
                  <a:pt x="524157" y="2448502"/>
                </a:lnTo>
                <a:lnTo>
                  <a:pt x="529550" y="2441841"/>
                </a:lnTo>
                <a:lnTo>
                  <a:pt x="535577" y="2435814"/>
                </a:lnTo>
                <a:lnTo>
                  <a:pt x="541921" y="2430104"/>
                </a:lnTo>
                <a:lnTo>
                  <a:pt x="547948" y="2424711"/>
                </a:lnTo>
                <a:lnTo>
                  <a:pt x="554610" y="2419319"/>
                </a:lnTo>
                <a:lnTo>
                  <a:pt x="561588" y="2414561"/>
                </a:lnTo>
                <a:lnTo>
                  <a:pt x="568567" y="2409802"/>
                </a:lnTo>
                <a:lnTo>
                  <a:pt x="576180" y="2405679"/>
                </a:lnTo>
                <a:lnTo>
                  <a:pt x="583476" y="2401555"/>
                </a:lnTo>
                <a:lnTo>
                  <a:pt x="591406" y="2398065"/>
                </a:lnTo>
                <a:lnTo>
                  <a:pt x="599337" y="2394893"/>
                </a:lnTo>
                <a:lnTo>
                  <a:pt x="607584" y="2392356"/>
                </a:lnTo>
                <a:lnTo>
                  <a:pt x="615832" y="2389818"/>
                </a:lnTo>
                <a:lnTo>
                  <a:pt x="624397" y="2387915"/>
                </a:lnTo>
                <a:lnTo>
                  <a:pt x="632961" y="2386329"/>
                </a:lnTo>
                <a:lnTo>
                  <a:pt x="641526" y="2385377"/>
                </a:lnTo>
                <a:lnTo>
                  <a:pt x="650408" y="2384742"/>
                </a:lnTo>
                <a:lnTo>
                  <a:pt x="659607" y="2384425"/>
                </a:lnTo>
                <a:close/>
                <a:moveTo>
                  <a:pt x="175419" y="2384425"/>
                </a:moveTo>
                <a:lnTo>
                  <a:pt x="184301" y="2384742"/>
                </a:lnTo>
                <a:lnTo>
                  <a:pt x="193183" y="2385377"/>
                </a:lnTo>
                <a:lnTo>
                  <a:pt x="202382" y="2386329"/>
                </a:lnTo>
                <a:lnTo>
                  <a:pt x="210947" y="2387915"/>
                </a:lnTo>
                <a:lnTo>
                  <a:pt x="219195" y="2389818"/>
                </a:lnTo>
                <a:lnTo>
                  <a:pt x="227759" y="2392356"/>
                </a:lnTo>
                <a:lnTo>
                  <a:pt x="235690" y="2394893"/>
                </a:lnTo>
                <a:lnTo>
                  <a:pt x="243620" y="2398065"/>
                </a:lnTo>
                <a:lnTo>
                  <a:pt x="251550" y="2401555"/>
                </a:lnTo>
                <a:lnTo>
                  <a:pt x="258846" y="2405679"/>
                </a:lnTo>
                <a:lnTo>
                  <a:pt x="266142" y="2409802"/>
                </a:lnTo>
                <a:lnTo>
                  <a:pt x="273755" y="2414561"/>
                </a:lnTo>
                <a:lnTo>
                  <a:pt x="280417" y="2419319"/>
                </a:lnTo>
                <a:lnTo>
                  <a:pt x="286761" y="2424711"/>
                </a:lnTo>
                <a:lnTo>
                  <a:pt x="293423" y="2430104"/>
                </a:lnTo>
                <a:lnTo>
                  <a:pt x="299450" y="2435814"/>
                </a:lnTo>
                <a:lnTo>
                  <a:pt x="305160" y="2441841"/>
                </a:lnTo>
                <a:lnTo>
                  <a:pt x="310552" y="2448502"/>
                </a:lnTo>
                <a:lnTo>
                  <a:pt x="316262" y="2455164"/>
                </a:lnTo>
                <a:lnTo>
                  <a:pt x="320703" y="2461825"/>
                </a:lnTo>
                <a:lnTo>
                  <a:pt x="325461" y="2469121"/>
                </a:lnTo>
                <a:lnTo>
                  <a:pt x="329902" y="2476417"/>
                </a:lnTo>
                <a:lnTo>
                  <a:pt x="333709" y="2484030"/>
                </a:lnTo>
                <a:lnTo>
                  <a:pt x="337198" y="2491643"/>
                </a:lnTo>
                <a:lnTo>
                  <a:pt x="340370" y="2499574"/>
                </a:lnTo>
                <a:lnTo>
                  <a:pt x="342908" y="2507821"/>
                </a:lnTo>
                <a:lnTo>
                  <a:pt x="345446" y="2516386"/>
                </a:lnTo>
                <a:lnTo>
                  <a:pt x="347349" y="2524316"/>
                </a:lnTo>
                <a:lnTo>
                  <a:pt x="348935" y="2533516"/>
                </a:lnTo>
                <a:lnTo>
                  <a:pt x="349887" y="2542080"/>
                </a:lnTo>
                <a:lnTo>
                  <a:pt x="350521" y="2550962"/>
                </a:lnTo>
                <a:lnTo>
                  <a:pt x="350838" y="2559844"/>
                </a:lnTo>
                <a:lnTo>
                  <a:pt x="350521" y="2568726"/>
                </a:lnTo>
                <a:lnTo>
                  <a:pt x="349887" y="2577925"/>
                </a:lnTo>
                <a:lnTo>
                  <a:pt x="348935" y="2586807"/>
                </a:lnTo>
                <a:lnTo>
                  <a:pt x="347349" y="2595372"/>
                </a:lnTo>
                <a:lnTo>
                  <a:pt x="345446" y="2603937"/>
                </a:lnTo>
                <a:lnTo>
                  <a:pt x="342908" y="2612184"/>
                </a:lnTo>
                <a:lnTo>
                  <a:pt x="340370" y="2620432"/>
                </a:lnTo>
                <a:lnTo>
                  <a:pt x="337198" y="2628045"/>
                </a:lnTo>
                <a:lnTo>
                  <a:pt x="333709" y="2635975"/>
                </a:lnTo>
                <a:lnTo>
                  <a:pt x="329902" y="2643589"/>
                </a:lnTo>
                <a:lnTo>
                  <a:pt x="325461" y="2650884"/>
                </a:lnTo>
                <a:lnTo>
                  <a:pt x="320703" y="2658180"/>
                </a:lnTo>
                <a:lnTo>
                  <a:pt x="316262" y="2664842"/>
                </a:lnTo>
                <a:lnTo>
                  <a:pt x="310552" y="2671503"/>
                </a:lnTo>
                <a:lnTo>
                  <a:pt x="305160" y="2678165"/>
                </a:lnTo>
                <a:lnTo>
                  <a:pt x="299450" y="2683875"/>
                </a:lnTo>
                <a:lnTo>
                  <a:pt x="293423" y="2689585"/>
                </a:lnTo>
                <a:lnTo>
                  <a:pt x="286761" y="2695294"/>
                </a:lnTo>
                <a:lnTo>
                  <a:pt x="280417" y="2700687"/>
                </a:lnTo>
                <a:lnTo>
                  <a:pt x="273755" y="2705445"/>
                </a:lnTo>
                <a:lnTo>
                  <a:pt x="266142" y="2709886"/>
                </a:lnTo>
                <a:lnTo>
                  <a:pt x="258846" y="2714327"/>
                </a:lnTo>
                <a:lnTo>
                  <a:pt x="251550" y="2718134"/>
                </a:lnTo>
                <a:lnTo>
                  <a:pt x="243620" y="2721623"/>
                </a:lnTo>
                <a:lnTo>
                  <a:pt x="235690" y="2724795"/>
                </a:lnTo>
                <a:lnTo>
                  <a:pt x="227759" y="2727650"/>
                </a:lnTo>
                <a:lnTo>
                  <a:pt x="219195" y="2729871"/>
                </a:lnTo>
                <a:lnTo>
                  <a:pt x="210947" y="2731774"/>
                </a:lnTo>
                <a:lnTo>
                  <a:pt x="202382" y="2733360"/>
                </a:lnTo>
                <a:lnTo>
                  <a:pt x="193183" y="2734629"/>
                </a:lnTo>
                <a:lnTo>
                  <a:pt x="184301" y="2735263"/>
                </a:lnTo>
                <a:lnTo>
                  <a:pt x="175419" y="2735263"/>
                </a:lnTo>
                <a:lnTo>
                  <a:pt x="166537" y="2735263"/>
                </a:lnTo>
                <a:lnTo>
                  <a:pt x="157338" y="2734629"/>
                </a:lnTo>
                <a:lnTo>
                  <a:pt x="148456" y="2733360"/>
                </a:lnTo>
                <a:lnTo>
                  <a:pt x="139891" y="2731774"/>
                </a:lnTo>
                <a:lnTo>
                  <a:pt x="131644" y="2729871"/>
                </a:lnTo>
                <a:lnTo>
                  <a:pt x="123079" y="2727650"/>
                </a:lnTo>
                <a:lnTo>
                  <a:pt x="114831" y="2724795"/>
                </a:lnTo>
                <a:lnTo>
                  <a:pt x="107218" y="2721623"/>
                </a:lnTo>
                <a:lnTo>
                  <a:pt x="99288" y="2718134"/>
                </a:lnTo>
                <a:lnTo>
                  <a:pt x="91675" y="2714327"/>
                </a:lnTo>
                <a:lnTo>
                  <a:pt x="84696" y="2709886"/>
                </a:lnTo>
                <a:lnTo>
                  <a:pt x="77083" y="2705445"/>
                </a:lnTo>
                <a:lnTo>
                  <a:pt x="70422" y="2700687"/>
                </a:lnTo>
                <a:lnTo>
                  <a:pt x="64077" y="2695294"/>
                </a:lnTo>
                <a:lnTo>
                  <a:pt x="57416" y="2689585"/>
                </a:lnTo>
                <a:lnTo>
                  <a:pt x="51389" y="2683875"/>
                </a:lnTo>
                <a:lnTo>
                  <a:pt x="45679" y="2678165"/>
                </a:lnTo>
                <a:lnTo>
                  <a:pt x="40286" y="2671503"/>
                </a:lnTo>
                <a:lnTo>
                  <a:pt x="34577" y="2664842"/>
                </a:lnTo>
                <a:lnTo>
                  <a:pt x="30136" y="2658180"/>
                </a:lnTo>
                <a:lnTo>
                  <a:pt x="25377" y="2650884"/>
                </a:lnTo>
                <a:lnTo>
                  <a:pt x="20936" y="2643589"/>
                </a:lnTo>
                <a:lnTo>
                  <a:pt x="17130" y="2635975"/>
                </a:lnTo>
                <a:lnTo>
                  <a:pt x="13640" y="2628045"/>
                </a:lnTo>
                <a:lnTo>
                  <a:pt x="10468" y="2620432"/>
                </a:lnTo>
                <a:lnTo>
                  <a:pt x="7931" y="2612184"/>
                </a:lnTo>
                <a:lnTo>
                  <a:pt x="5393" y="2603937"/>
                </a:lnTo>
                <a:lnTo>
                  <a:pt x="3490" y="2595372"/>
                </a:lnTo>
                <a:lnTo>
                  <a:pt x="1904" y="2586807"/>
                </a:lnTo>
                <a:lnTo>
                  <a:pt x="635" y="2577925"/>
                </a:lnTo>
                <a:lnTo>
                  <a:pt x="317" y="2568726"/>
                </a:lnTo>
                <a:lnTo>
                  <a:pt x="0" y="2559844"/>
                </a:lnTo>
                <a:lnTo>
                  <a:pt x="317" y="2550962"/>
                </a:lnTo>
                <a:lnTo>
                  <a:pt x="635" y="2542080"/>
                </a:lnTo>
                <a:lnTo>
                  <a:pt x="1904" y="2533516"/>
                </a:lnTo>
                <a:lnTo>
                  <a:pt x="3490" y="2524316"/>
                </a:lnTo>
                <a:lnTo>
                  <a:pt x="5393" y="2516386"/>
                </a:lnTo>
                <a:lnTo>
                  <a:pt x="7931" y="2507821"/>
                </a:lnTo>
                <a:lnTo>
                  <a:pt x="10468" y="2499574"/>
                </a:lnTo>
                <a:lnTo>
                  <a:pt x="13640" y="2491643"/>
                </a:lnTo>
                <a:lnTo>
                  <a:pt x="17130" y="2484030"/>
                </a:lnTo>
                <a:lnTo>
                  <a:pt x="20936" y="2476417"/>
                </a:lnTo>
                <a:lnTo>
                  <a:pt x="25377" y="2469121"/>
                </a:lnTo>
                <a:lnTo>
                  <a:pt x="30136" y="2461825"/>
                </a:lnTo>
                <a:lnTo>
                  <a:pt x="34577" y="2455164"/>
                </a:lnTo>
                <a:lnTo>
                  <a:pt x="40286" y="2448502"/>
                </a:lnTo>
                <a:lnTo>
                  <a:pt x="45679" y="2441841"/>
                </a:lnTo>
                <a:lnTo>
                  <a:pt x="51389" y="2435814"/>
                </a:lnTo>
                <a:lnTo>
                  <a:pt x="57416" y="2430104"/>
                </a:lnTo>
                <a:lnTo>
                  <a:pt x="64077" y="2424711"/>
                </a:lnTo>
                <a:lnTo>
                  <a:pt x="70422" y="2419319"/>
                </a:lnTo>
                <a:lnTo>
                  <a:pt x="77083" y="2414561"/>
                </a:lnTo>
                <a:lnTo>
                  <a:pt x="84696" y="2409802"/>
                </a:lnTo>
                <a:lnTo>
                  <a:pt x="91675" y="2405679"/>
                </a:lnTo>
                <a:lnTo>
                  <a:pt x="99288" y="2401555"/>
                </a:lnTo>
                <a:lnTo>
                  <a:pt x="107218" y="2398065"/>
                </a:lnTo>
                <a:lnTo>
                  <a:pt x="114831" y="2394893"/>
                </a:lnTo>
                <a:lnTo>
                  <a:pt x="123079" y="2392356"/>
                </a:lnTo>
                <a:lnTo>
                  <a:pt x="131644" y="2389818"/>
                </a:lnTo>
                <a:lnTo>
                  <a:pt x="139891" y="2387915"/>
                </a:lnTo>
                <a:lnTo>
                  <a:pt x="148456" y="2386329"/>
                </a:lnTo>
                <a:lnTo>
                  <a:pt x="157338" y="2385377"/>
                </a:lnTo>
                <a:lnTo>
                  <a:pt x="166537" y="2384742"/>
                </a:lnTo>
                <a:lnTo>
                  <a:pt x="175419" y="2384425"/>
                </a:lnTo>
                <a:close/>
                <a:moveTo>
                  <a:pt x="3069608" y="1908175"/>
                </a:moveTo>
                <a:lnTo>
                  <a:pt x="3078799" y="1908175"/>
                </a:lnTo>
                <a:lnTo>
                  <a:pt x="3087989" y="1908175"/>
                </a:lnTo>
                <a:lnTo>
                  <a:pt x="3096546" y="1908810"/>
                </a:lnTo>
                <a:lnTo>
                  <a:pt x="3105420" y="1910079"/>
                </a:lnTo>
                <a:lnTo>
                  <a:pt x="3114294" y="1911665"/>
                </a:lnTo>
                <a:lnTo>
                  <a:pt x="3122851" y="1913568"/>
                </a:lnTo>
                <a:lnTo>
                  <a:pt x="3130775" y="1915788"/>
                </a:lnTo>
                <a:lnTo>
                  <a:pt x="3139015" y="1918643"/>
                </a:lnTo>
                <a:lnTo>
                  <a:pt x="3147255" y="1921815"/>
                </a:lnTo>
                <a:lnTo>
                  <a:pt x="3155178" y="1925305"/>
                </a:lnTo>
                <a:lnTo>
                  <a:pt x="3162467" y="1929111"/>
                </a:lnTo>
                <a:lnTo>
                  <a:pt x="3169757" y="1933552"/>
                </a:lnTo>
                <a:lnTo>
                  <a:pt x="3176729" y="1937676"/>
                </a:lnTo>
                <a:lnTo>
                  <a:pt x="3183701" y="1942752"/>
                </a:lnTo>
                <a:lnTo>
                  <a:pt x="3190357" y="1947827"/>
                </a:lnTo>
                <a:lnTo>
                  <a:pt x="3196695" y="1953537"/>
                </a:lnTo>
                <a:lnTo>
                  <a:pt x="3203034" y="1959247"/>
                </a:lnTo>
                <a:lnTo>
                  <a:pt x="3208739" y="1965274"/>
                </a:lnTo>
                <a:lnTo>
                  <a:pt x="3214126" y="1971618"/>
                </a:lnTo>
                <a:lnTo>
                  <a:pt x="3219197" y="1978279"/>
                </a:lnTo>
                <a:lnTo>
                  <a:pt x="3224268" y="1985258"/>
                </a:lnTo>
                <a:lnTo>
                  <a:pt x="3228705" y="1992237"/>
                </a:lnTo>
                <a:lnTo>
                  <a:pt x="3232825" y="1999533"/>
                </a:lnTo>
                <a:lnTo>
                  <a:pt x="3236945" y="2007463"/>
                </a:lnTo>
                <a:lnTo>
                  <a:pt x="3240431" y="2015393"/>
                </a:lnTo>
                <a:lnTo>
                  <a:pt x="3243284" y="2023006"/>
                </a:lnTo>
                <a:lnTo>
                  <a:pt x="3246136" y="2031254"/>
                </a:lnTo>
                <a:lnTo>
                  <a:pt x="3248354" y="2039502"/>
                </a:lnTo>
                <a:lnTo>
                  <a:pt x="3250573" y="2048066"/>
                </a:lnTo>
                <a:lnTo>
                  <a:pt x="3252158" y="2056631"/>
                </a:lnTo>
                <a:lnTo>
                  <a:pt x="3253108" y="2065513"/>
                </a:lnTo>
                <a:lnTo>
                  <a:pt x="3254059" y="2074395"/>
                </a:lnTo>
                <a:lnTo>
                  <a:pt x="3254376" y="2083594"/>
                </a:lnTo>
                <a:lnTo>
                  <a:pt x="3254059" y="2092476"/>
                </a:lnTo>
                <a:lnTo>
                  <a:pt x="3253108" y="2101358"/>
                </a:lnTo>
                <a:lnTo>
                  <a:pt x="3252158" y="2109923"/>
                </a:lnTo>
                <a:lnTo>
                  <a:pt x="3250573" y="2118488"/>
                </a:lnTo>
                <a:lnTo>
                  <a:pt x="3248354" y="2127052"/>
                </a:lnTo>
                <a:lnTo>
                  <a:pt x="3246136" y="2135617"/>
                </a:lnTo>
                <a:lnTo>
                  <a:pt x="3243284" y="2143548"/>
                </a:lnTo>
                <a:lnTo>
                  <a:pt x="3240431" y="2151795"/>
                </a:lnTo>
                <a:lnTo>
                  <a:pt x="3236945" y="2159408"/>
                </a:lnTo>
                <a:lnTo>
                  <a:pt x="3232825" y="2167021"/>
                </a:lnTo>
                <a:lnTo>
                  <a:pt x="3228705" y="2174317"/>
                </a:lnTo>
                <a:lnTo>
                  <a:pt x="3224268" y="2181296"/>
                </a:lnTo>
                <a:lnTo>
                  <a:pt x="3219197" y="2188275"/>
                </a:lnTo>
                <a:lnTo>
                  <a:pt x="3214126" y="2194936"/>
                </a:lnTo>
                <a:lnTo>
                  <a:pt x="3208739" y="2201280"/>
                </a:lnTo>
                <a:lnTo>
                  <a:pt x="3203034" y="2207307"/>
                </a:lnTo>
                <a:lnTo>
                  <a:pt x="3196695" y="2213335"/>
                </a:lnTo>
                <a:lnTo>
                  <a:pt x="3190357" y="2218727"/>
                </a:lnTo>
                <a:lnTo>
                  <a:pt x="3183701" y="2223803"/>
                </a:lnTo>
                <a:lnTo>
                  <a:pt x="3176729" y="2228878"/>
                </a:lnTo>
                <a:lnTo>
                  <a:pt x="3169757" y="2233636"/>
                </a:lnTo>
                <a:lnTo>
                  <a:pt x="3162467" y="2237443"/>
                </a:lnTo>
                <a:lnTo>
                  <a:pt x="3155178" y="2241249"/>
                </a:lnTo>
                <a:lnTo>
                  <a:pt x="3147255" y="2244739"/>
                </a:lnTo>
                <a:lnTo>
                  <a:pt x="3139015" y="2247911"/>
                </a:lnTo>
                <a:lnTo>
                  <a:pt x="3130775" y="2250766"/>
                </a:lnTo>
                <a:lnTo>
                  <a:pt x="3122851" y="2253303"/>
                </a:lnTo>
                <a:lnTo>
                  <a:pt x="3114294" y="2255524"/>
                </a:lnTo>
                <a:lnTo>
                  <a:pt x="3105420" y="2256793"/>
                </a:lnTo>
                <a:lnTo>
                  <a:pt x="3096546" y="2257744"/>
                </a:lnTo>
                <a:lnTo>
                  <a:pt x="3087989" y="2258379"/>
                </a:lnTo>
                <a:lnTo>
                  <a:pt x="3078799" y="2259013"/>
                </a:lnTo>
                <a:lnTo>
                  <a:pt x="3069608" y="2258379"/>
                </a:lnTo>
                <a:lnTo>
                  <a:pt x="3060734" y="2257744"/>
                </a:lnTo>
                <a:lnTo>
                  <a:pt x="3052177" y="2256793"/>
                </a:lnTo>
                <a:lnTo>
                  <a:pt x="3043620" y="2255524"/>
                </a:lnTo>
                <a:lnTo>
                  <a:pt x="3035063" y="2253303"/>
                </a:lnTo>
                <a:lnTo>
                  <a:pt x="3026823" y="2250766"/>
                </a:lnTo>
                <a:lnTo>
                  <a:pt x="3018582" y="2247911"/>
                </a:lnTo>
                <a:lnTo>
                  <a:pt x="3010659" y="2244739"/>
                </a:lnTo>
                <a:lnTo>
                  <a:pt x="3002736" y="2241249"/>
                </a:lnTo>
                <a:lnTo>
                  <a:pt x="2995447" y="2237443"/>
                </a:lnTo>
                <a:lnTo>
                  <a:pt x="2987841" y="2233636"/>
                </a:lnTo>
                <a:lnTo>
                  <a:pt x="2980868" y="2228878"/>
                </a:lnTo>
                <a:lnTo>
                  <a:pt x="2973896" y="2223803"/>
                </a:lnTo>
                <a:lnTo>
                  <a:pt x="2967240" y="2218727"/>
                </a:lnTo>
                <a:lnTo>
                  <a:pt x="2961219" y="2213335"/>
                </a:lnTo>
                <a:lnTo>
                  <a:pt x="2954880" y="2207307"/>
                </a:lnTo>
                <a:lnTo>
                  <a:pt x="2948859" y="2201280"/>
                </a:lnTo>
                <a:lnTo>
                  <a:pt x="2943471" y="2194936"/>
                </a:lnTo>
                <a:lnTo>
                  <a:pt x="2938400" y="2188275"/>
                </a:lnTo>
                <a:lnTo>
                  <a:pt x="2933329" y="2181296"/>
                </a:lnTo>
                <a:lnTo>
                  <a:pt x="2929209" y="2174317"/>
                </a:lnTo>
                <a:lnTo>
                  <a:pt x="2924772" y="2167021"/>
                </a:lnTo>
                <a:lnTo>
                  <a:pt x="2920969" y="2159408"/>
                </a:lnTo>
                <a:lnTo>
                  <a:pt x="2917483" y="2151795"/>
                </a:lnTo>
                <a:lnTo>
                  <a:pt x="2914314" y="2143548"/>
                </a:lnTo>
                <a:lnTo>
                  <a:pt x="2911778" y="2135617"/>
                </a:lnTo>
                <a:lnTo>
                  <a:pt x="2909243" y="2127052"/>
                </a:lnTo>
                <a:lnTo>
                  <a:pt x="2907341" y="2118488"/>
                </a:lnTo>
                <a:lnTo>
                  <a:pt x="2905756" y="2109923"/>
                </a:lnTo>
                <a:lnTo>
                  <a:pt x="2904489" y="2101358"/>
                </a:lnTo>
                <a:lnTo>
                  <a:pt x="2903855" y="2092476"/>
                </a:lnTo>
                <a:lnTo>
                  <a:pt x="2903538" y="2083594"/>
                </a:lnTo>
                <a:lnTo>
                  <a:pt x="2903855" y="2074395"/>
                </a:lnTo>
                <a:lnTo>
                  <a:pt x="2904489" y="2065513"/>
                </a:lnTo>
                <a:lnTo>
                  <a:pt x="2905756" y="2056631"/>
                </a:lnTo>
                <a:lnTo>
                  <a:pt x="2907341" y="2048066"/>
                </a:lnTo>
                <a:lnTo>
                  <a:pt x="2909243" y="2039502"/>
                </a:lnTo>
                <a:lnTo>
                  <a:pt x="2911778" y="2031254"/>
                </a:lnTo>
                <a:lnTo>
                  <a:pt x="2914314" y="2023006"/>
                </a:lnTo>
                <a:lnTo>
                  <a:pt x="2917483" y="2015393"/>
                </a:lnTo>
                <a:lnTo>
                  <a:pt x="2920969" y="2007463"/>
                </a:lnTo>
                <a:lnTo>
                  <a:pt x="2924772" y="1999533"/>
                </a:lnTo>
                <a:lnTo>
                  <a:pt x="2929209" y="1992237"/>
                </a:lnTo>
                <a:lnTo>
                  <a:pt x="2933329" y="1985258"/>
                </a:lnTo>
                <a:lnTo>
                  <a:pt x="2938400" y="1978279"/>
                </a:lnTo>
                <a:lnTo>
                  <a:pt x="2943471" y="1971618"/>
                </a:lnTo>
                <a:lnTo>
                  <a:pt x="2948859" y="1965274"/>
                </a:lnTo>
                <a:lnTo>
                  <a:pt x="2954880" y="1959247"/>
                </a:lnTo>
                <a:lnTo>
                  <a:pt x="2961219" y="1953537"/>
                </a:lnTo>
                <a:lnTo>
                  <a:pt x="2967240" y="1947827"/>
                </a:lnTo>
                <a:lnTo>
                  <a:pt x="2973896" y="1942752"/>
                </a:lnTo>
                <a:lnTo>
                  <a:pt x="2980868" y="1937676"/>
                </a:lnTo>
                <a:lnTo>
                  <a:pt x="2987841" y="1933552"/>
                </a:lnTo>
                <a:lnTo>
                  <a:pt x="2995447" y="1929111"/>
                </a:lnTo>
                <a:lnTo>
                  <a:pt x="3002736" y="1925305"/>
                </a:lnTo>
                <a:lnTo>
                  <a:pt x="3010659" y="1921815"/>
                </a:lnTo>
                <a:lnTo>
                  <a:pt x="3018582" y="1918643"/>
                </a:lnTo>
                <a:lnTo>
                  <a:pt x="3026823" y="1915788"/>
                </a:lnTo>
                <a:lnTo>
                  <a:pt x="3035063" y="1913568"/>
                </a:lnTo>
                <a:lnTo>
                  <a:pt x="3043620" y="1911665"/>
                </a:lnTo>
                <a:lnTo>
                  <a:pt x="3052177" y="1910079"/>
                </a:lnTo>
                <a:lnTo>
                  <a:pt x="3060734" y="1908810"/>
                </a:lnTo>
                <a:lnTo>
                  <a:pt x="3069608" y="1908175"/>
                </a:lnTo>
                <a:close/>
                <a:moveTo>
                  <a:pt x="2585887" y="1908175"/>
                </a:moveTo>
                <a:lnTo>
                  <a:pt x="2594769" y="1908175"/>
                </a:lnTo>
                <a:lnTo>
                  <a:pt x="2603651" y="1908175"/>
                </a:lnTo>
                <a:lnTo>
                  <a:pt x="2612850" y="1908810"/>
                </a:lnTo>
                <a:lnTo>
                  <a:pt x="2621732" y="1910079"/>
                </a:lnTo>
                <a:lnTo>
                  <a:pt x="2630297" y="1911665"/>
                </a:lnTo>
                <a:lnTo>
                  <a:pt x="2638862" y="1913568"/>
                </a:lnTo>
                <a:lnTo>
                  <a:pt x="2647109" y="1915788"/>
                </a:lnTo>
                <a:lnTo>
                  <a:pt x="2655040" y="1918643"/>
                </a:lnTo>
                <a:lnTo>
                  <a:pt x="2662970" y="1921815"/>
                </a:lnTo>
                <a:lnTo>
                  <a:pt x="2670900" y="1925305"/>
                </a:lnTo>
                <a:lnTo>
                  <a:pt x="2678513" y="1929111"/>
                </a:lnTo>
                <a:lnTo>
                  <a:pt x="2685492" y="1933552"/>
                </a:lnTo>
                <a:lnTo>
                  <a:pt x="2693105" y="1937676"/>
                </a:lnTo>
                <a:lnTo>
                  <a:pt x="2699767" y="1942752"/>
                </a:lnTo>
                <a:lnTo>
                  <a:pt x="2706111" y="1947827"/>
                </a:lnTo>
                <a:lnTo>
                  <a:pt x="2712772" y="1953537"/>
                </a:lnTo>
                <a:lnTo>
                  <a:pt x="2718799" y="1959247"/>
                </a:lnTo>
                <a:lnTo>
                  <a:pt x="2724509" y="1965274"/>
                </a:lnTo>
                <a:lnTo>
                  <a:pt x="2729902" y="1971618"/>
                </a:lnTo>
                <a:lnTo>
                  <a:pt x="2735612" y="1978279"/>
                </a:lnTo>
                <a:lnTo>
                  <a:pt x="2740053" y="1985258"/>
                </a:lnTo>
                <a:lnTo>
                  <a:pt x="2744811" y="1992237"/>
                </a:lnTo>
                <a:lnTo>
                  <a:pt x="2749252" y="1999533"/>
                </a:lnTo>
                <a:lnTo>
                  <a:pt x="2753058" y="2007463"/>
                </a:lnTo>
                <a:lnTo>
                  <a:pt x="2756548" y="2015393"/>
                </a:lnTo>
                <a:lnTo>
                  <a:pt x="2759720" y="2023006"/>
                </a:lnTo>
                <a:lnTo>
                  <a:pt x="2762258" y="2031254"/>
                </a:lnTo>
                <a:lnTo>
                  <a:pt x="2764795" y="2039502"/>
                </a:lnTo>
                <a:lnTo>
                  <a:pt x="2766699" y="2048066"/>
                </a:lnTo>
                <a:lnTo>
                  <a:pt x="2768285" y="2056631"/>
                </a:lnTo>
                <a:lnTo>
                  <a:pt x="2769236" y="2065513"/>
                </a:lnTo>
                <a:lnTo>
                  <a:pt x="2770188" y="2074395"/>
                </a:lnTo>
                <a:lnTo>
                  <a:pt x="2770188" y="2083594"/>
                </a:lnTo>
                <a:lnTo>
                  <a:pt x="2770188" y="2092476"/>
                </a:lnTo>
                <a:lnTo>
                  <a:pt x="2769236" y="2101358"/>
                </a:lnTo>
                <a:lnTo>
                  <a:pt x="2768285" y="2109923"/>
                </a:lnTo>
                <a:lnTo>
                  <a:pt x="2766699" y="2118488"/>
                </a:lnTo>
                <a:lnTo>
                  <a:pt x="2764795" y="2127052"/>
                </a:lnTo>
                <a:lnTo>
                  <a:pt x="2762258" y="2135617"/>
                </a:lnTo>
                <a:lnTo>
                  <a:pt x="2759720" y="2143548"/>
                </a:lnTo>
                <a:lnTo>
                  <a:pt x="2756548" y="2151795"/>
                </a:lnTo>
                <a:lnTo>
                  <a:pt x="2753058" y="2159408"/>
                </a:lnTo>
                <a:lnTo>
                  <a:pt x="2749252" y="2167021"/>
                </a:lnTo>
                <a:lnTo>
                  <a:pt x="2744811" y="2174317"/>
                </a:lnTo>
                <a:lnTo>
                  <a:pt x="2740053" y="2181296"/>
                </a:lnTo>
                <a:lnTo>
                  <a:pt x="2735612" y="2188275"/>
                </a:lnTo>
                <a:lnTo>
                  <a:pt x="2729902" y="2194936"/>
                </a:lnTo>
                <a:lnTo>
                  <a:pt x="2724509" y="2201280"/>
                </a:lnTo>
                <a:lnTo>
                  <a:pt x="2718799" y="2207307"/>
                </a:lnTo>
                <a:lnTo>
                  <a:pt x="2712772" y="2213335"/>
                </a:lnTo>
                <a:lnTo>
                  <a:pt x="2706111" y="2218727"/>
                </a:lnTo>
                <a:lnTo>
                  <a:pt x="2699767" y="2223803"/>
                </a:lnTo>
                <a:lnTo>
                  <a:pt x="2693105" y="2228878"/>
                </a:lnTo>
                <a:lnTo>
                  <a:pt x="2685492" y="2233636"/>
                </a:lnTo>
                <a:lnTo>
                  <a:pt x="2678513" y="2237443"/>
                </a:lnTo>
                <a:lnTo>
                  <a:pt x="2670900" y="2241249"/>
                </a:lnTo>
                <a:lnTo>
                  <a:pt x="2662970" y="2244739"/>
                </a:lnTo>
                <a:lnTo>
                  <a:pt x="2655040" y="2247911"/>
                </a:lnTo>
                <a:lnTo>
                  <a:pt x="2647109" y="2250766"/>
                </a:lnTo>
                <a:lnTo>
                  <a:pt x="2638862" y="2253303"/>
                </a:lnTo>
                <a:lnTo>
                  <a:pt x="2630297" y="2255524"/>
                </a:lnTo>
                <a:lnTo>
                  <a:pt x="2621732" y="2256793"/>
                </a:lnTo>
                <a:lnTo>
                  <a:pt x="2612850" y="2257744"/>
                </a:lnTo>
                <a:lnTo>
                  <a:pt x="2603651" y="2258379"/>
                </a:lnTo>
                <a:lnTo>
                  <a:pt x="2594769" y="2259013"/>
                </a:lnTo>
                <a:lnTo>
                  <a:pt x="2585887" y="2258379"/>
                </a:lnTo>
                <a:lnTo>
                  <a:pt x="2576688" y="2257744"/>
                </a:lnTo>
                <a:lnTo>
                  <a:pt x="2568123" y="2256793"/>
                </a:lnTo>
                <a:lnTo>
                  <a:pt x="2559241" y="2255524"/>
                </a:lnTo>
                <a:lnTo>
                  <a:pt x="2550994" y="2253303"/>
                </a:lnTo>
                <a:lnTo>
                  <a:pt x="2542429" y="2250766"/>
                </a:lnTo>
                <a:lnTo>
                  <a:pt x="2534498" y="2247911"/>
                </a:lnTo>
                <a:lnTo>
                  <a:pt x="2526568" y="2244739"/>
                </a:lnTo>
                <a:lnTo>
                  <a:pt x="2518638" y="2241249"/>
                </a:lnTo>
                <a:lnTo>
                  <a:pt x="2511342" y="2237443"/>
                </a:lnTo>
                <a:lnTo>
                  <a:pt x="2504046" y="2233636"/>
                </a:lnTo>
                <a:lnTo>
                  <a:pt x="2496433" y="2228878"/>
                </a:lnTo>
                <a:lnTo>
                  <a:pt x="2489771" y="2223803"/>
                </a:lnTo>
                <a:lnTo>
                  <a:pt x="2483427" y="2218727"/>
                </a:lnTo>
                <a:lnTo>
                  <a:pt x="2476766" y="2213335"/>
                </a:lnTo>
                <a:lnTo>
                  <a:pt x="2470739" y="2207307"/>
                </a:lnTo>
                <a:lnTo>
                  <a:pt x="2465029" y="2201280"/>
                </a:lnTo>
                <a:lnTo>
                  <a:pt x="2459636" y="2194936"/>
                </a:lnTo>
                <a:lnTo>
                  <a:pt x="2453926" y="2188275"/>
                </a:lnTo>
                <a:lnTo>
                  <a:pt x="2449485" y="2181296"/>
                </a:lnTo>
                <a:lnTo>
                  <a:pt x="2444727" y="2174317"/>
                </a:lnTo>
                <a:lnTo>
                  <a:pt x="2440286" y="2167021"/>
                </a:lnTo>
                <a:lnTo>
                  <a:pt x="2436480" y="2159408"/>
                </a:lnTo>
                <a:lnTo>
                  <a:pt x="2432990" y="2151795"/>
                </a:lnTo>
                <a:lnTo>
                  <a:pt x="2429818" y="2143548"/>
                </a:lnTo>
                <a:lnTo>
                  <a:pt x="2427280" y="2135617"/>
                </a:lnTo>
                <a:lnTo>
                  <a:pt x="2424743" y="2127052"/>
                </a:lnTo>
                <a:lnTo>
                  <a:pt x="2422839" y="2118488"/>
                </a:lnTo>
                <a:lnTo>
                  <a:pt x="2421253" y="2109923"/>
                </a:lnTo>
                <a:lnTo>
                  <a:pt x="2419984" y="2101358"/>
                </a:lnTo>
                <a:lnTo>
                  <a:pt x="2419667" y="2092476"/>
                </a:lnTo>
                <a:lnTo>
                  <a:pt x="2419350" y="2083594"/>
                </a:lnTo>
                <a:lnTo>
                  <a:pt x="2419667" y="2074395"/>
                </a:lnTo>
                <a:lnTo>
                  <a:pt x="2419984" y="2065513"/>
                </a:lnTo>
                <a:lnTo>
                  <a:pt x="2421253" y="2056631"/>
                </a:lnTo>
                <a:lnTo>
                  <a:pt x="2422839" y="2048066"/>
                </a:lnTo>
                <a:lnTo>
                  <a:pt x="2424743" y="2039502"/>
                </a:lnTo>
                <a:lnTo>
                  <a:pt x="2427280" y="2031254"/>
                </a:lnTo>
                <a:lnTo>
                  <a:pt x="2429818" y="2023006"/>
                </a:lnTo>
                <a:lnTo>
                  <a:pt x="2432990" y="2015393"/>
                </a:lnTo>
                <a:lnTo>
                  <a:pt x="2436480" y="2007463"/>
                </a:lnTo>
                <a:lnTo>
                  <a:pt x="2440286" y="1999533"/>
                </a:lnTo>
                <a:lnTo>
                  <a:pt x="2444727" y="1992237"/>
                </a:lnTo>
                <a:lnTo>
                  <a:pt x="2449485" y="1985258"/>
                </a:lnTo>
                <a:lnTo>
                  <a:pt x="2453926" y="1978279"/>
                </a:lnTo>
                <a:lnTo>
                  <a:pt x="2459636" y="1971618"/>
                </a:lnTo>
                <a:lnTo>
                  <a:pt x="2465029" y="1965274"/>
                </a:lnTo>
                <a:lnTo>
                  <a:pt x="2470739" y="1959247"/>
                </a:lnTo>
                <a:lnTo>
                  <a:pt x="2476766" y="1953537"/>
                </a:lnTo>
                <a:lnTo>
                  <a:pt x="2483427" y="1947827"/>
                </a:lnTo>
                <a:lnTo>
                  <a:pt x="2489771" y="1942752"/>
                </a:lnTo>
                <a:lnTo>
                  <a:pt x="2496433" y="1937676"/>
                </a:lnTo>
                <a:lnTo>
                  <a:pt x="2504046" y="1933552"/>
                </a:lnTo>
                <a:lnTo>
                  <a:pt x="2511342" y="1929111"/>
                </a:lnTo>
                <a:lnTo>
                  <a:pt x="2518638" y="1925305"/>
                </a:lnTo>
                <a:lnTo>
                  <a:pt x="2526568" y="1921815"/>
                </a:lnTo>
                <a:lnTo>
                  <a:pt x="2534498" y="1918643"/>
                </a:lnTo>
                <a:lnTo>
                  <a:pt x="2542429" y="1915788"/>
                </a:lnTo>
                <a:lnTo>
                  <a:pt x="2550994" y="1913568"/>
                </a:lnTo>
                <a:lnTo>
                  <a:pt x="2559241" y="1911665"/>
                </a:lnTo>
                <a:lnTo>
                  <a:pt x="2568123" y="1910079"/>
                </a:lnTo>
                <a:lnTo>
                  <a:pt x="2576688" y="1908810"/>
                </a:lnTo>
                <a:lnTo>
                  <a:pt x="2585887" y="1908175"/>
                </a:lnTo>
                <a:close/>
                <a:moveTo>
                  <a:pt x="1134595" y="1908175"/>
                </a:moveTo>
                <a:lnTo>
                  <a:pt x="1143794" y="1908175"/>
                </a:lnTo>
                <a:lnTo>
                  <a:pt x="1152676" y="1908175"/>
                </a:lnTo>
                <a:lnTo>
                  <a:pt x="1161558" y="1908810"/>
                </a:lnTo>
                <a:lnTo>
                  <a:pt x="1170123" y="1910079"/>
                </a:lnTo>
                <a:lnTo>
                  <a:pt x="1179005" y="1911665"/>
                </a:lnTo>
                <a:lnTo>
                  <a:pt x="1187252" y="1913568"/>
                </a:lnTo>
                <a:lnTo>
                  <a:pt x="1195817" y="1915788"/>
                </a:lnTo>
                <a:lnTo>
                  <a:pt x="1204065" y="1918643"/>
                </a:lnTo>
                <a:lnTo>
                  <a:pt x="1211995" y="1921815"/>
                </a:lnTo>
                <a:lnTo>
                  <a:pt x="1219608" y="1925305"/>
                </a:lnTo>
                <a:lnTo>
                  <a:pt x="1227221" y="1929111"/>
                </a:lnTo>
                <a:lnTo>
                  <a:pt x="1234517" y="1933552"/>
                </a:lnTo>
                <a:lnTo>
                  <a:pt x="1241496" y="1937676"/>
                </a:lnTo>
                <a:lnTo>
                  <a:pt x="1248475" y="1942752"/>
                </a:lnTo>
                <a:lnTo>
                  <a:pt x="1255136" y="1947827"/>
                </a:lnTo>
                <a:lnTo>
                  <a:pt x="1261480" y="1953537"/>
                </a:lnTo>
                <a:lnTo>
                  <a:pt x="1267507" y="1959247"/>
                </a:lnTo>
                <a:lnTo>
                  <a:pt x="1273534" y="1965274"/>
                </a:lnTo>
                <a:lnTo>
                  <a:pt x="1278927" y="1971618"/>
                </a:lnTo>
                <a:lnTo>
                  <a:pt x="1284002" y="1978279"/>
                </a:lnTo>
                <a:lnTo>
                  <a:pt x="1289078" y="1985258"/>
                </a:lnTo>
                <a:lnTo>
                  <a:pt x="1293836" y="1992237"/>
                </a:lnTo>
                <a:lnTo>
                  <a:pt x="1297642" y="1999533"/>
                </a:lnTo>
                <a:lnTo>
                  <a:pt x="1301449" y="2007463"/>
                </a:lnTo>
                <a:lnTo>
                  <a:pt x="1304938" y="2015393"/>
                </a:lnTo>
                <a:lnTo>
                  <a:pt x="1308111" y="2023006"/>
                </a:lnTo>
                <a:lnTo>
                  <a:pt x="1311283" y="2031254"/>
                </a:lnTo>
                <a:lnTo>
                  <a:pt x="1313503" y="2039502"/>
                </a:lnTo>
                <a:lnTo>
                  <a:pt x="1315724" y="2048066"/>
                </a:lnTo>
                <a:lnTo>
                  <a:pt x="1316992" y="2056631"/>
                </a:lnTo>
                <a:lnTo>
                  <a:pt x="1317944" y="2065513"/>
                </a:lnTo>
                <a:lnTo>
                  <a:pt x="1318579" y="2074395"/>
                </a:lnTo>
                <a:lnTo>
                  <a:pt x="1319213" y="2083594"/>
                </a:lnTo>
                <a:lnTo>
                  <a:pt x="1318579" y="2092476"/>
                </a:lnTo>
                <a:lnTo>
                  <a:pt x="1317944" y="2101358"/>
                </a:lnTo>
                <a:lnTo>
                  <a:pt x="1316992" y="2109923"/>
                </a:lnTo>
                <a:lnTo>
                  <a:pt x="1315724" y="2118488"/>
                </a:lnTo>
                <a:lnTo>
                  <a:pt x="1313503" y="2127052"/>
                </a:lnTo>
                <a:lnTo>
                  <a:pt x="1311283" y="2135617"/>
                </a:lnTo>
                <a:lnTo>
                  <a:pt x="1308111" y="2143548"/>
                </a:lnTo>
                <a:lnTo>
                  <a:pt x="1304938" y="2151795"/>
                </a:lnTo>
                <a:lnTo>
                  <a:pt x="1301449" y="2159408"/>
                </a:lnTo>
                <a:lnTo>
                  <a:pt x="1297642" y="2167021"/>
                </a:lnTo>
                <a:lnTo>
                  <a:pt x="1293836" y="2174317"/>
                </a:lnTo>
                <a:lnTo>
                  <a:pt x="1289078" y="2181296"/>
                </a:lnTo>
                <a:lnTo>
                  <a:pt x="1284002" y="2188275"/>
                </a:lnTo>
                <a:lnTo>
                  <a:pt x="1278927" y="2194936"/>
                </a:lnTo>
                <a:lnTo>
                  <a:pt x="1273534" y="2201280"/>
                </a:lnTo>
                <a:lnTo>
                  <a:pt x="1267507" y="2207307"/>
                </a:lnTo>
                <a:lnTo>
                  <a:pt x="1261480" y="2213335"/>
                </a:lnTo>
                <a:lnTo>
                  <a:pt x="1255136" y="2218727"/>
                </a:lnTo>
                <a:lnTo>
                  <a:pt x="1248475" y="2223803"/>
                </a:lnTo>
                <a:lnTo>
                  <a:pt x="1241496" y="2228878"/>
                </a:lnTo>
                <a:lnTo>
                  <a:pt x="1234517" y="2233636"/>
                </a:lnTo>
                <a:lnTo>
                  <a:pt x="1227221" y="2237443"/>
                </a:lnTo>
                <a:lnTo>
                  <a:pt x="1219608" y="2241249"/>
                </a:lnTo>
                <a:lnTo>
                  <a:pt x="1211995" y="2244739"/>
                </a:lnTo>
                <a:lnTo>
                  <a:pt x="1204065" y="2247911"/>
                </a:lnTo>
                <a:lnTo>
                  <a:pt x="1195817" y="2250766"/>
                </a:lnTo>
                <a:lnTo>
                  <a:pt x="1187252" y="2253303"/>
                </a:lnTo>
                <a:lnTo>
                  <a:pt x="1179005" y="2255524"/>
                </a:lnTo>
                <a:lnTo>
                  <a:pt x="1170123" y="2256793"/>
                </a:lnTo>
                <a:lnTo>
                  <a:pt x="1161558" y="2257744"/>
                </a:lnTo>
                <a:lnTo>
                  <a:pt x="1152676" y="2258379"/>
                </a:lnTo>
                <a:lnTo>
                  <a:pt x="1143794" y="2259013"/>
                </a:lnTo>
                <a:lnTo>
                  <a:pt x="1134595" y="2258379"/>
                </a:lnTo>
                <a:lnTo>
                  <a:pt x="1125713" y="2257744"/>
                </a:lnTo>
                <a:lnTo>
                  <a:pt x="1116831" y="2256793"/>
                </a:lnTo>
                <a:lnTo>
                  <a:pt x="1108266" y="2255524"/>
                </a:lnTo>
                <a:lnTo>
                  <a:pt x="1100019" y="2253303"/>
                </a:lnTo>
                <a:lnTo>
                  <a:pt x="1091454" y="2250766"/>
                </a:lnTo>
                <a:lnTo>
                  <a:pt x="1083206" y="2247911"/>
                </a:lnTo>
                <a:lnTo>
                  <a:pt x="1075593" y="2244739"/>
                </a:lnTo>
                <a:lnTo>
                  <a:pt x="1067663" y="2241249"/>
                </a:lnTo>
                <a:lnTo>
                  <a:pt x="1059733" y="2237443"/>
                </a:lnTo>
                <a:lnTo>
                  <a:pt x="1052754" y="2233636"/>
                </a:lnTo>
                <a:lnTo>
                  <a:pt x="1045458" y="2228878"/>
                </a:lnTo>
                <a:lnTo>
                  <a:pt x="1038797" y="2223803"/>
                </a:lnTo>
                <a:lnTo>
                  <a:pt x="1032135" y="2218727"/>
                </a:lnTo>
                <a:lnTo>
                  <a:pt x="1025474" y="2213335"/>
                </a:lnTo>
                <a:lnTo>
                  <a:pt x="1019764" y="2207307"/>
                </a:lnTo>
                <a:lnTo>
                  <a:pt x="1013737" y="2201280"/>
                </a:lnTo>
                <a:lnTo>
                  <a:pt x="1008344" y="2194936"/>
                </a:lnTo>
                <a:lnTo>
                  <a:pt x="1002952" y="2188275"/>
                </a:lnTo>
                <a:lnTo>
                  <a:pt x="998193" y="2181296"/>
                </a:lnTo>
                <a:lnTo>
                  <a:pt x="993752" y="2174317"/>
                </a:lnTo>
                <a:lnTo>
                  <a:pt x="989311" y="2167021"/>
                </a:lnTo>
                <a:lnTo>
                  <a:pt x="985505" y="2159408"/>
                </a:lnTo>
                <a:lnTo>
                  <a:pt x="982015" y="2151795"/>
                </a:lnTo>
                <a:lnTo>
                  <a:pt x="978843" y="2143548"/>
                </a:lnTo>
                <a:lnTo>
                  <a:pt x="975988" y="2135617"/>
                </a:lnTo>
                <a:lnTo>
                  <a:pt x="973768" y="2127052"/>
                </a:lnTo>
                <a:lnTo>
                  <a:pt x="971865" y="2118488"/>
                </a:lnTo>
                <a:lnTo>
                  <a:pt x="970279" y="2109923"/>
                </a:lnTo>
                <a:lnTo>
                  <a:pt x="969010" y="2101358"/>
                </a:lnTo>
                <a:lnTo>
                  <a:pt x="968692" y="2092476"/>
                </a:lnTo>
                <a:lnTo>
                  <a:pt x="968375" y="2083594"/>
                </a:lnTo>
                <a:lnTo>
                  <a:pt x="968692" y="2074395"/>
                </a:lnTo>
                <a:lnTo>
                  <a:pt x="969010" y="2065513"/>
                </a:lnTo>
                <a:lnTo>
                  <a:pt x="970279" y="2056631"/>
                </a:lnTo>
                <a:lnTo>
                  <a:pt x="971865" y="2048066"/>
                </a:lnTo>
                <a:lnTo>
                  <a:pt x="973768" y="2039502"/>
                </a:lnTo>
                <a:lnTo>
                  <a:pt x="975988" y="2031254"/>
                </a:lnTo>
                <a:lnTo>
                  <a:pt x="978843" y="2023006"/>
                </a:lnTo>
                <a:lnTo>
                  <a:pt x="982015" y="2015393"/>
                </a:lnTo>
                <a:lnTo>
                  <a:pt x="985505" y="2007463"/>
                </a:lnTo>
                <a:lnTo>
                  <a:pt x="989311" y="1999533"/>
                </a:lnTo>
                <a:lnTo>
                  <a:pt x="993752" y="1992237"/>
                </a:lnTo>
                <a:lnTo>
                  <a:pt x="998193" y="1985258"/>
                </a:lnTo>
                <a:lnTo>
                  <a:pt x="1002952" y="1978279"/>
                </a:lnTo>
                <a:lnTo>
                  <a:pt x="1008344" y="1971618"/>
                </a:lnTo>
                <a:lnTo>
                  <a:pt x="1013737" y="1965274"/>
                </a:lnTo>
                <a:lnTo>
                  <a:pt x="1019764" y="1959247"/>
                </a:lnTo>
                <a:lnTo>
                  <a:pt x="1025474" y="1953537"/>
                </a:lnTo>
                <a:lnTo>
                  <a:pt x="1032135" y="1947827"/>
                </a:lnTo>
                <a:lnTo>
                  <a:pt x="1038797" y="1942752"/>
                </a:lnTo>
                <a:lnTo>
                  <a:pt x="1045458" y="1937676"/>
                </a:lnTo>
                <a:lnTo>
                  <a:pt x="1052754" y="1933552"/>
                </a:lnTo>
                <a:lnTo>
                  <a:pt x="1059733" y="1929111"/>
                </a:lnTo>
                <a:lnTo>
                  <a:pt x="1067663" y="1925305"/>
                </a:lnTo>
                <a:lnTo>
                  <a:pt x="1075593" y="1921815"/>
                </a:lnTo>
                <a:lnTo>
                  <a:pt x="1083206" y="1918643"/>
                </a:lnTo>
                <a:lnTo>
                  <a:pt x="1091454" y="1915788"/>
                </a:lnTo>
                <a:lnTo>
                  <a:pt x="1100019" y="1913568"/>
                </a:lnTo>
                <a:lnTo>
                  <a:pt x="1108266" y="1911665"/>
                </a:lnTo>
                <a:lnTo>
                  <a:pt x="1116831" y="1910079"/>
                </a:lnTo>
                <a:lnTo>
                  <a:pt x="1125713" y="1908810"/>
                </a:lnTo>
                <a:lnTo>
                  <a:pt x="1134595" y="1908175"/>
                </a:lnTo>
                <a:close/>
                <a:moveTo>
                  <a:pt x="650408" y="1908175"/>
                </a:moveTo>
                <a:lnTo>
                  <a:pt x="659607" y="1908175"/>
                </a:lnTo>
                <a:lnTo>
                  <a:pt x="668806" y="1908175"/>
                </a:lnTo>
                <a:lnTo>
                  <a:pt x="677371" y="1908810"/>
                </a:lnTo>
                <a:lnTo>
                  <a:pt x="686253" y="1910079"/>
                </a:lnTo>
                <a:lnTo>
                  <a:pt x="694818" y="1911665"/>
                </a:lnTo>
                <a:lnTo>
                  <a:pt x="703700" y="1913568"/>
                </a:lnTo>
                <a:lnTo>
                  <a:pt x="711630" y="1915788"/>
                </a:lnTo>
                <a:lnTo>
                  <a:pt x="719878" y="1918643"/>
                </a:lnTo>
                <a:lnTo>
                  <a:pt x="728125" y="1921815"/>
                </a:lnTo>
                <a:lnTo>
                  <a:pt x="735421" y="1925305"/>
                </a:lnTo>
                <a:lnTo>
                  <a:pt x="743352" y="1929111"/>
                </a:lnTo>
                <a:lnTo>
                  <a:pt x="750647" y="1933552"/>
                </a:lnTo>
                <a:lnTo>
                  <a:pt x="757626" y="1937676"/>
                </a:lnTo>
                <a:lnTo>
                  <a:pt x="764605" y="1942752"/>
                </a:lnTo>
                <a:lnTo>
                  <a:pt x="771266" y="1947827"/>
                </a:lnTo>
                <a:lnTo>
                  <a:pt x="777611" y="1953537"/>
                </a:lnTo>
                <a:lnTo>
                  <a:pt x="783955" y="1959247"/>
                </a:lnTo>
                <a:lnTo>
                  <a:pt x="789348" y="1965274"/>
                </a:lnTo>
                <a:lnTo>
                  <a:pt x="795057" y="1971618"/>
                </a:lnTo>
                <a:lnTo>
                  <a:pt x="800133" y="1978279"/>
                </a:lnTo>
                <a:lnTo>
                  <a:pt x="805208" y="1985258"/>
                </a:lnTo>
                <a:lnTo>
                  <a:pt x="809649" y="1992237"/>
                </a:lnTo>
                <a:lnTo>
                  <a:pt x="813773" y="1999533"/>
                </a:lnTo>
                <a:lnTo>
                  <a:pt x="817897" y="2007463"/>
                </a:lnTo>
                <a:lnTo>
                  <a:pt x="821386" y="2015393"/>
                </a:lnTo>
                <a:lnTo>
                  <a:pt x="824241" y="2023006"/>
                </a:lnTo>
                <a:lnTo>
                  <a:pt x="827096" y="2031254"/>
                </a:lnTo>
                <a:lnTo>
                  <a:pt x="829316" y="2039502"/>
                </a:lnTo>
                <a:lnTo>
                  <a:pt x="831537" y="2048066"/>
                </a:lnTo>
                <a:lnTo>
                  <a:pt x="832806" y="2056631"/>
                </a:lnTo>
                <a:lnTo>
                  <a:pt x="834075" y="2065513"/>
                </a:lnTo>
                <a:lnTo>
                  <a:pt x="835026" y="2074395"/>
                </a:lnTo>
                <a:lnTo>
                  <a:pt x="835026" y="2083594"/>
                </a:lnTo>
                <a:lnTo>
                  <a:pt x="835026" y="2092476"/>
                </a:lnTo>
                <a:lnTo>
                  <a:pt x="834075" y="2101358"/>
                </a:lnTo>
                <a:lnTo>
                  <a:pt x="832806" y="2109923"/>
                </a:lnTo>
                <a:lnTo>
                  <a:pt x="831537" y="2118488"/>
                </a:lnTo>
                <a:lnTo>
                  <a:pt x="829316" y="2127052"/>
                </a:lnTo>
                <a:lnTo>
                  <a:pt x="827096" y="2135617"/>
                </a:lnTo>
                <a:lnTo>
                  <a:pt x="824241" y="2143548"/>
                </a:lnTo>
                <a:lnTo>
                  <a:pt x="821386" y="2151795"/>
                </a:lnTo>
                <a:lnTo>
                  <a:pt x="817897" y="2159408"/>
                </a:lnTo>
                <a:lnTo>
                  <a:pt x="813773" y="2167021"/>
                </a:lnTo>
                <a:lnTo>
                  <a:pt x="809649" y="2174317"/>
                </a:lnTo>
                <a:lnTo>
                  <a:pt x="805208" y="2181296"/>
                </a:lnTo>
                <a:lnTo>
                  <a:pt x="800133" y="2188275"/>
                </a:lnTo>
                <a:lnTo>
                  <a:pt x="795057" y="2194936"/>
                </a:lnTo>
                <a:lnTo>
                  <a:pt x="789348" y="2201280"/>
                </a:lnTo>
                <a:lnTo>
                  <a:pt x="783955" y="2207307"/>
                </a:lnTo>
                <a:lnTo>
                  <a:pt x="777611" y="2213335"/>
                </a:lnTo>
                <a:lnTo>
                  <a:pt x="771266" y="2218727"/>
                </a:lnTo>
                <a:lnTo>
                  <a:pt x="764605" y="2223803"/>
                </a:lnTo>
                <a:lnTo>
                  <a:pt x="757626" y="2228878"/>
                </a:lnTo>
                <a:lnTo>
                  <a:pt x="750647" y="2233636"/>
                </a:lnTo>
                <a:lnTo>
                  <a:pt x="743352" y="2237443"/>
                </a:lnTo>
                <a:lnTo>
                  <a:pt x="735421" y="2241249"/>
                </a:lnTo>
                <a:lnTo>
                  <a:pt x="728125" y="2244739"/>
                </a:lnTo>
                <a:lnTo>
                  <a:pt x="719878" y="2247911"/>
                </a:lnTo>
                <a:lnTo>
                  <a:pt x="711630" y="2250766"/>
                </a:lnTo>
                <a:lnTo>
                  <a:pt x="703700" y="2253303"/>
                </a:lnTo>
                <a:lnTo>
                  <a:pt x="694818" y="2255524"/>
                </a:lnTo>
                <a:lnTo>
                  <a:pt x="686253" y="2256793"/>
                </a:lnTo>
                <a:lnTo>
                  <a:pt x="677371" y="2257744"/>
                </a:lnTo>
                <a:lnTo>
                  <a:pt x="668806" y="2258379"/>
                </a:lnTo>
                <a:lnTo>
                  <a:pt x="659607" y="2259013"/>
                </a:lnTo>
                <a:lnTo>
                  <a:pt x="650408" y="2258379"/>
                </a:lnTo>
                <a:lnTo>
                  <a:pt x="641526" y="2257744"/>
                </a:lnTo>
                <a:lnTo>
                  <a:pt x="632961" y="2256793"/>
                </a:lnTo>
                <a:lnTo>
                  <a:pt x="624397" y="2255524"/>
                </a:lnTo>
                <a:lnTo>
                  <a:pt x="615832" y="2253303"/>
                </a:lnTo>
                <a:lnTo>
                  <a:pt x="607584" y="2250766"/>
                </a:lnTo>
                <a:lnTo>
                  <a:pt x="599337" y="2247911"/>
                </a:lnTo>
                <a:lnTo>
                  <a:pt x="591406" y="2244739"/>
                </a:lnTo>
                <a:lnTo>
                  <a:pt x="583476" y="2241249"/>
                </a:lnTo>
                <a:lnTo>
                  <a:pt x="576180" y="2237443"/>
                </a:lnTo>
                <a:lnTo>
                  <a:pt x="568567" y="2233636"/>
                </a:lnTo>
                <a:lnTo>
                  <a:pt x="561588" y="2228878"/>
                </a:lnTo>
                <a:lnTo>
                  <a:pt x="554610" y="2223803"/>
                </a:lnTo>
                <a:lnTo>
                  <a:pt x="547948" y="2218727"/>
                </a:lnTo>
                <a:lnTo>
                  <a:pt x="541921" y="2213335"/>
                </a:lnTo>
                <a:lnTo>
                  <a:pt x="535577" y="2207307"/>
                </a:lnTo>
                <a:lnTo>
                  <a:pt x="529550" y="2201280"/>
                </a:lnTo>
                <a:lnTo>
                  <a:pt x="524157" y="2194936"/>
                </a:lnTo>
                <a:lnTo>
                  <a:pt x="519082" y="2188275"/>
                </a:lnTo>
                <a:lnTo>
                  <a:pt x="514006" y="2181296"/>
                </a:lnTo>
                <a:lnTo>
                  <a:pt x="509565" y="2174317"/>
                </a:lnTo>
                <a:lnTo>
                  <a:pt x="505442" y="2167021"/>
                </a:lnTo>
                <a:lnTo>
                  <a:pt x="501635" y="2159408"/>
                </a:lnTo>
                <a:lnTo>
                  <a:pt x="498146" y="2151795"/>
                </a:lnTo>
                <a:lnTo>
                  <a:pt x="494974" y="2143548"/>
                </a:lnTo>
                <a:lnTo>
                  <a:pt x="492436" y="2135617"/>
                </a:lnTo>
                <a:lnTo>
                  <a:pt x="489581" y="2127052"/>
                </a:lnTo>
                <a:lnTo>
                  <a:pt x="487678" y="2118488"/>
                </a:lnTo>
                <a:lnTo>
                  <a:pt x="486092" y="2109923"/>
                </a:lnTo>
                <a:lnTo>
                  <a:pt x="485140" y="2101358"/>
                </a:lnTo>
                <a:lnTo>
                  <a:pt x="484505" y="2092476"/>
                </a:lnTo>
                <a:lnTo>
                  <a:pt x="484188" y="2083594"/>
                </a:lnTo>
                <a:lnTo>
                  <a:pt x="484505" y="2074395"/>
                </a:lnTo>
                <a:lnTo>
                  <a:pt x="485140" y="2065513"/>
                </a:lnTo>
                <a:lnTo>
                  <a:pt x="486092" y="2056631"/>
                </a:lnTo>
                <a:lnTo>
                  <a:pt x="487678" y="2048066"/>
                </a:lnTo>
                <a:lnTo>
                  <a:pt x="489581" y="2039502"/>
                </a:lnTo>
                <a:lnTo>
                  <a:pt x="492436" y="2031254"/>
                </a:lnTo>
                <a:lnTo>
                  <a:pt x="494974" y="2023006"/>
                </a:lnTo>
                <a:lnTo>
                  <a:pt x="498146" y="2015393"/>
                </a:lnTo>
                <a:lnTo>
                  <a:pt x="501635" y="2007463"/>
                </a:lnTo>
                <a:lnTo>
                  <a:pt x="505442" y="1999533"/>
                </a:lnTo>
                <a:lnTo>
                  <a:pt x="509565" y="1992237"/>
                </a:lnTo>
                <a:lnTo>
                  <a:pt x="514006" y="1985258"/>
                </a:lnTo>
                <a:lnTo>
                  <a:pt x="519082" y="1978279"/>
                </a:lnTo>
                <a:lnTo>
                  <a:pt x="524157" y="1971618"/>
                </a:lnTo>
                <a:lnTo>
                  <a:pt x="529550" y="1965274"/>
                </a:lnTo>
                <a:lnTo>
                  <a:pt x="535577" y="1959247"/>
                </a:lnTo>
                <a:lnTo>
                  <a:pt x="541921" y="1953537"/>
                </a:lnTo>
                <a:lnTo>
                  <a:pt x="547948" y="1947827"/>
                </a:lnTo>
                <a:lnTo>
                  <a:pt x="554610" y="1942752"/>
                </a:lnTo>
                <a:lnTo>
                  <a:pt x="561588" y="1937676"/>
                </a:lnTo>
                <a:lnTo>
                  <a:pt x="568567" y="1933552"/>
                </a:lnTo>
                <a:lnTo>
                  <a:pt x="576180" y="1929111"/>
                </a:lnTo>
                <a:lnTo>
                  <a:pt x="583476" y="1925305"/>
                </a:lnTo>
                <a:lnTo>
                  <a:pt x="591406" y="1921815"/>
                </a:lnTo>
                <a:lnTo>
                  <a:pt x="599337" y="1918643"/>
                </a:lnTo>
                <a:lnTo>
                  <a:pt x="607584" y="1915788"/>
                </a:lnTo>
                <a:lnTo>
                  <a:pt x="615832" y="1913568"/>
                </a:lnTo>
                <a:lnTo>
                  <a:pt x="624397" y="1911665"/>
                </a:lnTo>
                <a:lnTo>
                  <a:pt x="632961" y="1910079"/>
                </a:lnTo>
                <a:lnTo>
                  <a:pt x="641526" y="1908810"/>
                </a:lnTo>
                <a:lnTo>
                  <a:pt x="650408" y="1908175"/>
                </a:lnTo>
                <a:close/>
                <a:moveTo>
                  <a:pt x="166537" y="1908175"/>
                </a:moveTo>
                <a:lnTo>
                  <a:pt x="175419" y="1908175"/>
                </a:lnTo>
                <a:lnTo>
                  <a:pt x="184301" y="1908175"/>
                </a:lnTo>
                <a:lnTo>
                  <a:pt x="193183" y="1908810"/>
                </a:lnTo>
                <a:lnTo>
                  <a:pt x="202382" y="1910079"/>
                </a:lnTo>
                <a:lnTo>
                  <a:pt x="210947" y="1911665"/>
                </a:lnTo>
                <a:lnTo>
                  <a:pt x="219195" y="1913568"/>
                </a:lnTo>
                <a:lnTo>
                  <a:pt x="227759" y="1915788"/>
                </a:lnTo>
                <a:lnTo>
                  <a:pt x="235690" y="1918643"/>
                </a:lnTo>
                <a:lnTo>
                  <a:pt x="243620" y="1921815"/>
                </a:lnTo>
                <a:lnTo>
                  <a:pt x="251550" y="1925305"/>
                </a:lnTo>
                <a:lnTo>
                  <a:pt x="258846" y="1929111"/>
                </a:lnTo>
                <a:lnTo>
                  <a:pt x="266142" y="1933552"/>
                </a:lnTo>
                <a:lnTo>
                  <a:pt x="273755" y="1937676"/>
                </a:lnTo>
                <a:lnTo>
                  <a:pt x="280417" y="1942752"/>
                </a:lnTo>
                <a:lnTo>
                  <a:pt x="286761" y="1947827"/>
                </a:lnTo>
                <a:lnTo>
                  <a:pt x="293423" y="1953537"/>
                </a:lnTo>
                <a:lnTo>
                  <a:pt x="299450" y="1959247"/>
                </a:lnTo>
                <a:lnTo>
                  <a:pt x="305160" y="1965274"/>
                </a:lnTo>
                <a:lnTo>
                  <a:pt x="310552" y="1971618"/>
                </a:lnTo>
                <a:lnTo>
                  <a:pt x="316262" y="1978279"/>
                </a:lnTo>
                <a:lnTo>
                  <a:pt x="320703" y="1985258"/>
                </a:lnTo>
                <a:lnTo>
                  <a:pt x="325461" y="1992237"/>
                </a:lnTo>
                <a:lnTo>
                  <a:pt x="329902" y="1999533"/>
                </a:lnTo>
                <a:lnTo>
                  <a:pt x="333709" y="2007463"/>
                </a:lnTo>
                <a:lnTo>
                  <a:pt x="337198" y="2015393"/>
                </a:lnTo>
                <a:lnTo>
                  <a:pt x="340370" y="2023006"/>
                </a:lnTo>
                <a:lnTo>
                  <a:pt x="342908" y="2031254"/>
                </a:lnTo>
                <a:lnTo>
                  <a:pt x="345446" y="2039502"/>
                </a:lnTo>
                <a:lnTo>
                  <a:pt x="347349" y="2048066"/>
                </a:lnTo>
                <a:lnTo>
                  <a:pt x="348935" y="2056631"/>
                </a:lnTo>
                <a:lnTo>
                  <a:pt x="349887" y="2065513"/>
                </a:lnTo>
                <a:lnTo>
                  <a:pt x="350521" y="2074395"/>
                </a:lnTo>
                <a:lnTo>
                  <a:pt x="350838" y="2083594"/>
                </a:lnTo>
                <a:lnTo>
                  <a:pt x="350521" y="2092476"/>
                </a:lnTo>
                <a:lnTo>
                  <a:pt x="349887" y="2101358"/>
                </a:lnTo>
                <a:lnTo>
                  <a:pt x="348935" y="2109923"/>
                </a:lnTo>
                <a:lnTo>
                  <a:pt x="347349" y="2118488"/>
                </a:lnTo>
                <a:lnTo>
                  <a:pt x="345446" y="2127052"/>
                </a:lnTo>
                <a:lnTo>
                  <a:pt x="342908" y="2135617"/>
                </a:lnTo>
                <a:lnTo>
                  <a:pt x="340370" y="2143548"/>
                </a:lnTo>
                <a:lnTo>
                  <a:pt x="337198" y="2151795"/>
                </a:lnTo>
                <a:lnTo>
                  <a:pt x="333709" y="2159408"/>
                </a:lnTo>
                <a:lnTo>
                  <a:pt x="329902" y="2167021"/>
                </a:lnTo>
                <a:lnTo>
                  <a:pt x="325461" y="2174317"/>
                </a:lnTo>
                <a:lnTo>
                  <a:pt x="320703" y="2181296"/>
                </a:lnTo>
                <a:lnTo>
                  <a:pt x="316262" y="2188275"/>
                </a:lnTo>
                <a:lnTo>
                  <a:pt x="310552" y="2194936"/>
                </a:lnTo>
                <a:lnTo>
                  <a:pt x="305160" y="2201280"/>
                </a:lnTo>
                <a:lnTo>
                  <a:pt x="299450" y="2207307"/>
                </a:lnTo>
                <a:lnTo>
                  <a:pt x="293423" y="2213335"/>
                </a:lnTo>
                <a:lnTo>
                  <a:pt x="286761" y="2218727"/>
                </a:lnTo>
                <a:lnTo>
                  <a:pt x="280417" y="2223803"/>
                </a:lnTo>
                <a:lnTo>
                  <a:pt x="273755" y="2228878"/>
                </a:lnTo>
                <a:lnTo>
                  <a:pt x="266142" y="2233636"/>
                </a:lnTo>
                <a:lnTo>
                  <a:pt x="258846" y="2237443"/>
                </a:lnTo>
                <a:lnTo>
                  <a:pt x="251550" y="2241249"/>
                </a:lnTo>
                <a:lnTo>
                  <a:pt x="243620" y="2244739"/>
                </a:lnTo>
                <a:lnTo>
                  <a:pt x="235690" y="2247911"/>
                </a:lnTo>
                <a:lnTo>
                  <a:pt x="227759" y="2250766"/>
                </a:lnTo>
                <a:lnTo>
                  <a:pt x="219195" y="2253303"/>
                </a:lnTo>
                <a:lnTo>
                  <a:pt x="210947" y="2255524"/>
                </a:lnTo>
                <a:lnTo>
                  <a:pt x="202382" y="2256793"/>
                </a:lnTo>
                <a:lnTo>
                  <a:pt x="193183" y="2257744"/>
                </a:lnTo>
                <a:lnTo>
                  <a:pt x="184301" y="2258379"/>
                </a:lnTo>
                <a:lnTo>
                  <a:pt x="175419" y="2259013"/>
                </a:lnTo>
                <a:lnTo>
                  <a:pt x="166537" y="2258379"/>
                </a:lnTo>
                <a:lnTo>
                  <a:pt x="157338" y="2257744"/>
                </a:lnTo>
                <a:lnTo>
                  <a:pt x="148456" y="2256793"/>
                </a:lnTo>
                <a:lnTo>
                  <a:pt x="139891" y="2255524"/>
                </a:lnTo>
                <a:lnTo>
                  <a:pt x="131644" y="2253303"/>
                </a:lnTo>
                <a:lnTo>
                  <a:pt x="123079" y="2250766"/>
                </a:lnTo>
                <a:lnTo>
                  <a:pt x="114831" y="2247911"/>
                </a:lnTo>
                <a:lnTo>
                  <a:pt x="107218" y="2244739"/>
                </a:lnTo>
                <a:lnTo>
                  <a:pt x="99288" y="2241249"/>
                </a:lnTo>
                <a:lnTo>
                  <a:pt x="91675" y="2237443"/>
                </a:lnTo>
                <a:lnTo>
                  <a:pt x="84696" y="2233636"/>
                </a:lnTo>
                <a:lnTo>
                  <a:pt x="77083" y="2228878"/>
                </a:lnTo>
                <a:lnTo>
                  <a:pt x="70422" y="2223803"/>
                </a:lnTo>
                <a:lnTo>
                  <a:pt x="64077" y="2218727"/>
                </a:lnTo>
                <a:lnTo>
                  <a:pt x="57416" y="2213335"/>
                </a:lnTo>
                <a:lnTo>
                  <a:pt x="51389" y="2207307"/>
                </a:lnTo>
                <a:lnTo>
                  <a:pt x="45679" y="2201280"/>
                </a:lnTo>
                <a:lnTo>
                  <a:pt x="40286" y="2194936"/>
                </a:lnTo>
                <a:lnTo>
                  <a:pt x="34577" y="2188275"/>
                </a:lnTo>
                <a:lnTo>
                  <a:pt x="30136" y="2181296"/>
                </a:lnTo>
                <a:lnTo>
                  <a:pt x="25377" y="2174317"/>
                </a:lnTo>
                <a:lnTo>
                  <a:pt x="20936" y="2167021"/>
                </a:lnTo>
                <a:lnTo>
                  <a:pt x="17130" y="2159408"/>
                </a:lnTo>
                <a:lnTo>
                  <a:pt x="13640" y="2151795"/>
                </a:lnTo>
                <a:lnTo>
                  <a:pt x="10468" y="2143548"/>
                </a:lnTo>
                <a:lnTo>
                  <a:pt x="7931" y="2135617"/>
                </a:lnTo>
                <a:lnTo>
                  <a:pt x="5393" y="2127052"/>
                </a:lnTo>
                <a:lnTo>
                  <a:pt x="3490" y="2118488"/>
                </a:lnTo>
                <a:lnTo>
                  <a:pt x="1904" y="2109923"/>
                </a:lnTo>
                <a:lnTo>
                  <a:pt x="635" y="2101358"/>
                </a:lnTo>
                <a:lnTo>
                  <a:pt x="317" y="2092476"/>
                </a:lnTo>
                <a:lnTo>
                  <a:pt x="0" y="2083594"/>
                </a:lnTo>
                <a:lnTo>
                  <a:pt x="317" y="2074395"/>
                </a:lnTo>
                <a:lnTo>
                  <a:pt x="635" y="2065513"/>
                </a:lnTo>
                <a:lnTo>
                  <a:pt x="1904" y="2056631"/>
                </a:lnTo>
                <a:lnTo>
                  <a:pt x="3490" y="2048066"/>
                </a:lnTo>
                <a:lnTo>
                  <a:pt x="5393" y="2039502"/>
                </a:lnTo>
                <a:lnTo>
                  <a:pt x="7931" y="2031254"/>
                </a:lnTo>
                <a:lnTo>
                  <a:pt x="10468" y="2023006"/>
                </a:lnTo>
                <a:lnTo>
                  <a:pt x="13640" y="2015393"/>
                </a:lnTo>
                <a:lnTo>
                  <a:pt x="17130" y="2007463"/>
                </a:lnTo>
                <a:lnTo>
                  <a:pt x="20936" y="1999533"/>
                </a:lnTo>
                <a:lnTo>
                  <a:pt x="25377" y="1992237"/>
                </a:lnTo>
                <a:lnTo>
                  <a:pt x="30136" y="1985258"/>
                </a:lnTo>
                <a:lnTo>
                  <a:pt x="34577" y="1978279"/>
                </a:lnTo>
                <a:lnTo>
                  <a:pt x="40286" y="1971618"/>
                </a:lnTo>
                <a:lnTo>
                  <a:pt x="45679" y="1965274"/>
                </a:lnTo>
                <a:lnTo>
                  <a:pt x="51389" y="1959247"/>
                </a:lnTo>
                <a:lnTo>
                  <a:pt x="57416" y="1953537"/>
                </a:lnTo>
                <a:lnTo>
                  <a:pt x="64077" y="1947827"/>
                </a:lnTo>
                <a:lnTo>
                  <a:pt x="70422" y="1942752"/>
                </a:lnTo>
                <a:lnTo>
                  <a:pt x="77083" y="1937676"/>
                </a:lnTo>
                <a:lnTo>
                  <a:pt x="84696" y="1933552"/>
                </a:lnTo>
                <a:lnTo>
                  <a:pt x="91675" y="1929111"/>
                </a:lnTo>
                <a:lnTo>
                  <a:pt x="99288" y="1925305"/>
                </a:lnTo>
                <a:lnTo>
                  <a:pt x="107218" y="1921815"/>
                </a:lnTo>
                <a:lnTo>
                  <a:pt x="114831" y="1918643"/>
                </a:lnTo>
                <a:lnTo>
                  <a:pt x="123079" y="1915788"/>
                </a:lnTo>
                <a:lnTo>
                  <a:pt x="131644" y="1913568"/>
                </a:lnTo>
                <a:lnTo>
                  <a:pt x="139891" y="1911665"/>
                </a:lnTo>
                <a:lnTo>
                  <a:pt x="148456" y="1910079"/>
                </a:lnTo>
                <a:lnTo>
                  <a:pt x="157338" y="1908810"/>
                </a:lnTo>
                <a:lnTo>
                  <a:pt x="166537" y="1908175"/>
                </a:lnTo>
                <a:close/>
                <a:moveTo>
                  <a:pt x="3078799" y="1430338"/>
                </a:moveTo>
                <a:lnTo>
                  <a:pt x="3087989" y="1430657"/>
                </a:lnTo>
                <a:lnTo>
                  <a:pt x="3096546" y="1431294"/>
                </a:lnTo>
                <a:lnTo>
                  <a:pt x="3105420" y="1432250"/>
                </a:lnTo>
                <a:lnTo>
                  <a:pt x="3114294" y="1433843"/>
                </a:lnTo>
                <a:lnTo>
                  <a:pt x="3122851" y="1435755"/>
                </a:lnTo>
                <a:lnTo>
                  <a:pt x="3130775" y="1437986"/>
                </a:lnTo>
                <a:lnTo>
                  <a:pt x="3139015" y="1441172"/>
                </a:lnTo>
                <a:lnTo>
                  <a:pt x="3147255" y="1444359"/>
                </a:lnTo>
                <a:lnTo>
                  <a:pt x="3155178" y="1447864"/>
                </a:lnTo>
                <a:lnTo>
                  <a:pt x="3162467" y="1451688"/>
                </a:lnTo>
                <a:lnTo>
                  <a:pt x="3169757" y="1455830"/>
                </a:lnTo>
                <a:lnTo>
                  <a:pt x="3176729" y="1460291"/>
                </a:lnTo>
                <a:lnTo>
                  <a:pt x="3183701" y="1465390"/>
                </a:lnTo>
                <a:lnTo>
                  <a:pt x="3190357" y="1470488"/>
                </a:lnTo>
                <a:lnTo>
                  <a:pt x="3196695" y="1476224"/>
                </a:lnTo>
                <a:lnTo>
                  <a:pt x="3203034" y="1481959"/>
                </a:lnTo>
                <a:lnTo>
                  <a:pt x="3208739" y="1488332"/>
                </a:lnTo>
                <a:lnTo>
                  <a:pt x="3214126" y="1494387"/>
                </a:lnTo>
                <a:lnTo>
                  <a:pt x="3219197" y="1501078"/>
                </a:lnTo>
                <a:lnTo>
                  <a:pt x="3224268" y="1508088"/>
                </a:lnTo>
                <a:lnTo>
                  <a:pt x="3228705" y="1515099"/>
                </a:lnTo>
                <a:lnTo>
                  <a:pt x="3232825" y="1522746"/>
                </a:lnTo>
                <a:lnTo>
                  <a:pt x="3236945" y="1530075"/>
                </a:lnTo>
                <a:lnTo>
                  <a:pt x="3240431" y="1538041"/>
                </a:lnTo>
                <a:lnTo>
                  <a:pt x="3243284" y="1545689"/>
                </a:lnTo>
                <a:lnTo>
                  <a:pt x="3246136" y="1553974"/>
                </a:lnTo>
                <a:lnTo>
                  <a:pt x="3248354" y="1562577"/>
                </a:lnTo>
                <a:lnTo>
                  <a:pt x="3250573" y="1570862"/>
                </a:lnTo>
                <a:lnTo>
                  <a:pt x="3252158" y="1579784"/>
                </a:lnTo>
                <a:lnTo>
                  <a:pt x="3253108" y="1588388"/>
                </a:lnTo>
                <a:lnTo>
                  <a:pt x="3254059" y="1597629"/>
                </a:lnTo>
                <a:lnTo>
                  <a:pt x="3254376" y="1606551"/>
                </a:lnTo>
                <a:lnTo>
                  <a:pt x="3254059" y="1615473"/>
                </a:lnTo>
                <a:lnTo>
                  <a:pt x="3253108" y="1624395"/>
                </a:lnTo>
                <a:lnTo>
                  <a:pt x="3252158" y="1633636"/>
                </a:lnTo>
                <a:lnTo>
                  <a:pt x="3250573" y="1642239"/>
                </a:lnTo>
                <a:lnTo>
                  <a:pt x="3248354" y="1650843"/>
                </a:lnTo>
                <a:lnTo>
                  <a:pt x="3246136" y="1658809"/>
                </a:lnTo>
                <a:lnTo>
                  <a:pt x="3243284" y="1667094"/>
                </a:lnTo>
                <a:lnTo>
                  <a:pt x="3240431" y="1675060"/>
                </a:lnTo>
                <a:lnTo>
                  <a:pt x="3236945" y="1682708"/>
                </a:lnTo>
                <a:lnTo>
                  <a:pt x="3232825" y="1690674"/>
                </a:lnTo>
                <a:lnTo>
                  <a:pt x="3228705" y="1697684"/>
                </a:lnTo>
                <a:lnTo>
                  <a:pt x="3224268" y="1705013"/>
                </a:lnTo>
                <a:lnTo>
                  <a:pt x="3219197" y="1711705"/>
                </a:lnTo>
                <a:lnTo>
                  <a:pt x="3214126" y="1718396"/>
                </a:lnTo>
                <a:lnTo>
                  <a:pt x="3208739" y="1725088"/>
                </a:lnTo>
                <a:lnTo>
                  <a:pt x="3203034" y="1731142"/>
                </a:lnTo>
                <a:lnTo>
                  <a:pt x="3196695" y="1736878"/>
                </a:lnTo>
                <a:lnTo>
                  <a:pt x="3190357" y="1742295"/>
                </a:lnTo>
                <a:lnTo>
                  <a:pt x="3183701" y="1747712"/>
                </a:lnTo>
                <a:lnTo>
                  <a:pt x="3176729" y="1752492"/>
                </a:lnTo>
                <a:lnTo>
                  <a:pt x="3169757" y="1757271"/>
                </a:lnTo>
                <a:lnTo>
                  <a:pt x="3162467" y="1761414"/>
                </a:lnTo>
                <a:lnTo>
                  <a:pt x="3155178" y="1765556"/>
                </a:lnTo>
                <a:lnTo>
                  <a:pt x="3147255" y="1769061"/>
                </a:lnTo>
                <a:lnTo>
                  <a:pt x="3139015" y="1772248"/>
                </a:lnTo>
                <a:lnTo>
                  <a:pt x="3130775" y="1774797"/>
                </a:lnTo>
                <a:lnTo>
                  <a:pt x="3122851" y="1777346"/>
                </a:lnTo>
                <a:lnTo>
                  <a:pt x="3114294" y="1779258"/>
                </a:lnTo>
                <a:lnTo>
                  <a:pt x="3105420" y="1780851"/>
                </a:lnTo>
                <a:lnTo>
                  <a:pt x="3096546" y="1781807"/>
                </a:lnTo>
                <a:lnTo>
                  <a:pt x="3087989" y="1782763"/>
                </a:lnTo>
                <a:lnTo>
                  <a:pt x="3078799" y="1782763"/>
                </a:lnTo>
                <a:lnTo>
                  <a:pt x="3069608" y="1782763"/>
                </a:lnTo>
                <a:lnTo>
                  <a:pt x="3060734" y="1781807"/>
                </a:lnTo>
                <a:lnTo>
                  <a:pt x="3052177" y="1780851"/>
                </a:lnTo>
                <a:lnTo>
                  <a:pt x="3043620" y="1779258"/>
                </a:lnTo>
                <a:lnTo>
                  <a:pt x="3035063" y="1777346"/>
                </a:lnTo>
                <a:lnTo>
                  <a:pt x="3026823" y="1774797"/>
                </a:lnTo>
                <a:lnTo>
                  <a:pt x="3018582" y="1772248"/>
                </a:lnTo>
                <a:lnTo>
                  <a:pt x="3010659" y="1769061"/>
                </a:lnTo>
                <a:lnTo>
                  <a:pt x="3002736" y="1765556"/>
                </a:lnTo>
                <a:lnTo>
                  <a:pt x="2995447" y="1761414"/>
                </a:lnTo>
                <a:lnTo>
                  <a:pt x="2987841" y="1757271"/>
                </a:lnTo>
                <a:lnTo>
                  <a:pt x="2980868" y="1752492"/>
                </a:lnTo>
                <a:lnTo>
                  <a:pt x="2973896" y="1747712"/>
                </a:lnTo>
                <a:lnTo>
                  <a:pt x="2967240" y="1742295"/>
                </a:lnTo>
                <a:lnTo>
                  <a:pt x="2961219" y="1736878"/>
                </a:lnTo>
                <a:lnTo>
                  <a:pt x="2954880" y="1731142"/>
                </a:lnTo>
                <a:lnTo>
                  <a:pt x="2948859" y="1725088"/>
                </a:lnTo>
                <a:lnTo>
                  <a:pt x="2943471" y="1718396"/>
                </a:lnTo>
                <a:lnTo>
                  <a:pt x="2938400" y="1711705"/>
                </a:lnTo>
                <a:lnTo>
                  <a:pt x="2933329" y="1705013"/>
                </a:lnTo>
                <a:lnTo>
                  <a:pt x="2929209" y="1697684"/>
                </a:lnTo>
                <a:lnTo>
                  <a:pt x="2924772" y="1690674"/>
                </a:lnTo>
                <a:lnTo>
                  <a:pt x="2920969" y="1682708"/>
                </a:lnTo>
                <a:lnTo>
                  <a:pt x="2917483" y="1675060"/>
                </a:lnTo>
                <a:lnTo>
                  <a:pt x="2914314" y="1667094"/>
                </a:lnTo>
                <a:lnTo>
                  <a:pt x="2911778" y="1658809"/>
                </a:lnTo>
                <a:lnTo>
                  <a:pt x="2909243" y="1650843"/>
                </a:lnTo>
                <a:lnTo>
                  <a:pt x="2907341" y="1642239"/>
                </a:lnTo>
                <a:lnTo>
                  <a:pt x="2905756" y="1633636"/>
                </a:lnTo>
                <a:lnTo>
                  <a:pt x="2904489" y="1624395"/>
                </a:lnTo>
                <a:lnTo>
                  <a:pt x="2903855" y="1615473"/>
                </a:lnTo>
                <a:lnTo>
                  <a:pt x="2903538" y="1606551"/>
                </a:lnTo>
                <a:lnTo>
                  <a:pt x="2903855" y="1597629"/>
                </a:lnTo>
                <a:lnTo>
                  <a:pt x="2904489" y="1588388"/>
                </a:lnTo>
                <a:lnTo>
                  <a:pt x="2905756" y="1579784"/>
                </a:lnTo>
                <a:lnTo>
                  <a:pt x="2907341" y="1570862"/>
                </a:lnTo>
                <a:lnTo>
                  <a:pt x="2909243" y="1562577"/>
                </a:lnTo>
                <a:lnTo>
                  <a:pt x="2911778" y="1553974"/>
                </a:lnTo>
                <a:lnTo>
                  <a:pt x="2914314" y="1545689"/>
                </a:lnTo>
                <a:lnTo>
                  <a:pt x="2917483" y="1538041"/>
                </a:lnTo>
                <a:lnTo>
                  <a:pt x="2920969" y="1530075"/>
                </a:lnTo>
                <a:lnTo>
                  <a:pt x="2924772" y="1522746"/>
                </a:lnTo>
                <a:lnTo>
                  <a:pt x="2929209" y="1515099"/>
                </a:lnTo>
                <a:lnTo>
                  <a:pt x="2933329" y="1508088"/>
                </a:lnTo>
                <a:lnTo>
                  <a:pt x="2938400" y="1501078"/>
                </a:lnTo>
                <a:lnTo>
                  <a:pt x="2943471" y="1494387"/>
                </a:lnTo>
                <a:lnTo>
                  <a:pt x="2948859" y="1488332"/>
                </a:lnTo>
                <a:lnTo>
                  <a:pt x="2954880" y="1481959"/>
                </a:lnTo>
                <a:lnTo>
                  <a:pt x="2961219" y="1476224"/>
                </a:lnTo>
                <a:lnTo>
                  <a:pt x="2967240" y="1470488"/>
                </a:lnTo>
                <a:lnTo>
                  <a:pt x="2973896" y="1465390"/>
                </a:lnTo>
                <a:lnTo>
                  <a:pt x="2980868" y="1460291"/>
                </a:lnTo>
                <a:lnTo>
                  <a:pt x="2987841" y="1455830"/>
                </a:lnTo>
                <a:lnTo>
                  <a:pt x="2995447" y="1451688"/>
                </a:lnTo>
                <a:lnTo>
                  <a:pt x="3002736" y="1447864"/>
                </a:lnTo>
                <a:lnTo>
                  <a:pt x="3010659" y="1444359"/>
                </a:lnTo>
                <a:lnTo>
                  <a:pt x="3018582" y="1441172"/>
                </a:lnTo>
                <a:lnTo>
                  <a:pt x="3026823" y="1437986"/>
                </a:lnTo>
                <a:lnTo>
                  <a:pt x="3035063" y="1435755"/>
                </a:lnTo>
                <a:lnTo>
                  <a:pt x="3043620" y="1433843"/>
                </a:lnTo>
                <a:lnTo>
                  <a:pt x="3052177" y="1432250"/>
                </a:lnTo>
                <a:lnTo>
                  <a:pt x="3060734" y="1431294"/>
                </a:lnTo>
                <a:lnTo>
                  <a:pt x="3069608" y="1430657"/>
                </a:lnTo>
                <a:lnTo>
                  <a:pt x="3078799" y="1430338"/>
                </a:lnTo>
                <a:close/>
                <a:moveTo>
                  <a:pt x="3069608" y="954088"/>
                </a:moveTo>
                <a:lnTo>
                  <a:pt x="3078799" y="954088"/>
                </a:lnTo>
                <a:lnTo>
                  <a:pt x="3087989" y="954088"/>
                </a:lnTo>
                <a:lnTo>
                  <a:pt x="3096546" y="955040"/>
                </a:lnTo>
                <a:lnTo>
                  <a:pt x="3105420" y="955992"/>
                </a:lnTo>
                <a:lnTo>
                  <a:pt x="3114294" y="957578"/>
                </a:lnTo>
                <a:lnTo>
                  <a:pt x="3122851" y="959481"/>
                </a:lnTo>
                <a:lnTo>
                  <a:pt x="3130775" y="962019"/>
                </a:lnTo>
                <a:lnTo>
                  <a:pt x="3139015" y="964556"/>
                </a:lnTo>
                <a:lnTo>
                  <a:pt x="3147255" y="967728"/>
                </a:lnTo>
                <a:lnTo>
                  <a:pt x="3155178" y="971218"/>
                </a:lnTo>
                <a:lnTo>
                  <a:pt x="3162467" y="975342"/>
                </a:lnTo>
                <a:lnTo>
                  <a:pt x="3169757" y="979465"/>
                </a:lnTo>
                <a:lnTo>
                  <a:pt x="3176729" y="984224"/>
                </a:lnTo>
                <a:lnTo>
                  <a:pt x="3183701" y="988982"/>
                </a:lnTo>
                <a:lnTo>
                  <a:pt x="3190357" y="994057"/>
                </a:lnTo>
                <a:lnTo>
                  <a:pt x="3196695" y="999767"/>
                </a:lnTo>
                <a:lnTo>
                  <a:pt x="3203034" y="1005477"/>
                </a:lnTo>
                <a:lnTo>
                  <a:pt x="3208739" y="1011504"/>
                </a:lnTo>
                <a:lnTo>
                  <a:pt x="3214126" y="1018165"/>
                </a:lnTo>
                <a:lnTo>
                  <a:pt x="3219197" y="1024827"/>
                </a:lnTo>
                <a:lnTo>
                  <a:pt x="3224268" y="1031488"/>
                </a:lnTo>
                <a:lnTo>
                  <a:pt x="3228705" y="1038467"/>
                </a:lnTo>
                <a:lnTo>
                  <a:pt x="3232825" y="1045763"/>
                </a:lnTo>
                <a:lnTo>
                  <a:pt x="3236945" y="1053693"/>
                </a:lnTo>
                <a:lnTo>
                  <a:pt x="3240431" y="1061306"/>
                </a:lnTo>
                <a:lnTo>
                  <a:pt x="3243284" y="1069237"/>
                </a:lnTo>
                <a:lnTo>
                  <a:pt x="3246136" y="1077484"/>
                </a:lnTo>
                <a:lnTo>
                  <a:pt x="3248354" y="1085415"/>
                </a:lnTo>
                <a:lnTo>
                  <a:pt x="3250573" y="1093979"/>
                </a:lnTo>
                <a:lnTo>
                  <a:pt x="3252158" y="1102544"/>
                </a:lnTo>
                <a:lnTo>
                  <a:pt x="3253108" y="1111743"/>
                </a:lnTo>
                <a:lnTo>
                  <a:pt x="3254059" y="1120625"/>
                </a:lnTo>
                <a:lnTo>
                  <a:pt x="3254376" y="1129507"/>
                </a:lnTo>
                <a:lnTo>
                  <a:pt x="3254059" y="1138389"/>
                </a:lnTo>
                <a:lnTo>
                  <a:pt x="3253108" y="1147588"/>
                </a:lnTo>
                <a:lnTo>
                  <a:pt x="3252158" y="1156153"/>
                </a:lnTo>
                <a:lnTo>
                  <a:pt x="3250573" y="1164718"/>
                </a:lnTo>
                <a:lnTo>
                  <a:pt x="3248354" y="1173283"/>
                </a:lnTo>
                <a:lnTo>
                  <a:pt x="3246136" y="1181847"/>
                </a:lnTo>
                <a:lnTo>
                  <a:pt x="3243284" y="1189461"/>
                </a:lnTo>
                <a:lnTo>
                  <a:pt x="3240431" y="1197708"/>
                </a:lnTo>
                <a:lnTo>
                  <a:pt x="3236945" y="1205638"/>
                </a:lnTo>
                <a:lnTo>
                  <a:pt x="3232825" y="1212934"/>
                </a:lnTo>
                <a:lnTo>
                  <a:pt x="3228705" y="1220230"/>
                </a:lnTo>
                <a:lnTo>
                  <a:pt x="3224268" y="1227526"/>
                </a:lnTo>
                <a:lnTo>
                  <a:pt x="3219197" y="1234505"/>
                </a:lnTo>
                <a:lnTo>
                  <a:pt x="3214126" y="1241166"/>
                </a:lnTo>
                <a:lnTo>
                  <a:pt x="3208739" y="1247193"/>
                </a:lnTo>
                <a:lnTo>
                  <a:pt x="3203034" y="1253538"/>
                </a:lnTo>
                <a:lnTo>
                  <a:pt x="3196695" y="1259248"/>
                </a:lnTo>
                <a:lnTo>
                  <a:pt x="3190357" y="1264957"/>
                </a:lnTo>
                <a:lnTo>
                  <a:pt x="3183701" y="1270033"/>
                </a:lnTo>
                <a:lnTo>
                  <a:pt x="3176729" y="1275108"/>
                </a:lnTo>
                <a:lnTo>
                  <a:pt x="3169757" y="1279549"/>
                </a:lnTo>
                <a:lnTo>
                  <a:pt x="3162467" y="1283673"/>
                </a:lnTo>
                <a:lnTo>
                  <a:pt x="3155178" y="1287479"/>
                </a:lnTo>
                <a:lnTo>
                  <a:pt x="3147255" y="1290969"/>
                </a:lnTo>
                <a:lnTo>
                  <a:pt x="3139015" y="1294141"/>
                </a:lnTo>
                <a:lnTo>
                  <a:pt x="3130775" y="1297313"/>
                </a:lnTo>
                <a:lnTo>
                  <a:pt x="3122851" y="1299534"/>
                </a:lnTo>
                <a:lnTo>
                  <a:pt x="3114294" y="1301437"/>
                </a:lnTo>
                <a:lnTo>
                  <a:pt x="3105420" y="1303023"/>
                </a:lnTo>
                <a:lnTo>
                  <a:pt x="3096546" y="1303657"/>
                </a:lnTo>
                <a:lnTo>
                  <a:pt x="3087989" y="1304609"/>
                </a:lnTo>
                <a:lnTo>
                  <a:pt x="3078799" y="1304926"/>
                </a:lnTo>
                <a:lnTo>
                  <a:pt x="3069608" y="1304609"/>
                </a:lnTo>
                <a:lnTo>
                  <a:pt x="3060734" y="1303657"/>
                </a:lnTo>
                <a:lnTo>
                  <a:pt x="3052177" y="1303023"/>
                </a:lnTo>
                <a:lnTo>
                  <a:pt x="3043620" y="1301437"/>
                </a:lnTo>
                <a:lnTo>
                  <a:pt x="3035063" y="1299534"/>
                </a:lnTo>
                <a:lnTo>
                  <a:pt x="3026823" y="1297313"/>
                </a:lnTo>
                <a:lnTo>
                  <a:pt x="3018582" y="1294141"/>
                </a:lnTo>
                <a:lnTo>
                  <a:pt x="3010659" y="1290969"/>
                </a:lnTo>
                <a:lnTo>
                  <a:pt x="3002736" y="1287479"/>
                </a:lnTo>
                <a:lnTo>
                  <a:pt x="2995447" y="1283673"/>
                </a:lnTo>
                <a:lnTo>
                  <a:pt x="2987841" y="1279549"/>
                </a:lnTo>
                <a:lnTo>
                  <a:pt x="2980868" y="1275108"/>
                </a:lnTo>
                <a:lnTo>
                  <a:pt x="2973896" y="1270033"/>
                </a:lnTo>
                <a:lnTo>
                  <a:pt x="2967240" y="1264957"/>
                </a:lnTo>
                <a:lnTo>
                  <a:pt x="2961219" y="1259248"/>
                </a:lnTo>
                <a:lnTo>
                  <a:pt x="2954880" y="1253538"/>
                </a:lnTo>
                <a:lnTo>
                  <a:pt x="2948859" y="1247193"/>
                </a:lnTo>
                <a:lnTo>
                  <a:pt x="2943471" y="1241166"/>
                </a:lnTo>
                <a:lnTo>
                  <a:pt x="2938400" y="1234505"/>
                </a:lnTo>
                <a:lnTo>
                  <a:pt x="2933329" y="1227526"/>
                </a:lnTo>
                <a:lnTo>
                  <a:pt x="2929209" y="1220230"/>
                </a:lnTo>
                <a:lnTo>
                  <a:pt x="2924772" y="1212934"/>
                </a:lnTo>
                <a:lnTo>
                  <a:pt x="2920969" y="1205638"/>
                </a:lnTo>
                <a:lnTo>
                  <a:pt x="2917483" y="1197708"/>
                </a:lnTo>
                <a:lnTo>
                  <a:pt x="2914314" y="1189461"/>
                </a:lnTo>
                <a:lnTo>
                  <a:pt x="2911778" y="1181847"/>
                </a:lnTo>
                <a:lnTo>
                  <a:pt x="2909243" y="1173283"/>
                </a:lnTo>
                <a:lnTo>
                  <a:pt x="2907341" y="1164718"/>
                </a:lnTo>
                <a:lnTo>
                  <a:pt x="2905756" y="1156153"/>
                </a:lnTo>
                <a:lnTo>
                  <a:pt x="2904489" y="1147588"/>
                </a:lnTo>
                <a:lnTo>
                  <a:pt x="2903855" y="1138389"/>
                </a:lnTo>
                <a:lnTo>
                  <a:pt x="2903538" y="1129507"/>
                </a:lnTo>
                <a:lnTo>
                  <a:pt x="2903855" y="1120625"/>
                </a:lnTo>
                <a:lnTo>
                  <a:pt x="2904489" y="1111743"/>
                </a:lnTo>
                <a:lnTo>
                  <a:pt x="2905756" y="1102544"/>
                </a:lnTo>
                <a:lnTo>
                  <a:pt x="2907341" y="1093979"/>
                </a:lnTo>
                <a:lnTo>
                  <a:pt x="2909243" y="1085415"/>
                </a:lnTo>
                <a:lnTo>
                  <a:pt x="2911778" y="1077484"/>
                </a:lnTo>
                <a:lnTo>
                  <a:pt x="2914314" y="1069237"/>
                </a:lnTo>
                <a:lnTo>
                  <a:pt x="2917483" y="1061306"/>
                </a:lnTo>
                <a:lnTo>
                  <a:pt x="2920969" y="1053693"/>
                </a:lnTo>
                <a:lnTo>
                  <a:pt x="2924772" y="1045763"/>
                </a:lnTo>
                <a:lnTo>
                  <a:pt x="2929209" y="1038467"/>
                </a:lnTo>
                <a:lnTo>
                  <a:pt x="2933329" y="1031488"/>
                </a:lnTo>
                <a:lnTo>
                  <a:pt x="2938400" y="1024827"/>
                </a:lnTo>
                <a:lnTo>
                  <a:pt x="2943471" y="1018165"/>
                </a:lnTo>
                <a:lnTo>
                  <a:pt x="2948859" y="1011504"/>
                </a:lnTo>
                <a:lnTo>
                  <a:pt x="2954880" y="1005477"/>
                </a:lnTo>
                <a:lnTo>
                  <a:pt x="2961219" y="999767"/>
                </a:lnTo>
                <a:lnTo>
                  <a:pt x="2967240" y="994057"/>
                </a:lnTo>
                <a:lnTo>
                  <a:pt x="2973896" y="988982"/>
                </a:lnTo>
                <a:lnTo>
                  <a:pt x="2980868" y="984224"/>
                </a:lnTo>
                <a:lnTo>
                  <a:pt x="2987841" y="979465"/>
                </a:lnTo>
                <a:lnTo>
                  <a:pt x="2995447" y="975342"/>
                </a:lnTo>
                <a:lnTo>
                  <a:pt x="3002736" y="971218"/>
                </a:lnTo>
                <a:lnTo>
                  <a:pt x="3010659" y="967728"/>
                </a:lnTo>
                <a:lnTo>
                  <a:pt x="3018582" y="964556"/>
                </a:lnTo>
                <a:lnTo>
                  <a:pt x="3026823" y="962019"/>
                </a:lnTo>
                <a:lnTo>
                  <a:pt x="3035063" y="959481"/>
                </a:lnTo>
                <a:lnTo>
                  <a:pt x="3043620" y="957578"/>
                </a:lnTo>
                <a:lnTo>
                  <a:pt x="3052177" y="955992"/>
                </a:lnTo>
                <a:lnTo>
                  <a:pt x="3060734" y="955040"/>
                </a:lnTo>
                <a:lnTo>
                  <a:pt x="3069608" y="954088"/>
                </a:lnTo>
                <a:close/>
                <a:moveTo>
                  <a:pt x="2585887" y="954088"/>
                </a:moveTo>
                <a:lnTo>
                  <a:pt x="2594769" y="954088"/>
                </a:lnTo>
                <a:lnTo>
                  <a:pt x="2603651" y="954088"/>
                </a:lnTo>
                <a:lnTo>
                  <a:pt x="2612850" y="955040"/>
                </a:lnTo>
                <a:lnTo>
                  <a:pt x="2621732" y="955992"/>
                </a:lnTo>
                <a:lnTo>
                  <a:pt x="2630297" y="957578"/>
                </a:lnTo>
                <a:lnTo>
                  <a:pt x="2638862" y="959481"/>
                </a:lnTo>
                <a:lnTo>
                  <a:pt x="2647109" y="962019"/>
                </a:lnTo>
                <a:lnTo>
                  <a:pt x="2655040" y="964556"/>
                </a:lnTo>
                <a:lnTo>
                  <a:pt x="2662970" y="967728"/>
                </a:lnTo>
                <a:lnTo>
                  <a:pt x="2670900" y="971218"/>
                </a:lnTo>
                <a:lnTo>
                  <a:pt x="2678513" y="975342"/>
                </a:lnTo>
                <a:lnTo>
                  <a:pt x="2685492" y="979465"/>
                </a:lnTo>
                <a:lnTo>
                  <a:pt x="2693105" y="984224"/>
                </a:lnTo>
                <a:lnTo>
                  <a:pt x="2699767" y="988982"/>
                </a:lnTo>
                <a:lnTo>
                  <a:pt x="2706111" y="994057"/>
                </a:lnTo>
                <a:lnTo>
                  <a:pt x="2712772" y="999767"/>
                </a:lnTo>
                <a:lnTo>
                  <a:pt x="2718799" y="1005477"/>
                </a:lnTo>
                <a:lnTo>
                  <a:pt x="2724509" y="1011504"/>
                </a:lnTo>
                <a:lnTo>
                  <a:pt x="2729902" y="1018165"/>
                </a:lnTo>
                <a:lnTo>
                  <a:pt x="2735612" y="1024827"/>
                </a:lnTo>
                <a:lnTo>
                  <a:pt x="2740053" y="1031488"/>
                </a:lnTo>
                <a:lnTo>
                  <a:pt x="2744811" y="1038467"/>
                </a:lnTo>
                <a:lnTo>
                  <a:pt x="2749252" y="1045763"/>
                </a:lnTo>
                <a:lnTo>
                  <a:pt x="2753058" y="1053693"/>
                </a:lnTo>
                <a:lnTo>
                  <a:pt x="2756548" y="1061306"/>
                </a:lnTo>
                <a:lnTo>
                  <a:pt x="2759720" y="1069237"/>
                </a:lnTo>
                <a:lnTo>
                  <a:pt x="2762258" y="1077484"/>
                </a:lnTo>
                <a:lnTo>
                  <a:pt x="2764795" y="1085415"/>
                </a:lnTo>
                <a:lnTo>
                  <a:pt x="2766699" y="1093979"/>
                </a:lnTo>
                <a:lnTo>
                  <a:pt x="2768285" y="1102544"/>
                </a:lnTo>
                <a:lnTo>
                  <a:pt x="2769236" y="1111743"/>
                </a:lnTo>
                <a:lnTo>
                  <a:pt x="2770188" y="1120625"/>
                </a:lnTo>
                <a:lnTo>
                  <a:pt x="2770188" y="1129507"/>
                </a:lnTo>
                <a:lnTo>
                  <a:pt x="2770188" y="1138389"/>
                </a:lnTo>
                <a:lnTo>
                  <a:pt x="2769236" y="1147588"/>
                </a:lnTo>
                <a:lnTo>
                  <a:pt x="2768285" y="1156153"/>
                </a:lnTo>
                <a:lnTo>
                  <a:pt x="2766699" y="1164718"/>
                </a:lnTo>
                <a:lnTo>
                  <a:pt x="2764795" y="1173283"/>
                </a:lnTo>
                <a:lnTo>
                  <a:pt x="2762258" y="1181847"/>
                </a:lnTo>
                <a:lnTo>
                  <a:pt x="2759720" y="1189461"/>
                </a:lnTo>
                <a:lnTo>
                  <a:pt x="2756548" y="1197708"/>
                </a:lnTo>
                <a:lnTo>
                  <a:pt x="2753058" y="1205638"/>
                </a:lnTo>
                <a:lnTo>
                  <a:pt x="2749252" y="1212934"/>
                </a:lnTo>
                <a:lnTo>
                  <a:pt x="2744811" y="1220230"/>
                </a:lnTo>
                <a:lnTo>
                  <a:pt x="2740053" y="1227526"/>
                </a:lnTo>
                <a:lnTo>
                  <a:pt x="2735612" y="1234505"/>
                </a:lnTo>
                <a:lnTo>
                  <a:pt x="2729902" y="1241166"/>
                </a:lnTo>
                <a:lnTo>
                  <a:pt x="2724509" y="1247193"/>
                </a:lnTo>
                <a:lnTo>
                  <a:pt x="2718799" y="1253538"/>
                </a:lnTo>
                <a:lnTo>
                  <a:pt x="2712772" y="1259248"/>
                </a:lnTo>
                <a:lnTo>
                  <a:pt x="2706111" y="1264957"/>
                </a:lnTo>
                <a:lnTo>
                  <a:pt x="2699767" y="1270033"/>
                </a:lnTo>
                <a:lnTo>
                  <a:pt x="2693105" y="1275108"/>
                </a:lnTo>
                <a:lnTo>
                  <a:pt x="2685492" y="1279549"/>
                </a:lnTo>
                <a:lnTo>
                  <a:pt x="2678513" y="1283673"/>
                </a:lnTo>
                <a:lnTo>
                  <a:pt x="2670900" y="1287479"/>
                </a:lnTo>
                <a:lnTo>
                  <a:pt x="2662970" y="1290969"/>
                </a:lnTo>
                <a:lnTo>
                  <a:pt x="2655040" y="1294141"/>
                </a:lnTo>
                <a:lnTo>
                  <a:pt x="2647109" y="1297313"/>
                </a:lnTo>
                <a:lnTo>
                  <a:pt x="2638862" y="1299534"/>
                </a:lnTo>
                <a:lnTo>
                  <a:pt x="2630297" y="1301437"/>
                </a:lnTo>
                <a:lnTo>
                  <a:pt x="2621732" y="1303023"/>
                </a:lnTo>
                <a:lnTo>
                  <a:pt x="2612850" y="1303657"/>
                </a:lnTo>
                <a:lnTo>
                  <a:pt x="2603651" y="1304609"/>
                </a:lnTo>
                <a:lnTo>
                  <a:pt x="2594769" y="1304926"/>
                </a:lnTo>
                <a:lnTo>
                  <a:pt x="2585887" y="1304609"/>
                </a:lnTo>
                <a:lnTo>
                  <a:pt x="2576688" y="1303657"/>
                </a:lnTo>
                <a:lnTo>
                  <a:pt x="2568123" y="1303023"/>
                </a:lnTo>
                <a:lnTo>
                  <a:pt x="2559241" y="1301437"/>
                </a:lnTo>
                <a:lnTo>
                  <a:pt x="2550994" y="1299534"/>
                </a:lnTo>
                <a:lnTo>
                  <a:pt x="2542429" y="1297313"/>
                </a:lnTo>
                <a:lnTo>
                  <a:pt x="2534498" y="1294141"/>
                </a:lnTo>
                <a:lnTo>
                  <a:pt x="2526568" y="1290969"/>
                </a:lnTo>
                <a:lnTo>
                  <a:pt x="2518638" y="1287479"/>
                </a:lnTo>
                <a:lnTo>
                  <a:pt x="2511342" y="1283673"/>
                </a:lnTo>
                <a:lnTo>
                  <a:pt x="2504046" y="1279549"/>
                </a:lnTo>
                <a:lnTo>
                  <a:pt x="2496433" y="1275108"/>
                </a:lnTo>
                <a:lnTo>
                  <a:pt x="2489771" y="1270033"/>
                </a:lnTo>
                <a:lnTo>
                  <a:pt x="2483427" y="1264957"/>
                </a:lnTo>
                <a:lnTo>
                  <a:pt x="2476766" y="1259248"/>
                </a:lnTo>
                <a:lnTo>
                  <a:pt x="2470739" y="1253538"/>
                </a:lnTo>
                <a:lnTo>
                  <a:pt x="2465029" y="1247193"/>
                </a:lnTo>
                <a:lnTo>
                  <a:pt x="2459636" y="1241166"/>
                </a:lnTo>
                <a:lnTo>
                  <a:pt x="2453926" y="1234505"/>
                </a:lnTo>
                <a:lnTo>
                  <a:pt x="2449485" y="1227526"/>
                </a:lnTo>
                <a:lnTo>
                  <a:pt x="2444727" y="1220230"/>
                </a:lnTo>
                <a:lnTo>
                  <a:pt x="2440286" y="1212934"/>
                </a:lnTo>
                <a:lnTo>
                  <a:pt x="2436480" y="1205638"/>
                </a:lnTo>
                <a:lnTo>
                  <a:pt x="2432990" y="1197708"/>
                </a:lnTo>
                <a:lnTo>
                  <a:pt x="2429818" y="1189461"/>
                </a:lnTo>
                <a:lnTo>
                  <a:pt x="2427280" y="1181847"/>
                </a:lnTo>
                <a:lnTo>
                  <a:pt x="2424743" y="1173283"/>
                </a:lnTo>
                <a:lnTo>
                  <a:pt x="2422839" y="1164718"/>
                </a:lnTo>
                <a:lnTo>
                  <a:pt x="2421253" y="1156153"/>
                </a:lnTo>
                <a:lnTo>
                  <a:pt x="2419984" y="1147588"/>
                </a:lnTo>
                <a:lnTo>
                  <a:pt x="2419667" y="1138389"/>
                </a:lnTo>
                <a:lnTo>
                  <a:pt x="2419350" y="1129507"/>
                </a:lnTo>
                <a:lnTo>
                  <a:pt x="2419667" y="1120625"/>
                </a:lnTo>
                <a:lnTo>
                  <a:pt x="2419984" y="1111743"/>
                </a:lnTo>
                <a:lnTo>
                  <a:pt x="2421253" y="1102544"/>
                </a:lnTo>
                <a:lnTo>
                  <a:pt x="2422839" y="1093979"/>
                </a:lnTo>
                <a:lnTo>
                  <a:pt x="2424743" y="1085415"/>
                </a:lnTo>
                <a:lnTo>
                  <a:pt x="2427280" y="1077484"/>
                </a:lnTo>
                <a:lnTo>
                  <a:pt x="2429818" y="1069237"/>
                </a:lnTo>
                <a:lnTo>
                  <a:pt x="2432990" y="1061306"/>
                </a:lnTo>
                <a:lnTo>
                  <a:pt x="2436480" y="1053693"/>
                </a:lnTo>
                <a:lnTo>
                  <a:pt x="2440286" y="1045763"/>
                </a:lnTo>
                <a:lnTo>
                  <a:pt x="2444727" y="1038467"/>
                </a:lnTo>
                <a:lnTo>
                  <a:pt x="2449485" y="1031488"/>
                </a:lnTo>
                <a:lnTo>
                  <a:pt x="2453926" y="1024827"/>
                </a:lnTo>
                <a:lnTo>
                  <a:pt x="2459636" y="1018165"/>
                </a:lnTo>
                <a:lnTo>
                  <a:pt x="2465029" y="1011504"/>
                </a:lnTo>
                <a:lnTo>
                  <a:pt x="2470739" y="1005477"/>
                </a:lnTo>
                <a:lnTo>
                  <a:pt x="2476766" y="999767"/>
                </a:lnTo>
                <a:lnTo>
                  <a:pt x="2483427" y="994057"/>
                </a:lnTo>
                <a:lnTo>
                  <a:pt x="2489771" y="988982"/>
                </a:lnTo>
                <a:lnTo>
                  <a:pt x="2496433" y="984224"/>
                </a:lnTo>
                <a:lnTo>
                  <a:pt x="2504046" y="979465"/>
                </a:lnTo>
                <a:lnTo>
                  <a:pt x="2511342" y="975342"/>
                </a:lnTo>
                <a:lnTo>
                  <a:pt x="2518638" y="971218"/>
                </a:lnTo>
                <a:lnTo>
                  <a:pt x="2526568" y="967728"/>
                </a:lnTo>
                <a:lnTo>
                  <a:pt x="2534498" y="964556"/>
                </a:lnTo>
                <a:lnTo>
                  <a:pt x="2542429" y="962019"/>
                </a:lnTo>
                <a:lnTo>
                  <a:pt x="2550994" y="959481"/>
                </a:lnTo>
                <a:lnTo>
                  <a:pt x="2559241" y="957578"/>
                </a:lnTo>
                <a:lnTo>
                  <a:pt x="2568123" y="955992"/>
                </a:lnTo>
                <a:lnTo>
                  <a:pt x="2576688" y="955040"/>
                </a:lnTo>
                <a:lnTo>
                  <a:pt x="2585887" y="954088"/>
                </a:lnTo>
                <a:close/>
                <a:moveTo>
                  <a:pt x="1134595" y="954088"/>
                </a:moveTo>
                <a:lnTo>
                  <a:pt x="1143794" y="954088"/>
                </a:lnTo>
                <a:lnTo>
                  <a:pt x="1152676" y="954088"/>
                </a:lnTo>
                <a:lnTo>
                  <a:pt x="1161558" y="955040"/>
                </a:lnTo>
                <a:lnTo>
                  <a:pt x="1170123" y="955992"/>
                </a:lnTo>
                <a:lnTo>
                  <a:pt x="1179005" y="957578"/>
                </a:lnTo>
                <a:lnTo>
                  <a:pt x="1187252" y="959481"/>
                </a:lnTo>
                <a:lnTo>
                  <a:pt x="1195817" y="962019"/>
                </a:lnTo>
                <a:lnTo>
                  <a:pt x="1204065" y="964556"/>
                </a:lnTo>
                <a:lnTo>
                  <a:pt x="1211995" y="967728"/>
                </a:lnTo>
                <a:lnTo>
                  <a:pt x="1219608" y="971218"/>
                </a:lnTo>
                <a:lnTo>
                  <a:pt x="1227221" y="975342"/>
                </a:lnTo>
                <a:lnTo>
                  <a:pt x="1234517" y="979465"/>
                </a:lnTo>
                <a:lnTo>
                  <a:pt x="1241496" y="984224"/>
                </a:lnTo>
                <a:lnTo>
                  <a:pt x="1248475" y="988982"/>
                </a:lnTo>
                <a:lnTo>
                  <a:pt x="1255136" y="994057"/>
                </a:lnTo>
                <a:lnTo>
                  <a:pt x="1261480" y="999767"/>
                </a:lnTo>
                <a:lnTo>
                  <a:pt x="1267507" y="1005477"/>
                </a:lnTo>
                <a:lnTo>
                  <a:pt x="1273534" y="1011504"/>
                </a:lnTo>
                <a:lnTo>
                  <a:pt x="1278927" y="1018165"/>
                </a:lnTo>
                <a:lnTo>
                  <a:pt x="1284002" y="1024827"/>
                </a:lnTo>
                <a:lnTo>
                  <a:pt x="1289078" y="1031488"/>
                </a:lnTo>
                <a:lnTo>
                  <a:pt x="1293836" y="1038467"/>
                </a:lnTo>
                <a:lnTo>
                  <a:pt x="1297642" y="1045763"/>
                </a:lnTo>
                <a:lnTo>
                  <a:pt x="1301449" y="1053693"/>
                </a:lnTo>
                <a:lnTo>
                  <a:pt x="1304938" y="1061306"/>
                </a:lnTo>
                <a:lnTo>
                  <a:pt x="1308111" y="1069237"/>
                </a:lnTo>
                <a:lnTo>
                  <a:pt x="1311283" y="1077484"/>
                </a:lnTo>
                <a:lnTo>
                  <a:pt x="1313503" y="1085415"/>
                </a:lnTo>
                <a:lnTo>
                  <a:pt x="1315724" y="1093979"/>
                </a:lnTo>
                <a:lnTo>
                  <a:pt x="1316992" y="1102544"/>
                </a:lnTo>
                <a:lnTo>
                  <a:pt x="1317944" y="1111743"/>
                </a:lnTo>
                <a:lnTo>
                  <a:pt x="1318579" y="1120625"/>
                </a:lnTo>
                <a:lnTo>
                  <a:pt x="1319213" y="1129507"/>
                </a:lnTo>
                <a:lnTo>
                  <a:pt x="1318579" y="1138389"/>
                </a:lnTo>
                <a:lnTo>
                  <a:pt x="1317944" y="1147588"/>
                </a:lnTo>
                <a:lnTo>
                  <a:pt x="1316992" y="1156153"/>
                </a:lnTo>
                <a:lnTo>
                  <a:pt x="1315724" y="1164718"/>
                </a:lnTo>
                <a:lnTo>
                  <a:pt x="1313503" y="1173283"/>
                </a:lnTo>
                <a:lnTo>
                  <a:pt x="1311283" y="1181847"/>
                </a:lnTo>
                <a:lnTo>
                  <a:pt x="1308111" y="1189461"/>
                </a:lnTo>
                <a:lnTo>
                  <a:pt x="1304938" y="1197708"/>
                </a:lnTo>
                <a:lnTo>
                  <a:pt x="1301449" y="1205638"/>
                </a:lnTo>
                <a:lnTo>
                  <a:pt x="1297642" y="1212934"/>
                </a:lnTo>
                <a:lnTo>
                  <a:pt x="1293836" y="1220230"/>
                </a:lnTo>
                <a:lnTo>
                  <a:pt x="1289078" y="1227526"/>
                </a:lnTo>
                <a:lnTo>
                  <a:pt x="1284002" y="1234505"/>
                </a:lnTo>
                <a:lnTo>
                  <a:pt x="1278927" y="1241166"/>
                </a:lnTo>
                <a:lnTo>
                  <a:pt x="1273534" y="1247193"/>
                </a:lnTo>
                <a:lnTo>
                  <a:pt x="1267507" y="1253538"/>
                </a:lnTo>
                <a:lnTo>
                  <a:pt x="1261480" y="1259248"/>
                </a:lnTo>
                <a:lnTo>
                  <a:pt x="1255136" y="1264957"/>
                </a:lnTo>
                <a:lnTo>
                  <a:pt x="1248475" y="1270033"/>
                </a:lnTo>
                <a:lnTo>
                  <a:pt x="1241496" y="1275108"/>
                </a:lnTo>
                <a:lnTo>
                  <a:pt x="1234517" y="1279549"/>
                </a:lnTo>
                <a:lnTo>
                  <a:pt x="1227221" y="1283673"/>
                </a:lnTo>
                <a:lnTo>
                  <a:pt x="1219608" y="1287479"/>
                </a:lnTo>
                <a:lnTo>
                  <a:pt x="1211995" y="1290969"/>
                </a:lnTo>
                <a:lnTo>
                  <a:pt x="1204065" y="1294141"/>
                </a:lnTo>
                <a:lnTo>
                  <a:pt x="1195817" y="1297313"/>
                </a:lnTo>
                <a:lnTo>
                  <a:pt x="1187252" y="1299534"/>
                </a:lnTo>
                <a:lnTo>
                  <a:pt x="1179005" y="1301437"/>
                </a:lnTo>
                <a:lnTo>
                  <a:pt x="1170123" y="1303023"/>
                </a:lnTo>
                <a:lnTo>
                  <a:pt x="1161558" y="1303657"/>
                </a:lnTo>
                <a:lnTo>
                  <a:pt x="1152676" y="1304609"/>
                </a:lnTo>
                <a:lnTo>
                  <a:pt x="1143794" y="1304926"/>
                </a:lnTo>
                <a:lnTo>
                  <a:pt x="1134595" y="1304609"/>
                </a:lnTo>
                <a:lnTo>
                  <a:pt x="1125713" y="1303657"/>
                </a:lnTo>
                <a:lnTo>
                  <a:pt x="1116831" y="1303023"/>
                </a:lnTo>
                <a:lnTo>
                  <a:pt x="1108266" y="1301437"/>
                </a:lnTo>
                <a:lnTo>
                  <a:pt x="1100019" y="1299534"/>
                </a:lnTo>
                <a:lnTo>
                  <a:pt x="1091454" y="1297313"/>
                </a:lnTo>
                <a:lnTo>
                  <a:pt x="1083206" y="1294141"/>
                </a:lnTo>
                <a:lnTo>
                  <a:pt x="1075593" y="1290969"/>
                </a:lnTo>
                <a:lnTo>
                  <a:pt x="1067663" y="1287479"/>
                </a:lnTo>
                <a:lnTo>
                  <a:pt x="1059733" y="1283673"/>
                </a:lnTo>
                <a:lnTo>
                  <a:pt x="1052754" y="1279549"/>
                </a:lnTo>
                <a:lnTo>
                  <a:pt x="1045458" y="1275108"/>
                </a:lnTo>
                <a:lnTo>
                  <a:pt x="1038797" y="1270033"/>
                </a:lnTo>
                <a:lnTo>
                  <a:pt x="1032135" y="1264957"/>
                </a:lnTo>
                <a:lnTo>
                  <a:pt x="1025474" y="1259248"/>
                </a:lnTo>
                <a:lnTo>
                  <a:pt x="1019764" y="1253538"/>
                </a:lnTo>
                <a:lnTo>
                  <a:pt x="1013737" y="1247193"/>
                </a:lnTo>
                <a:lnTo>
                  <a:pt x="1008344" y="1241166"/>
                </a:lnTo>
                <a:lnTo>
                  <a:pt x="1002952" y="1234505"/>
                </a:lnTo>
                <a:lnTo>
                  <a:pt x="998193" y="1227526"/>
                </a:lnTo>
                <a:lnTo>
                  <a:pt x="993752" y="1220230"/>
                </a:lnTo>
                <a:lnTo>
                  <a:pt x="989311" y="1212934"/>
                </a:lnTo>
                <a:lnTo>
                  <a:pt x="985505" y="1205638"/>
                </a:lnTo>
                <a:lnTo>
                  <a:pt x="982015" y="1197708"/>
                </a:lnTo>
                <a:lnTo>
                  <a:pt x="978843" y="1189461"/>
                </a:lnTo>
                <a:lnTo>
                  <a:pt x="975988" y="1181847"/>
                </a:lnTo>
                <a:lnTo>
                  <a:pt x="973768" y="1173283"/>
                </a:lnTo>
                <a:lnTo>
                  <a:pt x="971865" y="1164718"/>
                </a:lnTo>
                <a:lnTo>
                  <a:pt x="970279" y="1156153"/>
                </a:lnTo>
                <a:lnTo>
                  <a:pt x="969010" y="1147588"/>
                </a:lnTo>
                <a:lnTo>
                  <a:pt x="968692" y="1138389"/>
                </a:lnTo>
                <a:lnTo>
                  <a:pt x="968375" y="1129507"/>
                </a:lnTo>
                <a:lnTo>
                  <a:pt x="968692" y="1120625"/>
                </a:lnTo>
                <a:lnTo>
                  <a:pt x="969010" y="1111743"/>
                </a:lnTo>
                <a:lnTo>
                  <a:pt x="970279" y="1102544"/>
                </a:lnTo>
                <a:lnTo>
                  <a:pt x="971865" y="1093979"/>
                </a:lnTo>
                <a:lnTo>
                  <a:pt x="973768" y="1085415"/>
                </a:lnTo>
                <a:lnTo>
                  <a:pt x="975988" y="1077484"/>
                </a:lnTo>
                <a:lnTo>
                  <a:pt x="978843" y="1069237"/>
                </a:lnTo>
                <a:lnTo>
                  <a:pt x="982015" y="1061306"/>
                </a:lnTo>
                <a:lnTo>
                  <a:pt x="985505" y="1053693"/>
                </a:lnTo>
                <a:lnTo>
                  <a:pt x="989311" y="1045763"/>
                </a:lnTo>
                <a:lnTo>
                  <a:pt x="993752" y="1038467"/>
                </a:lnTo>
                <a:lnTo>
                  <a:pt x="998193" y="1031488"/>
                </a:lnTo>
                <a:lnTo>
                  <a:pt x="1002952" y="1024827"/>
                </a:lnTo>
                <a:lnTo>
                  <a:pt x="1008344" y="1018165"/>
                </a:lnTo>
                <a:lnTo>
                  <a:pt x="1013737" y="1011504"/>
                </a:lnTo>
                <a:lnTo>
                  <a:pt x="1019764" y="1005477"/>
                </a:lnTo>
                <a:lnTo>
                  <a:pt x="1025474" y="999767"/>
                </a:lnTo>
                <a:lnTo>
                  <a:pt x="1032135" y="994057"/>
                </a:lnTo>
                <a:lnTo>
                  <a:pt x="1038797" y="988982"/>
                </a:lnTo>
                <a:lnTo>
                  <a:pt x="1045458" y="984224"/>
                </a:lnTo>
                <a:lnTo>
                  <a:pt x="1052754" y="979465"/>
                </a:lnTo>
                <a:lnTo>
                  <a:pt x="1059733" y="975342"/>
                </a:lnTo>
                <a:lnTo>
                  <a:pt x="1067663" y="971218"/>
                </a:lnTo>
                <a:lnTo>
                  <a:pt x="1075593" y="967728"/>
                </a:lnTo>
                <a:lnTo>
                  <a:pt x="1083206" y="964556"/>
                </a:lnTo>
                <a:lnTo>
                  <a:pt x="1091454" y="962019"/>
                </a:lnTo>
                <a:lnTo>
                  <a:pt x="1100019" y="959481"/>
                </a:lnTo>
                <a:lnTo>
                  <a:pt x="1108266" y="957578"/>
                </a:lnTo>
                <a:lnTo>
                  <a:pt x="1116831" y="955992"/>
                </a:lnTo>
                <a:lnTo>
                  <a:pt x="1125713" y="955040"/>
                </a:lnTo>
                <a:lnTo>
                  <a:pt x="1134595" y="954088"/>
                </a:lnTo>
                <a:close/>
                <a:moveTo>
                  <a:pt x="650408" y="954088"/>
                </a:moveTo>
                <a:lnTo>
                  <a:pt x="659607" y="954088"/>
                </a:lnTo>
                <a:lnTo>
                  <a:pt x="668806" y="954088"/>
                </a:lnTo>
                <a:lnTo>
                  <a:pt x="677371" y="955040"/>
                </a:lnTo>
                <a:lnTo>
                  <a:pt x="686253" y="955992"/>
                </a:lnTo>
                <a:lnTo>
                  <a:pt x="694818" y="957578"/>
                </a:lnTo>
                <a:lnTo>
                  <a:pt x="703700" y="959481"/>
                </a:lnTo>
                <a:lnTo>
                  <a:pt x="711630" y="962019"/>
                </a:lnTo>
                <a:lnTo>
                  <a:pt x="719878" y="964556"/>
                </a:lnTo>
                <a:lnTo>
                  <a:pt x="728125" y="967728"/>
                </a:lnTo>
                <a:lnTo>
                  <a:pt x="735421" y="971218"/>
                </a:lnTo>
                <a:lnTo>
                  <a:pt x="743352" y="975342"/>
                </a:lnTo>
                <a:lnTo>
                  <a:pt x="750647" y="979465"/>
                </a:lnTo>
                <a:lnTo>
                  <a:pt x="757626" y="984224"/>
                </a:lnTo>
                <a:lnTo>
                  <a:pt x="764605" y="988982"/>
                </a:lnTo>
                <a:lnTo>
                  <a:pt x="771266" y="994057"/>
                </a:lnTo>
                <a:lnTo>
                  <a:pt x="777611" y="999767"/>
                </a:lnTo>
                <a:lnTo>
                  <a:pt x="783955" y="1005477"/>
                </a:lnTo>
                <a:lnTo>
                  <a:pt x="789348" y="1011504"/>
                </a:lnTo>
                <a:lnTo>
                  <a:pt x="795057" y="1018165"/>
                </a:lnTo>
                <a:lnTo>
                  <a:pt x="800133" y="1024827"/>
                </a:lnTo>
                <a:lnTo>
                  <a:pt x="805208" y="1031488"/>
                </a:lnTo>
                <a:lnTo>
                  <a:pt x="809649" y="1038467"/>
                </a:lnTo>
                <a:lnTo>
                  <a:pt x="813773" y="1045763"/>
                </a:lnTo>
                <a:lnTo>
                  <a:pt x="817897" y="1053693"/>
                </a:lnTo>
                <a:lnTo>
                  <a:pt x="821386" y="1061306"/>
                </a:lnTo>
                <a:lnTo>
                  <a:pt x="824241" y="1069237"/>
                </a:lnTo>
                <a:lnTo>
                  <a:pt x="827096" y="1077484"/>
                </a:lnTo>
                <a:lnTo>
                  <a:pt x="829316" y="1085415"/>
                </a:lnTo>
                <a:lnTo>
                  <a:pt x="831537" y="1093979"/>
                </a:lnTo>
                <a:lnTo>
                  <a:pt x="832806" y="1102544"/>
                </a:lnTo>
                <a:lnTo>
                  <a:pt x="834075" y="1111743"/>
                </a:lnTo>
                <a:lnTo>
                  <a:pt x="835026" y="1120625"/>
                </a:lnTo>
                <a:lnTo>
                  <a:pt x="835026" y="1129507"/>
                </a:lnTo>
                <a:lnTo>
                  <a:pt x="835026" y="1138389"/>
                </a:lnTo>
                <a:lnTo>
                  <a:pt x="834075" y="1147588"/>
                </a:lnTo>
                <a:lnTo>
                  <a:pt x="832806" y="1156153"/>
                </a:lnTo>
                <a:lnTo>
                  <a:pt x="831537" y="1164718"/>
                </a:lnTo>
                <a:lnTo>
                  <a:pt x="829316" y="1173283"/>
                </a:lnTo>
                <a:lnTo>
                  <a:pt x="827096" y="1181847"/>
                </a:lnTo>
                <a:lnTo>
                  <a:pt x="824241" y="1189461"/>
                </a:lnTo>
                <a:lnTo>
                  <a:pt x="821386" y="1197708"/>
                </a:lnTo>
                <a:lnTo>
                  <a:pt x="817897" y="1205638"/>
                </a:lnTo>
                <a:lnTo>
                  <a:pt x="813773" y="1212934"/>
                </a:lnTo>
                <a:lnTo>
                  <a:pt x="809649" y="1220230"/>
                </a:lnTo>
                <a:lnTo>
                  <a:pt x="805208" y="1227526"/>
                </a:lnTo>
                <a:lnTo>
                  <a:pt x="800133" y="1234505"/>
                </a:lnTo>
                <a:lnTo>
                  <a:pt x="795057" y="1241166"/>
                </a:lnTo>
                <a:lnTo>
                  <a:pt x="789348" y="1247193"/>
                </a:lnTo>
                <a:lnTo>
                  <a:pt x="783955" y="1253538"/>
                </a:lnTo>
                <a:lnTo>
                  <a:pt x="777611" y="1259248"/>
                </a:lnTo>
                <a:lnTo>
                  <a:pt x="771266" y="1264957"/>
                </a:lnTo>
                <a:lnTo>
                  <a:pt x="764605" y="1270033"/>
                </a:lnTo>
                <a:lnTo>
                  <a:pt x="757626" y="1275108"/>
                </a:lnTo>
                <a:lnTo>
                  <a:pt x="750647" y="1279549"/>
                </a:lnTo>
                <a:lnTo>
                  <a:pt x="743352" y="1283673"/>
                </a:lnTo>
                <a:lnTo>
                  <a:pt x="735421" y="1287479"/>
                </a:lnTo>
                <a:lnTo>
                  <a:pt x="728125" y="1290969"/>
                </a:lnTo>
                <a:lnTo>
                  <a:pt x="719878" y="1294141"/>
                </a:lnTo>
                <a:lnTo>
                  <a:pt x="711630" y="1297313"/>
                </a:lnTo>
                <a:lnTo>
                  <a:pt x="703700" y="1299534"/>
                </a:lnTo>
                <a:lnTo>
                  <a:pt x="694818" y="1301437"/>
                </a:lnTo>
                <a:lnTo>
                  <a:pt x="686253" y="1303023"/>
                </a:lnTo>
                <a:lnTo>
                  <a:pt x="677371" y="1303657"/>
                </a:lnTo>
                <a:lnTo>
                  <a:pt x="668806" y="1304609"/>
                </a:lnTo>
                <a:lnTo>
                  <a:pt x="659607" y="1304926"/>
                </a:lnTo>
                <a:lnTo>
                  <a:pt x="650408" y="1304609"/>
                </a:lnTo>
                <a:lnTo>
                  <a:pt x="641526" y="1303657"/>
                </a:lnTo>
                <a:lnTo>
                  <a:pt x="632961" y="1303023"/>
                </a:lnTo>
                <a:lnTo>
                  <a:pt x="624397" y="1301437"/>
                </a:lnTo>
                <a:lnTo>
                  <a:pt x="615832" y="1299534"/>
                </a:lnTo>
                <a:lnTo>
                  <a:pt x="607584" y="1297313"/>
                </a:lnTo>
                <a:lnTo>
                  <a:pt x="599337" y="1294141"/>
                </a:lnTo>
                <a:lnTo>
                  <a:pt x="591406" y="1290969"/>
                </a:lnTo>
                <a:lnTo>
                  <a:pt x="583476" y="1287479"/>
                </a:lnTo>
                <a:lnTo>
                  <a:pt x="576180" y="1283673"/>
                </a:lnTo>
                <a:lnTo>
                  <a:pt x="568567" y="1279549"/>
                </a:lnTo>
                <a:lnTo>
                  <a:pt x="561588" y="1275108"/>
                </a:lnTo>
                <a:lnTo>
                  <a:pt x="554610" y="1270033"/>
                </a:lnTo>
                <a:lnTo>
                  <a:pt x="547948" y="1264957"/>
                </a:lnTo>
                <a:lnTo>
                  <a:pt x="541921" y="1259248"/>
                </a:lnTo>
                <a:lnTo>
                  <a:pt x="535577" y="1253538"/>
                </a:lnTo>
                <a:lnTo>
                  <a:pt x="529550" y="1247193"/>
                </a:lnTo>
                <a:lnTo>
                  <a:pt x="524157" y="1241166"/>
                </a:lnTo>
                <a:lnTo>
                  <a:pt x="519082" y="1234505"/>
                </a:lnTo>
                <a:lnTo>
                  <a:pt x="514006" y="1227526"/>
                </a:lnTo>
                <a:lnTo>
                  <a:pt x="509565" y="1220230"/>
                </a:lnTo>
                <a:lnTo>
                  <a:pt x="505442" y="1212934"/>
                </a:lnTo>
                <a:lnTo>
                  <a:pt x="501635" y="1205638"/>
                </a:lnTo>
                <a:lnTo>
                  <a:pt x="498146" y="1197708"/>
                </a:lnTo>
                <a:lnTo>
                  <a:pt x="494974" y="1189461"/>
                </a:lnTo>
                <a:lnTo>
                  <a:pt x="492436" y="1181847"/>
                </a:lnTo>
                <a:lnTo>
                  <a:pt x="489581" y="1173283"/>
                </a:lnTo>
                <a:lnTo>
                  <a:pt x="487678" y="1164718"/>
                </a:lnTo>
                <a:lnTo>
                  <a:pt x="486092" y="1156153"/>
                </a:lnTo>
                <a:lnTo>
                  <a:pt x="485140" y="1147588"/>
                </a:lnTo>
                <a:lnTo>
                  <a:pt x="484505" y="1138389"/>
                </a:lnTo>
                <a:lnTo>
                  <a:pt x="484188" y="1129507"/>
                </a:lnTo>
                <a:lnTo>
                  <a:pt x="484505" y="1120625"/>
                </a:lnTo>
                <a:lnTo>
                  <a:pt x="485140" y="1111743"/>
                </a:lnTo>
                <a:lnTo>
                  <a:pt x="486092" y="1102544"/>
                </a:lnTo>
                <a:lnTo>
                  <a:pt x="487678" y="1093979"/>
                </a:lnTo>
                <a:lnTo>
                  <a:pt x="489581" y="1085415"/>
                </a:lnTo>
                <a:lnTo>
                  <a:pt x="492436" y="1077484"/>
                </a:lnTo>
                <a:lnTo>
                  <a:pt x="494974" y="1069237"/>
                </a:lnTo>
                <a:lnTo>
                  <a:pt x="498146" y="1061306"/>
                </a:lnTo>
                <a:lnTo>
                  <a:pt x="501635" y="1053693"/>
                </a:lnTo>
                <a:lnTo>
                  <a:pt x="505442" y="1045763"/>
                </a:lnTo>
                <a:lnTo>
                  <a:pt x="509565" y="1038467"/>
                </a:lnTo>
                <a:lnTo>
                  <a:pt x="514006" y="1031488"/>
                </a:lnTo>
                <a:lnTo>
                  <a:pt x="519082" y="1024827"/>
                </a:lnTo>
                <a:lnTo>
                  <a:pt x="524157" y="1018165"/>
                </a:lnTo>
                <a:lnTo>
                  <a:pt x="529550" y="1011504"/>
                </a:lnTo>
                <a:lnTo>
                  <a:pt x="535577" y="1005477"/>
                </a:lnTo>
                <a:lnTo>
                  <a:pt x="541921" y="999767"/>
                </a:lnTo>
                <a:lnTo>
                  <a:pt x="547948" y="994057"/>
                </a:lnTo>
                <a:lnTo>
                  <a:pt x="554610" y="988982"/>
                </a:lnTo>
                <a:lnTo>
                  <a:pt x="561588" y="984224"/>
                </a:lnTo>
                <a:lnTo>
                  <a:pt x="568567" y="979465"/>
                </a:lnTo>
                <a:lnTo>
                  <a:pt x="576180" y="975342"/>
                </a:lnTo>
                <a:lnTo>
                  <a:pt x="583476" y="971218"/>
                </a:lnTo>
                <a:lnTo>
                  <a:pt x="591406" y="967728"/>
                </a:lnTo>
                <a:lnTo>
                  <a:pt x="599337" y="964556"/>
                </a:lnTo>
                <a:lnTo>
                  <a:pt x="607584" y="962019"/>
                </a:lnTo>
                <a:lnTo>
                  <a:pt x="615832" y="959481"/>
                </a:lnTo>
                <a:lnTo>
                  <a:pt x="624397" y="957578"/>
                </a:lnTo>
                <a:lnTo>
                  <a:pt x="632961" y="955992"/>
                </a:lnTo>
                <a:lnTo>
                  <a:pt x="641526" y="955040"/>
                </a:lnTo>
                <a:lnTo>
                  <a:pt x="650408" y="954088"/>
                </a:lnTo>
                <a:close/>
                <a:moveTo>
                  <a:pt x="166537" y="954088"/>
                </a:moveTo>
                <a:lnTo>
                  <a:pt x="175419" y="954088"/>
                </a:lnTo>
                <a:lnTo>
                  <a:pt x="184301" y="954088"/>
                </a:lnTo>
                <a:lnTo>
                  <a:pt x="193183" y="955040"/>
                </a:lnTo>
                <a:lnTo>
                  <a:pt x="202382" y="955992"/>
                </a:lnTo>
                <a:lnTo>
                  <a:pt x="210947" y="957578"/>
                </a:lnTo>
                <a:lnTo>
                  <a:pt x="219195" y="959481"/>
                </a:lnTo>
                <a:lnTo>
                  <a:pt x="227759" y="962019"/>
                </a:lnTo>
                <a:lnTo>
                  <a:pt x="235690" y="964556"/>
                </a:lnTo>
                <a:lnTo>
                  <a:pt x="243620" y="967728"/>
                </a:lnTo>
                <a:lnTo>
                  <a:pt x="251550" y="971218"/>
                </a:lnTo>
                <a:lnTo>
                  <a:pt x="258846" y="975342"/>
                </a:lnTo>
                <a:lnTo>
                  <a:pt x="266142" y="979465"/>
                </a:lnTo>
                <a:lnTo>
                  <a:pt x="273755" y="984224"/>
                </a:lnTo>
                <a:lnTo>
                  <a:pt x="280417" y="988982"/>
                </a:lnTo>
                <a:lnTo>
                  <a:pt x="286761" y="994057"/>
                </a:lnTo>
                <a:lnTo>
                  <a:pt x="293423" y="999767"/>
                </a:lnTo>
                <a:lnTo>
                  <a:pt x="299450" y="1005477"/>
                </a:lnTo>
                <a:lnTo>
                  <a:pt x="305160" y="1011504"/>
                </a:lnTo>
                <a:lnTo>
                  <a:pt x="310552" y="1018165"/>
                </a:lnTo>
                <a:lnTo>
                  <a:pt x="316262" y="1024827"/>
                </a:lnTo>
                <a:lnTo>
                  <a:pt x="320703" y="1031488"/>
                </a:lnTo>
                <a:lnTo>
                  <a:pt x="325461" y="1038467"/>
                </a:lnTo>
                <a:lnTo>
                  <a:pt x="329902" y="1045763"/>
                </a:lnTo>
                <a:lnTo>
                  <a:pt x="333709" y="1053693"/>
                </a:lnTo>
                <a:lnTo>
                  <a:pt x="337198" y="1061306"/>
                </a:lnTo>
                <a:lnTo>
                  <a:pt x="340370" y="1069237"/>
                </a:lnTo>
                <a:lnTo>
                  <a:pt x="342908" y="1077484"/>
                </a:lnTo>
                <a:lnTo>
                  <a:pt x="345446" y="1085415"/>
                </a:lnTo>
                <a:lnTo>
                  <a:pt x="347349" y="1093979"/>
                </a:lnTo>
                <a:lnTo>
                  <a:pt x="348935" y="1102544"/>
                </a:lnTo>
                <a:lnTo>
                  <a:pt x="349887" y="1111743"/>
                </a:lnTo>
                <a:lnTo>
                  <a:pt x="350521" y="1120625"/>
                </a:lnTo>
                <a:lnTo>
                  <a:pt x="350838" y="1129507"/>
                </a:lnTo>
                <a:lnTo>
                  <a:pt x="350521" y="1138389"/>
                </a:lnTo>
                <a:lnTo>
                  <a:pt x="349887" y="1147588"/>
                </a:lnTo>
                <a:lnTo>
                  <a:pt x="348935" y="1156153"/>
                </a:lnTo>
                <a:lnTo>
                  <a:pt x="347349" y="1164718"/>
                </a:lnTo>
                <a:lnTo>
                  <a:pt x="345446" y="1173283"/>
                </a:lnTo>
                <a:lnTo>
                  <a:pt x="342908" y="1181847"/>
                </a:lnTo>
                <a:lnTo>
                  <a:pt x="340370" y="1189461"/>
                </a:lnTo>
                <a:lnTo>
                  <a:pt x="337198" y="1197708"/>
                </a:lnTo>
                <a:lnTo>
                  <a:pt x="333709" y="1205638"/>
                </a:lnTo>
                <a:lnTo>
                  <a:pt x="329902" y="1212934"/>
                </a:lnTo>
                <a:lnTo>
                  <a:pt x="325461" y="1220230"/>
                </a:lnTo>
                <a:lnTo>
                  <a:pt x="320703" y="1227526"/>
                </a:lnTo>
                <a:lnTo>
                  <a:pt x="316262" y="1234505"/>
                </a:lnTo>
                <a:lnTo>
                  <a:pt x="310552" y="1241166"/>
                </a:lnTo>
                <a:lnTo>
                  <a:pt x="305160" y="1247193"/>
                </a:lnTo>
                <a:lnTo>
                  <a:pt x="299450" y="1253538"/>
                </a:lnTo>
                <a:lnTo>
                  <a:pt x="293423" y="1259248"/>
                </a:lnTo>
                <a:lnTo>
                  <a:pt x="286761" y="1264957"/>
                </a:lnTo>
                <a:lnTo>
                  <a:pt x="280417" y="1270033"/>
                </a:lnTo>
                <a:lnTo>
                  <a:pt x="273755" y="1275108"/>
                </a:lnTo>
                <a:lnTo>
                  <a:pt x="266142" y="1279549"/>
                </a:lnTo>
                <a:lnTo>
                  <a:pt x="258846" y="1283673"/>
                </a:lnTo>
                <a:lnTo>
                  <a:pt x="251550" y="1287479"/>
                </a:lnTo>
                <a:lnTo>
                  <a:pt x="243620" y="1290969"/>
                </a:lnTo>
                <a:lnTo>
                  <a:pt x="235690" y="1294141"/>
                </a:lnTo>
                <a:lnTo>
                  <a:pt x="227759" y="1297313"/>
                </a:lnTo>
                <a:lnTo>
                  <a:pt x="219195" y="1299534"/>
                </a:lnTo>
                <a:lnTo>
                  <a:pt x="210947" y="1301437"/>
                </a:lnTo>
                <a:lnTo>
                  <a:pt x="202382" y="1303023"/>
                </a:lnTo>
                <a:lnTo>
                  <a:pt x="193183" y="1303657"/>
                </a:lnTo>
                <a:lnTo>
                  <a:pt x="184301" y="1304609"/>
                </a:lnTo>
                <a:lnTo>
                  <a:pt x="175419" y="1304926"/>
                </a:lnTo>
                <a:lnTo>
                  <a:pt x="166537" y="1304609"/>
                </a:lnTo>
                <a:lnTo>
                  <a:pt x="157338" y="1303657"/>
                </a:lnTo>
                <a:lnTo>
                  <a:pt x="148456" y="1303023"/>
                </a:lnTo>
                <a:lnTo>
                  <a:pt x="139891" y="1301437"/>
                </a:lnTo>
                <a:lnTo>
                  <a:pt x="131644" y="1299534"/>
                </a:lnTo>
                <a:lnTo>
                  <a:pt x="123079" y="1297313"/>
                </a:lnTo>
                <a:lnTo>
                  <a:pt x="114831" y="1294141"/>
                </a:lnTo>
                <a:lnTo>
                  <a:pt x="107218" y="1290969"/>
                </a:lnTo>
                <a:lnTo>
                  <a:pt x="99288" y="1287479"/>
                </a:lnTo>
                <a:lnTo>
                  <a:pt x="91675" y="1283673"/>
                </a:lnTo>
                <a:lnTo>
                  <a:pt x="84696" y="1279549"/>
                </a:lnTo>
                <a:lnTo>
                  <a:pt x="77083" y="1275108"/>
                </a:lnTo>
                <a:lnTo>
                  <a:pt x="70422" y="1270033"/>
                </a:lnTo>
                <a:lnTo>
                  <a:pt x="64077" y="1264957"/>
                </a:lnTo>
                <a:lnTo>
                  <a:pt x="57416" y="1259248"/>
                </a:lnTo>
                <a:lnTo>
                  <a:pt x="51389" y="1253538"/>
                </a:lnTo>
                <a:lnTo>
                  <a:pt x="45679" y="1247193"/>
                </a:lnTo>
                <a:lnTo>
                  <a:pt x="40286" y="1241166"/>
                </a:lnTo>
                <a:lnTo>
                  <a:pt x="34577" y="1234505"/>
                </a:lnTo>
                <a:lnTo>
                  <a:pt x="30136" y="1227526"/>
                </a:lnTo>
                <a:lnTo>
                  <a:pt x="25377" y="1220230"/>
                </a:lnTo>
                <a:lnTo>
                  <a:pt x="20936" y="1212934"/>
                </a:lnTo>
                <a:lnTo>
                  <a:pt x="17130" y="1205638"/>
                </a:lnTo>
                <a:lnTo>
                  <a:pt x="13640" y="1197708"/>
                </a:lnTo>
                <a:lnTo>
                  <a:pt x="10468" y="1189461"/>
                </a:lnTo>
                <a:lnTo>
                  <a:pt x="7931" y="1181847"/>
                </a:lnTo>
                <a:lnTo>
                  <a:pt x="5393" y="1173283"/>
                </a:lnTo>
                <a:lnTo>
                  <a:pt x="3490" y="1164718"/>
                </a:lnTo>
                <a:lnTo>
                  <a:pt x="1904" y="1156153"/>
                </a:lnTo>
                <a:lnTo>
                  <a:pt x="635" y="1147588"/>
                </a:lnTo>
                <a:lnTo>
                  <a:pt x="317" y="1138389"/>
                </a:lnTo>
                <a:lnTo>
                  <a:pt x="0" y="1129507"/>
                </a:lnTo>
                <a:lnTo>
                  <a:pt x="317" y="1120625"/>
                </a:lnTo>
                <a:lnTo>
                  <a:pt x="635" y="1111743"/>
                </a:lnTo>
                <a:lnTo>
                  <a:pt x="1904" y="1102544"/>
                </a:lnTo>
                <a:lnTo>
                  <a:pt x="3490" y="1093979"/>
                </a:lnTo>
                <a:lnTo>
                  <a:pt x="5393" y="1085415"/>
                </a:lnTo>
                <a:lnTo>
                  <a:pt x="7931" y="1077484"/>
                </a:lnTo>
                <a:lnTo>
                  <a:pt x="10468" y="1069237"/>
                </a:lnTo>
                <a:lnTo>
                  <a:pt x="13640" y="1061306"/>
                </a:lnTo>
                <a:lnTo>
                  <a:pt x="17130" y="1053693"/>
                </a:lnTo>
                <a:lnTo>
                  <a:pt x="20936" y="1045763"/>
                </a:lnTo>
                <a:lnTo>
                  <a:pt x="25377" y="1038467"/>
                </a:lnTo>
                <a:lnTo>
                  <a:pt x="30136" y="1031488"/>
                </a:lnTo>
                <a:lnTo>
                  <a:pt x="34577" y="1024827"/>
                </a:lnTo>
                <a:lnTo>
                  <a:pt x="40286" y="1018165"/>
                </a:lnTo>
                <a:lnTo>
                  <a:pt x="45679" y="1011504"/>
                </a:lnTo>
                <a:lnTo>
                  <a:pt x="51389" y="1005477"/>
                </a:lnTo>
                <a:lnTo>
                  <a:pt x="57416" y="999767"/>
                </a:lnTo>
                <a:lnTo>
                  <a:pt x="64077" y="994057"/>
                </a:lnTo>
                <a:lnTo>
                  <a:pt x="70422" y="988982"/>
                </a:lnTo>
                <a:lnTo>
                  <a:pt x="77083" y="984224"/>
                </a:lnTo>
                <a:lnTo>
                  <a:pt x="84696" y="979465"/>
                </a:lnTo>
                <a:lnTo>
                  <a:pt x="91675" y="975342"/>
                </a:lnTo>
                <a:lnTo>
                  <a:pt x="99288" y="971218"/>
                </a:lnTo>
                <a:lnTo>
                  <a:pt x="107218" y="967728"/>
                </a:lnTo>
                <a:lnTo>
                  <a:pt x="114831" y="964556"/>
                </a:lnTo>
                <a:lnTo>
                  <a:pt x="123079" y="962019"/>
                </a:lnTo>
                <a:lnTo>
                  <a:pt x="131644" y="959481"/>
                </a:lnTo>
                <a:lnTo>
                  <a:pt x="139891" y="957578"/>
                </a:lnTo>
                <a:lnTo>
                  <a:pt x="148456" y="955992"/>
                </a:lnTo>
                <a:lnTo>
                  <a:pt x="157338" y="955040"/>
                </a:lnTo>
                <a:lnTo>
                  <a:pt x="166537" y="954088"/>
                </a:lnTo>
                <a:close/>
                <a:moveTo>
                  <a:pt x="3078799" y="476250"/>
                </a:moveTo>
                <a:lnTo>
                  <a:pt x="3087989" y="476887"/>
                </a:lnTo>
                <a:lnTo>
                  <a:pt x="3096546" y="477525"/>
                </a:lnTo>
                <a:lnTo>
                  <a:pt x="3105420" y="478481"/>
                </a:lnTo>
                <a:lnTo>
                  <a:pt x="3114294" y="479755"/>
                </a:lnTo>
                <a:lnTo>
                  <a:pt x="3122851" y="481986"/>
                </a:lnTo>
                <a:lnTo>
                  <a:pt x="3130775" y="484535"/>
                </a:lnTo>
                <a:lnTo>
                  <a:pt x="3139015" y="487403"/>
                </a:lnTo>
                <a:lnTo>
                  <a:pt x="3147255" y="490589"/>
                </a:lnTo>
                <a:lnTo>
                  <a:pt x="3155178" y="494094"/>
                </a:lnTo>
                <a:lnTo>
                  <a:pt x="3162467" y="497918"/>
                </a:lnTo>
                <a:lnTo>
                  <a:pt x="3169757" y="501742"/>
                </a:lnTo>
                <a:lnTo>
                  <a:pt x="3176729" y="506522"/>
                </a:lnTo>
                <a:lnTo>
                  <a:pt x="3183701" y="511620"/>
                </a:lnTo>
                <a:lnTo>
                  <a:pt x="3190357" y="516718"/>
                </a:lnTo>
                <a:lnTo>
                  <a:pt x="3196695" y="522135"/>
                </a:lnTo>
                <a:lnTo>
                  <a:pt x="3203034" y="528190"/>
                </a:lnTo>
                <a:lnTo>
                  <a:pt x="3208739" y="534244"/>
                </a:lnTo>
                <a:lnTo>
                  <a:pt x="3214126" y="540617"/>
                </a:lnTo>
                <a:lnTo>
                  <a:pt x="3219197" y="547309"/>
                </a:lnTo>
                <a:lnTo>
                  <a:pt x="3224268" y="554319"/>
                </a:lnTo>
                <a:lnTo>
                  <a:pt x="3228705" y="561329"/>
                </a:lnTo>
                <a:lnTo>
                  <a:pt x="3232825" y="568658"/>
                </a:lnTo>
                <a:lnTo>
                  <a:pt x="3236945" y="576306"/>
                </a:lnTo>
                <a:lnTo>
                  <a:pt x="3240431" y="583953"/>
                </a:lnTo>
                <a:lnTo>
                  <a:pt x="3243284" y="592238"/>
                </a:lnTo>
                <a:lnTo>
                  <a:pt x="3246136" y="600523"/>
                </a:lnTo>
                <a:lnTo>
                  <a:pt x="3248354" y="608808"/>
                </a:lnTo>
                <a:lnTo>
                  <a:pt x="3250573" y="617411"/>
                </a:lnTo>
                <a:lnTo>
                  <a:pt x="3252158" y="626015"/>
                </a:lnTo>
                <a:lnTo>
                  <a:pt x="3253108" y="634618"/>
                </a:lnTo>
                <a:lnTo>
                  <a:pt x="3254059" y="643541"/>
                </a:lnTo>
                <a:lnTo>
                  <a:pt x="3254376" y="652463"/>
                </a:lnTo>
                <a:lnTo>
                  <a:pt x="3254059" y="661704"/>
                </a:lnTo>
                <a:lnTo>
                  <a:pt x="3253108" y="670626"/>
                </a:lnTo>
                <a:lnTo>
                  <a:pt x="3252158" y="679548"/>
                </a:lnTo>
                <a:lnTo>
                  <a:pt x="3250573" y="688151"/>
                </a:lnTo>
                <a:lnTo>
                  <a:pt x="3248354" y="696755"/>
                </a:lnTo>
                <a:lnTo>
                  <a:pt x="3246136" y="705040"/>
                </a:lnTo>
                <a:lnTo>
                  <a:pt x="3243284" y="713325"/>
                </a:lnTo>
                <a:lnTo>
                  <a:pt x="3240431" y="721609"/>
                </a:lnTo>
                <a:lnTo>
                  <a:pt x="3236945" y="728938"/>
                </a:lnTo>
                <a:lnTo>
                  <a:pt x="3232825" y="736905"/>
                </a:lnTo>
                <a:lnTo>
                  <a:pt x="3228705" y="744233"/>
                </a:lnTo>
                <a:lnTo>
                  <a:pt x="3224268" y="751244"/>
                </a:lnTo>
                <a:lnTo>
                  <a:pt x="3219197" y="758254"/>
                </a:lnTo>
                <a:lnTo>
                  <a:pt x="3214126" y="764946"/>
                </a:lnTo>
                <a:lnTo>
                  <a:pt x="3208739" y="771319"/>
                </a:lnTo>
                <a:lnTo>
                  <a:pt x="3203034" y="777373"/>
                </a:lnTo>
                <a:lnTo>
                  <a:pt x="3196695" y="783109"/>
                </a:lnTo>
                <a:lnTo>
                  <a:pt x="3190357" y="788844"/>
                </a:lnTo>
                <a:lnTo>
                  <a:pt x="3183701" y="793943"/>
                </a:lnTo>
                <a:lnTo>
                  <a:pt x="3176729" y="799041"/>
                </a:lnTo>
                <a:lnTo>
                  <a:pt x="3169757" y="803183"/>
                </a:lnTo>
                <a:lnTo>
                  <a:pt x="3162467" y="807644"/>
                </a:lnTo>
                <a:lnTo>
                  <a:pt x="3155178" y="811468"/>
                </a:lnTo>
                <a:lnTo>
                  <a:pt x="3147255" y="814973"/>
                </a:lnTo>
                <a:lnTo>
                  <a:pt x="3139015" y="818160"/>
                </a:lnTo>
                <a:lnTo>
                  <a:pt x="3130775" y="821028"/>
                </a:lnTo>
                <a:lnTo>
                  <a:pt x="3122851" y="823258"/>
                </a:lnTo>
                <a:lnTo>
                  <a:pt x="3114294" y="825170"/>
                </a:lnTo>
                <a:lnTo>
                  <a:pt x="3105420" y="826763"/>
                </a:lnTo>
                <a:lnTo>
                  <a:pt x="3096546" y="828038"/>
                </a:lnTo>
                <a:lnTo>
                  <a:pt x="3087989" y="828675"/>
                </a:lnTo>
                <a:lnTo>
                  <a:pt x="3078799" y="828675"/>
                </a:lnTo>
                <a:lnTo>
                  <a:pt x="3069608" y="828675"/>
                </a:lnTo>
                <a:lnTo>
                  <a:pt x="3060734" y="828038"/>
                </a:lnTo>
                <a:lnTo>
                  <a:pt x="3052177" y="826763"/>
                </a:lnTo>
                <a:lnTo>
                  <a:pt x="3043620" y="825170"/>
                </a:lnTo>
                <a:lnTo>
                  <a:pt x="3035063" y="823258"/>
                </a:lnTo>
                <a:lnTo>
                  <a:pt x="3026823" y="821028"/>
                </a:lnTo>
                <a:lnTo>
                  <a:pt x="3018582" y="818160"/>
                </a:lnTo>
                <a:lnTo>
                  <a:pt x="3010659" y="814973"/>
                </a:lnTo>
                <a:lnTo>
                  <a:pt x="3002736" y="811468"/>
                </a:lnTo>
                <a:lnTo>
                  <a:pt x="2995447" y="807644"/>
                </a:lnTo>
                <a:lnTo>
                  <a:pt x="2987841" y="803183"/>
                </a:lnTo>
                <a:lnTo>
                  <a:pt x="2980868" y="799041"/>
                </a:lnTo>
                <a:lnTo>
                  <a:pt x="2973896" y="793943"/>
                </a:lnTo>
                <a:lnTo>
                  <a:pt x="2967240" y="788844"/>
                </a:lnTo>
                <a:lnTo>
                  <a:pt x="2961219" y="783109"/>
                </a:lnTo>
                <a:lnTo>
                  <a:pt x="2954880" y="777373"/>
                </a:lnTo>
                <a:lnTo>
                  <a:pt x="2948859" y="771319"/>
                </a:lnTo>
                <a:lnTo>
                  <a:pt x="2943471" y="764946"/>
                </a:lnTo>
                <a:lnTo>
                  <a:pt x="2938400" y="758254"/>
                </a:lnTo>
                <a:lnTo>
                  <a:pt x="2933329" y="751244"/>
                </a:lnTo>
                <a:lnTo>
                  <a:pt x="2929209" y="744233"/>
                </a:lnTo>
                <a:lnTo>
                  <a:pt x="2924772" y="736905"/>
                </a:lnTo>
                <a:lnTo>
                  <a:pt x="2920969" y="728938"/>
                </a:lnTo>
                <a:lnTo>
                  <a:pt x="2917483" y="721609"/>
                </a:lnTo>
                <a:lnTo>
                  <a:pt x="2914314" y="713325"/>
                </a:lnTo>
                <a:lnTo>
                  <a:pt x="2911778" y="705040"/>
                </a:lnTo>
                <a:lnTo>
                  <a:pt x="2909243" y="696755"/>
                </a:lnTo>
                <a:lnTo>
                  <a:pt x="2907341" y="688151"/>
                </a:lnTo>
                <a:lnTo>
                  <a:pt x="2905756" y="679548"/>
                </a:lnTo>
                <a:lnTo>
                  <a:pt x="2904489" y="670626"/>
                </a:lnTo>
                <a:lnTo>
                  <a:pt x="2903855" y="661704"/>
                </a:lnTo>
                <a:lnTo>
                  <a:pt x="2903538" y="652463"/>
                </a:lnTo>
                <a:lnTo>
                  <a:pt x="2903855" y="643541"/>
                </a:lnTo>
                <a:lnTo>
                  <a:pt x="2904489" y="634618"/>
                </a:lnTo>
                <a:lnTo>
                  <a:pt x="2905756" y="626015"/>
                </a:lnTo>
                <a:lnTo>
                  <a:pt x="2907341" y="617411"/>
                </a:lnTo>
                <a:lnTo>
                  <a:pt x="2909243" y="608808"/>
                </a:lnTo>
                <a:lnTo>
                  <a:pt x="2911778" y="600523"/>
                </a:lnTo>
                <a:lnTo>
                  <a:pt x="2914314" y="592238"/>
                </a:lnTo>
                <a:lnTo>
                  <a:pt x="2917483" y="583953"/>
                </a:lnTo>
                <a:lnTo>
                  <a:pt x="2920969" y="576306"/>
                </a:lnTo>
                <a:lnTo>
                  <a:pt x="2924772" y="568658"/>
                </a:lnTo>
                <a:lnTo>
                  <a:pt x="2929209" y="561329"/>
                </a:lnTo>
                <a:lnTo>
                  <a:pt x="2933329" y="554319"/>
                </a:lnTo>
                <a:lnTo>
                  <a:pt x="2938400" y="547309"/>
                </a:lnTo>
                <a:lnTo>
                  <a:pt x="2943471" y="540617"/>
                </a:lnTo>
                <a:lnTo>
                  <a:pt x="2948859" y="534244"/>
                </a:lnTo>
                <a:lnTo>
                  <a:pt x="2954880" y="528190"/>
                </a:lnTo>
                <a:lnTo>
                  <a:pt x="2961219" y="522135"/>
                </a:lnTo>
                <a:lnTo>
                  <a:pt x="2967240" y="516718"/>
                </a:lnTo>
                <a:lnTo>
                  <a:pt x="2973896" y="511620"/>
                </a:lnTo>
                <a:lnTo>
                  <a:pt x="2980868" y="506522"/>
                </a:lnTo>
                <a:lnTo>
                  <a:pt x="2987841" y="501742"/>
                </a:lnTo>
                <a:lnTo>
                  <a:pt x="2995447" y="497918"/>
                </a:lnTo>
                <a:lnTo>
                  <a:pt x="3002736" y="494094"/>
                </a:lnTo>
                <a:lnTo>
                  <a:pt x="3010659" y="490589"/>
                </a:lnTo>
                <a:lnTo>
                  <a:pt x="3018582" y="487403"/>
                </a:lnTo>
                <a:lnTo>
                  <a:pt x="3026823" y="484535"/>
                </a:lnTo>
                <a:lnTo>
                  <a:pt x="3035063" y="481986"/>
                </a:lnTo>
                <a:lnTo>
                  <a:pt x="3043620" y="479755"/>
                </a:lnTo>
                <a:lnTo>
                  <a:pt x="3052177" y="478481"/>
                </a:lnTo>
                <a:lnTo>
                  <a:pt x="3060734" y="477525"/>
                </a:lnTo>
                <a:lnTo>
                  <a:pt x="3069608" y="476887"/>
                </a:lnTo>
                <a:lnTo>
                  <a:pt x="3078799" y="476250"/>
                </a:lnTo>
                <a:close/>
                <a:moveTo>
                  <a:pt x="2594769" y="476250"/>
                </a:moveTo>
                <a:lnTo>
                  <a:pt x="2603651" y="476887"/>
                </a:lnTo>
                <a:lnTo>
                  <a:pt x="2612850" y="477525"/>
                </a:lnTo>
                <a:lnTo>
                  <a:pt x="2621732" y="478481"/>
                </a:lnTo>
                <a:lnTo>
                  <a:pt x="2630297" y="479755"/>
                </a:lnTo>
                <a:lnTo>
                  <a:pt x="2638862" y="481986"/>
                </a:lnTo>
                <a:lnTo>
                  <a:pt x="2647109" y="484535"/>
                </a:lnTo>
                <a:lnTo>
                  <a:pt x="2655040" y="487403"/>
                </a:lnTo>
                <a:lnTo>
                  <a:pt x="2662970" y="490589"/>
                </a:lnTo>
                <a:lnTo>
                  <a:pt x="2670900" y="494094"/>
                </a:lnTo>
                <a:lnTo>
                  <a:pt x="2678513" y="497918"/>
                </a:lnTo>
                <a:lnTo>
                  <a:pt x="2685492" y="501742"/>
                </a:lnTo>
                <a:lnTo>
                  <a:pt x="2693105" y="506522"/>
                </a:lnTo>
                <a:lnTo>
                  <a:pt x="2699767" y="511620"/>
                </a:lnTo>
                <a:lnTo>
                  <a:pt x="2706111" y="516718"/>
                </a:lnTo>
                <a:lnTo>
                  <a:pt x="2712772" y="522135"/>
                </a:lnTo>
                <a:lnTo>
                  <a:pt x="2718799" y="528190"/>
                </a:lnTo>
                <a:lnTo>
                  <a:pt x="2724509" y="534244"/>
                </a:lnTo>
                <a:lnTo>
                  <a:pt x="2729902" y="540617"/>
                </a:lnTo>
                <a:lnTo>
                  <a:pt x="2735612" y="547309"/>
                </a:lnTo>
                <a:lnTo>
                  <a:pt x="2740053" y="554319"/>
                </a:lnTo>
                <a:lnTo>
                  <a:pt x="2744811" y="561329"/>
                </a:lnTo>
                <a:lnTo>
                  <a:pt x="2749252" y="568658"/>
                </a:lnTo>
                <a:lnTo>
                  <a:pt x="2753058" y="576306"/>
                </a:lnTo>
                <a:lnTo>
                  <a:pt x="2756548" y="583953"/>
                </a:lnTo>
                <a:lnTo>
                  <a:pt x="2759720" y="592238"/>
                </a:lnTo>
                <a:lnTo>
                  <a:pt x="2762258" y="600523"/>
                </a:lnTo>
                <a:lnTo>
                  <a:pt x="2764795" y="608808"/>
                </a:lnTo>
                <a:lnTo>
                  <a:pt x="2766699" y="617411"/>
                </a:lnTo>
                <a:lnTo>
                  <a:pt x="2768285" y="626015"/>
                </a:lnTo>
                <a:lnTo>
                  <a:pt x="2769236" y="634618"/>
                </a:lnTo>
                <a:lnTo>
                  <a:pt x="2770188" y="643541"/>
                </a:lnTo>
                <a:lnTo>
                  <a:pt x="2770188" y="652463"/>
                </a:lnTo>
                <a:lnTo>
                  <a:pt x="2770188" y="661704"/>
                </a:lnTo>
                <a:lnTo>
                  <a:pt x="2769236" y="670626"/>
                </a:lnTo>
                <a:lnTo>
                  <a:pt x="2768285" y="679548"/>
                </a:lnTo>
                <a:lnTo>
                  <a:pt x="2766699" y="688151"/>
                </a:lnTo>
                <a:lnTo>
                  <a:pt x="2764795" y="696755"/>
                </a:lnTo>
                <a:lnTo>
                  <a:pt x="2762258" y="705040"/>
                </a:lnTo>
                <a:lnTo>
                  <a:pt x="2759720" y="713325"/>
                </a:lnTo>
                <a:lnTo>
                  <a:pt x="2756548" y="721609"/>
                </a:lnTo>
                <a:lnTo>
                  <a:pt x="2753058" y="728938"/>
                </a:lnTo>
                <a:lnTo>
                  <a:pt x="2749252" y="736905"/>
                </a:lnTo>
                <a:lnTo>
                  <a:pt x="2744811" y="744233"/>
                </a:lnTo>
                <a:lnTo>
                  <a:pt x="2740053" y="751244"/>
                </a:lnTo>
                <a:lnTo>
                  <a:pt x="2735612" y="758254"/>
                </a:lnTo>
                <a:lnTo>
                  <a:pt x="2729902" y="764946"/>
                </a:lnTo>
                <a:lnTo>
                  <a:pt x="2724509" y="771319"/>
                </a:lnTo>
                <a:lnTo>
                  <a:pt x="2718799" y="777373"/>
                </a:lnTo>
                <a:lnTo>
                  <a:pt x="2712772" y="783109"/>
                </a:lnTo>
                <a:lnTo>
                  <a:pt x="2706111" y="788844"/>
                </a:lnTo>
                <a:lnTo>
                  <a:pt x="2699767" y="793943"/>
                </a:lnTo>
                <a:lnTo>
                  <a:pt x="2693105" y="799041"/>
                </a:lnTo>
                <a:lnTo>
                  <a:pt x="2685492" y="803183"/>
                </a:lnTo>
                <a:lnTo>
                  <a:pt x="2678513" y="807644"/>
                </a:lnTo>
                <a:lnTo>
                  <a:pt x="2670900" y="811468"/>
                </a:lnTo>
                <a:lnTo>
                  <a:pt x="2662970" y="814973"/>
                </a:lnTo>
                <a:lnTo>
                  <a:pt x="2655040" y="818160"/>
                </a:lnTo>
                <a:lnTo>
                  <a:pt x="2647109" y="821028"/>
                </a:lnTo>
                <a:lnTo>
                  <a:pt x="2638862" y="823258"/>
                </a:lnTo>
                <a:lnTo>
                  <a:pt x="2630297" y="825170"/>
                </a:lnTo>
                <a:lnTo>
                  <a:pt x="2621732" y="826763"/>
                </a:lnTo>
                <a:lnTo>
                  <a:pt x="2612850" y="828038"/>
                </a:lnTo>
                <a:lnTo>
                  <a:pt x="2603651" y="828675"/>
                </a:lnTo>
                <a:lnTo>
                  <a:pt x="2594769" y="828675"/>
                </a:lnTo>
                <a:lnTo>
                  <a:pt x="2585887" y="828675"/>
                </a:lnTo>
                <a:lnTo>
                  <a:pt x="2576688" y="828038"/>
                </a:lnTo>
                <a:lnTo>
                  <a:pt x="2568123" y="826763"/>
                </a:lnTo>
                <a:lnTo>
                  <a:pt x="2559241" y="825170"/>
                </a:lnTo>
                <a:lnTo>
                  <a:pt x="2550994" y="823258"/>
                </a:lnTo>
                <a:lnTo>
                  <a:pt x="2542429" y="821028"/>
                </a:lnTo>
                <a:lnTo>
                  <a:pt x="2534498" y="818160"/>
                </a:lnTo>
                <a:lnTo>
                  <a:pt x="2526568" y="814973"/>
                </a:lnTo>
                <a:lnTo>
                  <a:pt x="2518638" y="811468"/>
                </a:lnTo>
                <a:lnTo>
                  <a:pt x="2511342" y="807644"/>
                </a:lnTo>
                <a:lnTo>
                  <a:pt x="2504046" y="803183"/>
                </a:lnTo>
                <a:lnTo>
                  <a:pt x="2496433" y="799041"/>
                </a:lnTo>
                <a:lnTo>
                  <a:pt x="2489771" y="793943"/>
                </a:lnTo>
                <a:lnTo>
                  <a:pt x="2483427" y="788844"/>
                </a:lnTo>
                <a:lnTo>
                  <a:pt x="2476766" y="783109"/>
                </a:lnTo>
                <a:lnTo>
                  <a:pt x="2470739" y="777373"/>
                </a:lnTo>
                <a:lnTo>
                  <a:pt x="2465029" y="771319"/>
                </a:lnTo>
                <a:lnTo>
                  <a:pt x="2459636" y="764946"/>
                </a:lnTo>
                <a:lnTo>
                  <a:pt x="2453926" y="758254"/>
                </a:lnTo>
                <a:lnTo>
                  <a:pt x="2449485" y="751244"/>
                </a:lnTo>
                <a:lnTo>
                  <a:pt x="2444727" y="744233"/>
                </a:lnTo>
                <a:lnTo>
                  <a:pt x="2440286" y="736905"/>
                </a:lnTo>
                <a:lnTo>
                  <a:pt x="2436480" y="728938"/>
                </a:lnTo>
                <a:lnTo>
                  <a:pt x="2432990" y="721609"/>
                </a:lnTo>
                <a:lnTo>
                  <a:pt x="2429818" y="713325"/>
                </a:lnTo>
                <a:lnTo>
                  <a:pt x="2427280" y="705040"/>
                </a:lnTo>
                <a:lnTo>
                  <a:pt x="2424743" y="696755"/>
                </a:lnTo>
                <a:lnTo>
                  <a:pt x="2422839" y="688151"/>
                </a:lnTo>
                <a:lnTo>
                  <a:pt x="2421253" y="679548"/>
                </a:lnTo>
                <a:lnTo>
                  <a:pt x="2419984" y="670626"/>
                </a:lnTo>
                <a:lnTo>
                  <a:pt x="2419667" y="661704"/>
                </a:lnTo>
                <a:lnTo>
                  <a:pt x="2419350" y="652463"/>
                </a:lnTo>
                <a:lnTo>
                  <a:pt x="2419667" y="643541"/>
                </a:lnTo>
                <a:lnTo>
                  <a:pt x="2419984" y="634618"/>
                </a:lnTo>
                <a:lnTo>
                  <a:pt x="2421253" y="626015"/>
                </a:lnTo>
                <a:lnTo>
                  <a:pt x="2422839" y="617411"/>
                </a:lnTo>
                <a:lnTo>
                  <a:pt x="2424743" y="608808"/>
                </a:lnTo>
                <a:lnTo>
                  <a:pt x="2427280" y="600523"/>
                </a:lnTo>
                <a:lnTo>
                  <a:pt x="2429818" y="592238"/>
                </a:lnTo>
                <a:lnTo>
                  <a:pt x="2432990" y="583953"/>
                </a:lnTo>
                <a:lnTo>
                  <a:pt x="2436480" y="576306"/>
                </a:lnTo>
                <a:lnTo>
                  <a:pt x="2440286" y="568658"/>
                </a:lnTo>
                <a:lnTo>
                  <a:pt x="2444727" y="561329"/>
                </a:lnTo>
                <a:lnTo>
                  <a:pt x="2449485" y="554319"/>
                </a:lnTo>
                <a:lnTo>
                  <a:pt x="2453926" y="547309"/>
                </a:lnTo>
                <a:lnTo>
                  <a:pt x="2459636" y="540617"/>
                </a:lnTo>
                <a:lnTo>
                  <a:pt x="2465029" y="534244"/>
                </a:lnTo>
                <a:lnTo>
                  <a:pt x="2470739" y="528190"/>
                </a:lnTo>
                <a:lnTo>
                  <a:pt x="2476766" y="522135"/>
                </a:lnTo>
                <a:lnTo>
                  <a:pt x="2483427" y="516718"/>
                </a:lnTo>
                <a:lnTo>
                  <a:pt x="2489771" y="511620"/>
                </a:lnTo>
                <a:lnTo>
                  <a:pt x="2496433" y="506522"/>
                </a:lnTo>
                <a:lnTo>
                  <a:pt x="2504046" y="501742"/>
                </a:lnTo>
                <a:lnTo>
                  <a:pt x="2511342" y="497918"/>
                </a:lnTo>
                <a:lnTo>
                  <a:pt x="2518638" y="494094"/>
                </a:lnTo>
                <a:lnTo>
                  <a:pt x="2526568" y="490589"/>
                </a:lnTo>
                <a:lnTo>
                  <a:pt x="2534498" y="487403"/>
                </a:lnTo>
                <a:lnTo>
                  <a:pt x="2542429" y="484535"/>
                </a:lnTo>
                <a:lnTo>
                  <a:pt x="2550994" y="481986"/>
                </a:lnTo>
                <a:lnTo>
                  <a:pt x="2559241" y="479755"/>
                </a:lnTo>
                <a:lnTo>
                  <a:pt x="2568123" y="478481"/>
                </a:lnTo>
                <a:lnTo>
                  <a:pt x="2576688" y="477525"/>
                </a:lnTo>
                <a:lnTo>
                  <a:pt x="2585887" y="476887"/>
                </a:lnTo>
                <a:lnTo>
                  <a:pt x="2594769" y="476250"/>
                </a:lnTo>
                <a:close/>
                <a:moveTo>
                  <a:pt x="2111376" y="476250"/>
                </a:moveTo>
                <a:lnTo>
                  <a:pt x="2120616" y="476887"/>
                </a:lnTo>
                <a:lnTo>
                  <a:pt x="2129538" y="477525"/>
                </a:lnTo>
                <a:lnTo>
                  <a:pt x="2138142" y="478481"/>
                </a:lnTo>
                <a:lnTo>
                  <a:pt x="2146745" y="479755"/>
                </a:lnTo>
                <a:lnTo>
                  <a:pt x="2155349" y="481986"/>
                </a:lnTo>
                <a:lnTo>
                  <a:pt x="2163952" y="484535"/>
                </a:lnTo>
                <a:lnTo>
                  <a:pt x="2171600" y="487403"/>
                </a:lnTo>
                <a:lnTo>
                  <a:pt x="2179885" y="490589"/>
                </a:lnTo>
                <a:lnTo>
                  <a:pt x="2187851" y="494094"/>
                </a:lnTo>
                <a:lnTo>
                  <a:pt x="2195180" y="497918"/>
                </a:lnTo>
                <a:lnTo>
                  <a:pt x="2202828" y="501742"/>
                </a:lnTo>
                <a:lnTo>
                  <a:pt x="2209838" y="506522"/>
                </a:lnTo>
                <a:lnTo>
                  <a:pt x="2216848" y="511620"/>
                </a:lnTo>
                <a:lnTo>
                  <a:pt x="2223540" y="516718"/>
                </a:lnTo>
                <a:lnTo>
                  <a:pt x="2229594" y="522135"/>
                </a:lnTo>
                <a:lnTo>
                  <a:pt x="2235967" y="528190"/>
                </a:lnTo>
                <a:lnTo>
                  <a:pt x="2241703" y="534244"/>
                </a:lnTo>
                <a:lnTo>
                  <a:pt x="2247438" y="540617"/>
                </a:lnTo>
                <a:lnTo>
                  <a:pt x="2252537" y="547309"/>
                </a:lnTo>
                <a:lnTo>
                  <a:pt x="2257635" y="554319"/>
                </a:lnTo>
                <a:lnTo>
                  <a:pt x="2262096" y="561329"/>
                </a:lnTo>
                <a:lnTo>
                  <a:pt x="2266239" y="568658"/>
                </a:lnTo>
                <a:lnTo>
                  <a:pt x="2270062" y="576306"/>
                </a:lnTo>
                <a:lnTo>
                  <a:pt x="2273567" y="583953"/>
                </a:lnTo>
                <a:lnTo>
                  <a:pt x="2276754" y="592238"/>
                </a:lnTo>
                <a:lnTo>
                  <a:pt x="2279940" y="600523"/>
                </a:lnTo>
                <a:lnTo>
                  <a:pt x="2282171" y="608808"/>
                </a:lnTo>
                <a:lnTo>
                  <a:pt x="2284083" y="617411"/>
                </a:lnTo>
                <a:lnTo>
                  <a:pt x="2285676" y="626015"/>
                </a:lnTo>
                <a:lnTo>
                  <a:pt x="2286632" y="634618"/>
                </a:lnTo>
                <a:lnTo>
                  <a:pt x="2287269" y="643541"/>
                </a:lnTo>
                <a:lnTo>
                  <a:pt x="2287588" y="652463"/>
                </a:lnTo>
                <a:lnTo>
                  <a:pt x="2287269" y="661704"/>
                </a:lnTo>
                <a:lnTo>
                  <a:pt x="2286632" y="670626"/>
                </a:lnTo>
                <a:lnTo>
                  <a:pt x="2285676" y="679548"/>
                </a:lnTo>
                <a:lnTo>
                  <a:pt x="2284083" y="688151"/>
                </a:lnTo>
                <a:lnTo>
                  <a:pt x="2282171" y="696755"/>
                </a:lnTo>
                <a:lnTo>
                  <a:pt x="2279940" y="705040"/>
                </a:lnTo>
                <a:lnTo>
                  <a:pt x="2276754" y="713325"/>
                </a:lnTo>
                <a:lnTo>
                  <a:pt x="2273567" y="721609"/>
                </a:lnTo>
                <a:lnTo>
                  <a:pt x="2270062" y="728938"/>
                </a:lnTo>
                <a:lnTo>
                  <a:pt x="2266239" y="736905"/>
                </a:lnTo>
                <a:lnTo>
                  <a:pt x="2262096" y="744233"/>
                </a:lnTo>
                <a:lnTo>
                  <a:pt x="2257635" y="751244"/>
                </a:lnTo>
                <a:lnTo>
                  <a:pt x="2252537" y="758254"/>
                </a:lnTo>
                <a:lnTo>
                  <a:pt x="2247438" y="764946"/>
                </a:lnTo>
                <a:lnTo>
                  <a:pt x="2241703" y="771319"/>
                </a:lnTo>
                <a:lnTo>
                  <a:pt x="2235967" y="777373"/>
                </a:lnTo>
                <a:lnTo>
                  <a:pt x="2229594" y="783109"/>
                </a:lnTo>
                <a:lnTo>
                  <a:pt x="2223540" y="788844"/>
                </a:lnTo>
                <a:lnTo>
                  <a:pt x="2216848" y="793943"/>
                </a:lnTo>
                <a:lnTo>
                  <a:pt x="2209838" y="799041"/>
                </a:lnTo>
                <a:lnTo>
                  <a:pt x="2202828" y="803183"/>
                </a:lnTo>
                <a:lnTo>
                  <a:pt x="2195180" y="807644"/>
                </a:lnTo>
                <a:lnTo>
                  <a:pt x="2187851" y="811468"/>
                </a:lnTo>
                <a:lnTo>
                  <a:pt x="2179885" y="814973"/>
                </a:lnTo>
                <a:lnTo>
                  <a:pt x="2171600" y="818160"/>
                </a:lnTo>
                <a:lnTo>
                  <a:pt x="2163952" y="821028"/>
                </a:lnTo>
                <a:lnTo>
                  <a:pt x="2155349" y="823258"/>
                </a:lnTo>
                <a:lnTo>
                  <a:pt x="2146745" y="825170"/>
                </a:lnTo>
                <a:lnTo>
                  <a:pt x="2138142" y="826763"/>
                </a:lnTo>
                <a:lnTo>
                  <a:pt x="2129538" y="828038"/>
                </a:lnTo>
                <a:lnTo>
                  <a:pt x="2120616" y="828675"/>
                </a:lnTo>
                <a:lnTo>
                  <a:pt x="2111376" y="828675"/>
                </a:lnTo>
                <a:lnTo>
                  <a:pt x="2102453" y="828675"/>
                </a:lnTo>
                <a:lnTo>
                  <a:pt x="2093531" y="828038"/>
                </a:lnTo>
                <a:lnTo>
                  <a:pt x="2084290" y="826763"/>
                </a:lnTo>
                <a:lnTo>
                  <a:pt x="2075687" y="825170"/>
                </a:lnTo>
                <a:lnTo>
                  <a:pt x="2067083" y="823258"/>
                </a:lnTo>
                <a:lnTo>
                  <a:pt x="2059117" y="821028"/>
                </a:lnTo>
                <a:lnTo>
                  <a:pt x="2050832" y="818160"/>
                </a:lnTo>
                <a:lnTo>
                  <a:pt x="2042866" y="814973"/>
                </a:lnTo>
                <a:lnTo>
                  <a:pt x="2035219" y="811468"/>
                </a:lnTo>
                <a:lnTo>
                  <a:pt x="2027252" y="807644"/>
                </a:lnTo>
                <a:lnTo>
                  <a:pt x="2019923" y="803183"/>
                </a:lnTo>
                <a:lnTo>
                  <a:pt x="2012913" y="799041"/>
                </a:lnTo>
                <a:lnTo>
                  <a:pt x="2005584" y="793943"/>
                </a:lnTo>
                <a:lnTo>
                  <a:pt x="1999211" y="788844"/>
                </a:lnTo>
                <a:lnTo>
                  <a:pt x="1992838" y="783109"/>
                </a:lnTo>
                <a:lnTo>
                  <a:pt x="1986465" y="777373"/>
                </a:lnTo>
                <a:lnTo>
                  <a:pt x="1981048" y="771319"/>
                </a:lnTo>
                <a:lnTo>
                  <a:pt x="1975313" y="764946"/>
                </a:lnTo>
                <a:lnTo>
                  <a:pt x="1970214" y="758254"/>
                </a:lnTo>
                <a:lnTo>
                  <a:pt x="1965435" y="751244"/>
                </a:lnTo>
                <a:lnTo>
                  <a:pt x="1960655" y="744233"/>
                </a:lnTo>
                <a:lnTo>
                  <a:pt x="1956512" y="736905"/>
                </a:lnTo>
                <a:lnTo>
                  <a:pt x="1952370" y="728938"/>
                </a:lnTo>
                <a:lnTo>
                  <a:pt x="1948865" y="721609"/>
                </a:lnTo>
                <a:lnTo>
                  <a:pt x="1945678" y="713325"/>
                </a:lnTo>
                <a:lnTo>
                  <a:pt x="1943129" y="705040"/>
                </a:lnTo>
                <a:lnTo>
                  <a:pt x="1940899" y="696755"/>
                </a:lnTo>
                <a:lnTo>
                  <a:pt x="1938668" y="688151"/>
                </a:lnTo>
                <a:lnTo>
                  <a:pt x="1937075" y="679548"/>
                </a:lnTo>
                <a:lnTo>
                  <a:pt x="1936119" y="670626"/>
                </a:lnTo>
                <a:lnTo>
                  <a:pt x="1935163" y="661704"/>
                </a:lnTo>
                <a:lnTo>
                  <a:pt x="1935163" y="652463"/>
                </a:lnTo>
                <a:lnTo>
                  <a:pt x="1935163" y="643541"/>
                </a:lnTo>
                <a:lnTo>
                  <a:pt x="1936119" y="634618"/>
                </a:lnTo>
                <a:lnTo>
                  <a:pt x="1937075" y="626015"/>
                </a:lnTo>
                <a:lnTo>
                  <a:pt x="1938668" y="617411"/>
                </a:lnTo>
                <a:lnTo>
                  <a:pt x="1940899" y="608808"/>
                </a:lnTo>
                <a:lnTo>
                  <a:pt x="1943129" y="600523"/>
                </a:lnTo>
                <a:lnTo>
                  <a:pt x="1945678" y="592238"/>
                </a:lnTo>
                <a:lnTo>
                  <a:pt x="1948865" y="583953"/>
                </a:lnTo>
                <a:lnTo>
                  <a:pt x="1952370" y="576306"/>
                </a:lnTo>
                <a:lnTo>
                  <a:pt x="1956512" y="568658"/>
                </a:lnTo>
                <a:lnTo>
                  <a:pt x="1960655" y="561329"/>
                </a:lnTo>
                <a:lnTo>
                  <a:pt x="1965435" y="554319"/>
                </a:lnTo>
                <a:lnTo>
                  <a:pt x="1970214" y="547309"/>
                </a:lnTo>
                <a:lnTo>
                  <a:pt x="1975313" y="540617"/>
                </a:lnTo>
                <a:lnTo>
                  <a:pt x="1981048" y="534244"/>
                </a:lnTo>
                <a:lnTo>
                  <a:pt x="1986465" y="528190"/>
                </a:lnTo>
                <a:lnTo>
                  <a:pt x="1992838" y="522135"/>
                </a:lnTo>
                <a:lnTo>
                  <a:pt x="1999211" y="516718"/>
                </a:lnTo>
                <a:lnTo>
                  <a:pt x="2005584" y="511620"/>
                </a:lnTo>
                <a:lnTo>
                  <a:pt x="2012913" y="506522"/>
                </a:lnTo>
                <a:lnTo>
                  <a:pt x="2019923" y="501742"/>
                </a:lnTo>
                <a:lnTo>
                  <a:pt x="2027252" y="497918"/>
                </a:lnTo>
                <a:lnTo>
                  <a:pt x="2035219" y="494094"/>
                </a:lnTo>
                <a:lnTo>
                  <a:pt x="2042866" y="490589"/>
                </a:lnTo>
                <a:lnTo>
                  <a:pt x="2050832" y="487403"/>
                </a:lnTo>
                <a:lnTo>
                  <a:pt x="2059117" y="484535"/>
                </a:lnTo>
                <a:lnTo>
                  <a:pt x="2067083" y="481986"/>
                </a:lnTo>
                <a:lnTo>
                  <a:pt x="2075687" y="479755"/>
                </a:lnTo>
                <a:lnTo>
                  <a:pt x="2084290" y="478481"/>
                </a:lnTo>
                <a:lnTo>
                  <a:pt x="2093531" y="477525"/>
                </a:lnTo>
                <a:lnTo>
                  <a:pt x="2102453" y="476887"/>
                </a:lnTo>
                <a:lnTo>
                  <a:pt x="2111376" y="476250"/>
                </a:lnTo>
                <a:close/>
                <a:moveTo>
                  <a:pt x="1143794" y="476250"/>
                </a:moveTo>
                <a:lnTo>
                  <a:pt x="1152676" y="476887"/>
                </a:lnTo>
                <a:lnTo>
                  <a:pt x="1161558" y="477525"/>
                </a:lnTo>
                <a:lnTo>
                  <a:pt x="1170123" y="478481"/>
                </a:lnTo>
                <a:lnTo>
                  <a:pt x="1179005" y="479755"/>
                </a:lnTo>
                <a:lnTo>
                  <a:pt x="1187252" y="481986"/>
                </a:lnTo>
                <a:lnTo>
                  <a:pt x="1195817" y="484535"/>
                </a:lnTo>
                <a:lnTo>
                  <a:pt x="1204065" y="487403"/>
                </a:lnTo>
                <a:lnTo>
                  <a:pt x="1211995" y="490589"/>
                </a:lnTo>
                <a:lnTo>
                  <a:pt x="1219608" y="494094"/>
                </a:lnTo>
                <a:lnTo>
                  <a:pt x="1227221" y="497918"/>
                </a:lnTo>
                <a:lnTo>
                  <a:pt x="1234517" y="501742"/>
                </a:lnTo>
                <a:lnTo>
                  <a:pt x="1241496" y="506522"/>
                </a:lnTo>
                <a:lnTo>
                  <a:pt x="1248475" y="511620"/>
                </a:lnTo>
                <a:lnTo>
                  <a:pt x="1255136" y="516718"/>
                </a:lnTo>
                <a:lnTo>
                  <a:pt x="1261480" y="522135"/>
                </a:lnTo>
                <a:lnTo>
                  <a:pt x="1267507" y="528190"/>
                </a:lnTo>
                <a:lnTo>
                  <a:pt x="1273534" y="534244"/>
                </a:lnTo>
                <a:lnTo>
                  <a:pt x="1278927" y="540617"/>
                </a:lnTo>
                <a:lnTo>
                  <a:pt x="1284002" y="547309"/>
                </a:lnTo>
                <a:lnTo>
                  <a:pt x="1289078" y="554319"/>
                </a:lnTo>
                <a:lnTo>
                  <a:pt x="1293836" y="561329"/>
                </a:lnTo>
                <a:lnTo>
                  <a:pt x="1297642" y="568658"/>
                </a:lnTo>
                <a:lnTo>
                  <a:pt x="1301449" y="576306"/>
                </a:lnTo>
                <a:lnTo>
                  <a:pt x="1304938" y="583953"/>
                </a:lnTo>
                <a:lnTo>
                  <a:pt x="1308111" y="592238"/>
                </a:lnTo>
                <a:lnTo>
                  <a:pt x="1311283" y="600523"/>
                </a:lnTo>
                <a:lnTo>
                  <a:pt x="1313503" y="608808"/>
                </a:lnTo>
                <a:lnTo>
                  <a:pt x="1315724" y="617411"/>
                </a:lnTo>
                <a:lnTo>
                  <a:pt x="1316992" y="626015"/>
                </a:lnTo>
                <a:lnTo>
                  <a:pt x="1317944" y="634618"/>
                </a:lnTo>
                <a:lnTo>
                  <a:pt x="1318579" y="643541"/>
                </a:lnTo>
                <a:lnTo>
                  <a:pt x="1319213" y="652463"/>
                </a:lnTo>
                <a:lnTo>
                  <a:pt x="1318579" y="661704"/>
                </a:lnTo>
                <a:lnTo>
                  <a:pt x="1317944" y="670626"/>
                </a:lnTo>
                <a:lnTo>
                  <a:pt x="1316992" y="679548"/>
                </a:lnTo>
                <a:lnTo>
                  <a:pt x="1315724" y="688151"/>
                </a:lnTo>
                <a:lnTo>
                  <a:pt x="1313503" y="696755"/>
                </a:lnTo>
                <a:lnTo>
                  <a:pt x="1311283" y="705040"/>
                </a:lnTo>
                <a:lnTo>
                  <a:pt x="1308111" y="713325"/>
                </a:lnTo>
                <a:lnTo>
                  <a:pt x="1304938" y="721609"/>
                </a:lnTo>
                <a:lnTo>
                  <a:pt x="1301449" y="728938"/>
                </a:lnTo>
                <a:lnTo>
                  <a:pt x="1297642" y="736905"/>
                </a:lnTo>
                <a:lnTo>
                  <a:pt x="1293836" y="744233"/>
                </a:lnTo>
                <a:lnTo>
                  <a:pt x="1289078" y="751244"/>
                </a:lnTo>
                <a:lnTo>
                  <a:pt x="1284002" y="758254"/>
                </a:lnTo>
                <a:lnTo>
                  <a:pt x="1278927" y="764946"/>
                </a:lnTo>
                <a:lnTo>
                  <a:pt x="1273534" y="771319"/>
                </a:lnTo>
                <a:lnTo>
                  <a:pt x="1267507" y="777373"/>
                </a:lnTo>
                <a:lnTo>
                  <a:pt x="1261480" y="783109"/>
                </a:lnTo>
                <a:lnTo>
                  <a:pt x="1255136" y="788844"/>
                </a:lnTo>
                <a:lnTo>
                  <a:pt x="1248475" y="793943"/>
                </a:lnTo>
                <a:lnTo>
                  <a:pt x="1241496" y="799041"/>
                </a:lnTo>
                <a:lnTo>
                  <a:pt x="1234517" y="803183"/>
                </a:lnTo>
                <a:lnTo>
                  <a:pt x="1227221" y="807644"/>
                </a:lnTo>
                <a:lnTo>
                  <a:pt x="1219608" y="811468"/>
                </a:lnTo>
                <a:lnTo>
                  <a:pt x="1211995" y="814973"/>
                </a:lnTo>
                <a:lnTo>
                  <a:pt x="1204065" y="818160"/>
                </a:lnTo>
                <a:lnTo>
                  <a:pt x="1195817" y="821028"/>
                </a:lnTo>
                <a:lnTo>
                  <a:pt x="1187252" y="823258"/>
                </a:lnTo>
                <a:lnTo>
                  <a:pt x="1179005" y="825170"/>
                </a:lnTo>
                <a:lnTo>
                  <a:pt x="1170123" y="826763"/>
                </a:lnTo>
                <a:lnTo>
                  <a:pt x="1161558" y="828038"/>
                </a:lnTo>
                <a:lnTo>
                  <a:pt x="1152676" y="828675"/>
                </a:lnTo>
                <a:lnTo>
                  <a:pt x="1143794" y="828675"/>
                </a:lnTo>
                <a:lnTo>
                  <a:pt x="1134595" y="828675"/>
                </a:lnTo>
                <a:lnTo>
                  <a:pt x="1125713" y="828038"/>
                </a:lnTo>
                <a:lnTo>
                  <a:pt x="1116831" y="826763"/>
                </a:lnTo>
                <a:lnTo>
                  <a:pt x="1108266" y="825170"/>
                </a:lnTo>
                <a:lnTo>
                  <a:pt x="1100019" y="823258"/>
                </a:lnTo>
                <a:lnTo>
                  <a:pt x="1091454" y="821028"/>
                </a:lnTo>
                <a:lnTo>
                  <a:pt x="1083206" y="818160"/>
                </a:lnTo>
                <a:lnTo>
                  <a:pt x="1075593" y="814973"/>
                </a:lnTo>
                <a:lnTo>
                  <a:pt x="1067663" y="811468"/>
                </a:lnTo>
                <a:lnTo>
                  <a:pt x="1059733" y="807644"/>
                </a:lnTo>
                <a:lnTo>
                  <a:pt x="1052754" y="803183"/>
                </a:lnTo>
                <a:lnTo>
                  <a:pt x="1045458" y="799041"/>
                </a:lnTo>
                <a:lnTo>
                  <a:pt x="1038797" y="793943"/>
                </a:lnTo>
                <a:lnTo>
                  <a:pt x="1032135" y="788844"/>
                </a:lnTo>
                <a:lnTo>
                  <a:pt x="1025474" y="783109"/>
                </a:lnTo>
                <a:lnTo>
                  <a:pt x="1019764" y="777373"/>
                </a:lnTo>
                <a:lnTo>
                  <a:pt x="1013737" y="771319"/>
                </a:lnTo>
                <a:lnTo>
                  <a:pt x="1008344" y="764946"/>
                </a:lnTo>
                <a:lnTo>
                  <a:pt x="1002952" y="758254"/>
                </a:lnTo>
                <a:lnTo>
                  <a:pt x="998193" y="751244"/>
                </a:lnTo>
                <a:lnTo>
                  <a:pt x="993752" y="744233"/>
                </a:lnTo>
                <a:lnTo>
                  <a:pt x="989311" y="736905"/>
                </a:lnTo>
                <a:lnTo>
                  <a:pt x="985505" y="728938"/>
                </a:lnTo>
                <a:lnTo>
                  <a:pt x="982015" y="721609"/>
                </a:lnTo>
                <a:lnTo>
                  <a:pt x="978843" y="713325"/>
                </a:lnTo>
                <a:lnTo>
                  <a:pt x="975988" y="705040"/>
                </a:lnTo>
                <a:lnTo>
                  <a:pt x="973768" y="696755"/>
                </a:lnTo>
                <a:lnTo>
                  <a:pt x="971865" y="688151"/>
                </a:lnTo>
                <a:lnTo>
                  <a:pt x="970279" y="679548"/>
                </a:lnTo>
                <a:lnTo>
                  <a:pt x="969010" y="670626"/>
                </a:lnTo>
                <a:lnTo>
                  <a:pt x="968692" y="661704"/>
                </a:lnTo>
                <a:lnTo>
                  <a:pt x="968375" y="652463"/>
                </a:lnTo>
                <a:lnTo>
                  <a:pt x="968692" y="643541"/>
                </a:lnTo>
                <a:lnTo>
                  <a:pt x="969010" y="634618"/>
                </a:lnTo>
                <a:lnTo>
                  <a:pt x="970279" y="626015"/>
                </a:lnTo>
                <a:lnTo>
                  <a:pt x="971865" y="617411"/>
                </a:lnTo>
                <a:lnTo>
                  <a:pt x="973768" y="608808"/>
                </a:lnTo>
                <a:lnTo>
                  <a:pt x="975988" y="600523"/>
                </a:lnTo>
                <a:lnTo>
                  <a:pt x="978843" y="592238"/>
                </a:lnTo>
                <a:lnTo>
                  <a:pt x="982015" y="583953"/>
                </a:lnTo>
                <a:lnTo>
                  <a:pt x="985505" y="576306"/>
                </a:lnTo>
                <a:lnTo>
                  <a:pt x="989311" y="568658"/>
                </a:lnTo>
                <a:lnTo>
                  <a:pt x="993752" y="561329"/>
                </a:lnTo>
                <a:lnTo>
                  <a:pt x="998193" y="554319"/>
                </a:lnTo>
                <a:lnTo>
                  <a:pt x="1002952" y="547309"/>
                </a:lnTo>
                <a:lnTo>
                  <a:pt x="1008344" y="540617"/>
                </a:lnTo>
                <a:lnTo>
                  <a:pt x="1013737" y="534244"/>
                </a:lnTo>
                <a:lnTo>
                  <a:pt x="1019764" y="528190"/>
                </a:lnTo>
                <a:lnTo>
                  <a:pt x="1025474" y="522135"/>
                </a:lnTo>
                <a:lnTo>
                  <a:pt x="1032135" y="516718"/>
                </a:lnTo>
                <a:lnTo>
                  <a:pt x="1038797" y="511620"/>
                </a:lnTo>
                <a:lnTo>
                  <a:pt x="1045458" y="506522"/>
                </a:lnTo>
                <a:lnTo>
                  <a:pt x="1052754" y="501742"/>
                </a:lnTo>
                <a:lnTo>
                  <a:pt x="1059733" y="497918"/>
                </a:lnTo>
                <a:lnTo>
                  <a:pt x="1067663" y="494094"/>
                </a:lnTo>
                <a:lnTo>
                  <a:pt x="1075593" y="490589"/>
                </a:lnTo>
                <a:lnTo>
                  <a:pt x="1083206" y="487403"/>
                </a:lnTo>
                <a:lnTo>
                  <a:pt x="1091454" y="484535"/>
                </a:lnTo>
                <a:lnTo>
                  <a:pt x="1100019" y="481986"/>
                </a:lnTo>
                <a:lnTo>
                  <a:pt x="1108266" y="479755"/>
                </a:lnTo>
                <a:lnTo>
                  <a:pt x="1116831" y="478481"/>
                </a:lnTo>
                <a:lnTo>
                  <a:pt x="1125713" y="477525"/>
                </a:lnTo>
                <a:lnTo>
                  <a:pt x="1134595" y="476887"/>
                </a:lnTo>
                <a:lnTo>
                  <a:pt x="1143794" y="476250"/>
                </a:lnTo>
                <a:close/>
                <a:moveTo>
                  <a:pt x="659607" y="476250"/>
                </a:moveTo>
                <a:lnTo>
                  <a:pt x="668806" y="476887"/>
                </a:lnTo>
                <a:lnTo>
                  <a:pt x="677371" y="477525"/>
                </a:lnTo>
                <a:lnTo>
                  <a:pt x="686253" y="478481"/>
                </a:lnTo>
                <a:lnTo>
                  <a:pt x="694818" y="479755"/>
                </a:lnTo>
                <a:lnTo>
                  <a:pt x="703700" y="481986"/>
                </a:lnTo>
                <a:lnTo>
                  <a:pt x="711630" y="484535"/>
                </a:lnTo>
                <a:lnTo>
                  <a:pt x="719878" y="487403"/>
                </a:lnTo>
                <a:lnTo>
                  <a:pt x="728125" y="490589"/>
                </a:lnTo>
                <a:lnTo>
                  <a:pt x="735421" y="494094"/>
                </a:lnTo>
                <a:lnTo>
                  <a:pt x="743352" y="497918"/>
                </a:lnTo>
                <a:lnTo>
                  <a:pt x="750647" y="501742"/>
                </a:lnTo>
                <a:lnTo>
                  <a:pt x="757626" y="506522"/>
                </a:lnTo>
                <a:lnTo>
                  <a:pt x="764605" y="511620"/>
                </a:lnTo>
                <a:lnTo>
                  <a:pt x="771266" y="516718"/>
                </a:lnTo>
                <a:lnTo>
                  <a:pt x="777611" y="522135"/>
                </a:lnTo>
                <a:lnTo>
                  <a:pt x="783955" y="528190"/>
                </a:lnTo>
                <a:lnTo>
                  <a:pt x="789348" y="534244"/>
                </a:lnTo>
                <a:lnTo>
                  <a:pt x="795057" y="540617"/>
                </a:lnTo>
                <a:lnTo>
                  <a:pt x="800133" y="547309"/>
                </a:lnTo>
                <a:lnTo>
                  <a:pt x="805208" y="554319"/>
                </a:lnTo>
                <a:lnTo>
                  <a:pt x="809649" y="561329"/>
                </a:lnTo>
                <a:lnTo>
                  <a:pt x="813773" y="568658"/>
                </a:lnTo>
                <a:lnTo>
                  <a:pt x="817897" y="576306"/>
                </a:lnTo>
                <a:lnTo>
                  <a:pt x="821386" y="583953"/>
                </a:lnTo>
                <a:lnTo>
                  <a:pt x="824241" y="592238"/>
                </a:lnTo>
                <a:lnTo>
                  <a:pt x="827096" y="600523"/>
                </a:lnTo>
                <a:lnTo>
                  <a:pt x="829316" y="608808"/>
                </a:lnTo>
                <a:lnTo>
                  <a:pt x="831537" y="617411"/>
                </a:lnTo>
                <a:lnTo>
                  <a:pt x="832806" y="626015"/>
                </a:lnTo>
                <a:lnTo>
                  <a:pt x="834075" y="634618"/>
                </a:lnTo>
                <a:lnTo>
                  <a:pt x="835026" y="643541"/>
                </a:lnTo>
                <a:lnTo>
                  <a:pt x="835026" y="652463"/>
                </a:lnTo>
                <a:lnTo>
                  <a:pt x="835026" y="661704"/>
                </a:lnTo>
                <a:lnTo>
                  <a:pt x="834075" y="670626"/>
                </a:lnTo>
                <a:lnTo>
                  <a:pt x="832806" y="679548"/>
                </a:lnTo>
                <a:lnTo>
                  <a:pt x="831537" y="688151"/>
                </a:lnTo>
                <a:lnTo>
                  <a:pt x="829316" y="696755"/>
                </a:lnTo>
                <a:lnTo>
                  <a:pt x="827096" y="705040"/>
                </a:lnTo>
                <a:lnTo>
                  <a:pt x="824241" y="713325"/>
                </a:lnTo>
                <a:lnTo>
                  <a:pt x="821386" y="721609"/>
                </a:lnTo>
                <a:lnTo>
                  <a:pt x="817897" y="728938"/>
                </a:lnTo>
                <a:lnTo>
                  <a:pt x="813773" y="736905"/>
                </a:lnTo>
                <a:lnTo>
                  <a:pt x="809649" y="744233"/>
                </a:lnTo>
                <a:lnTo>
                  <a:pt x="805208" y="751244"/>
                </a:lnTo>
                <a:lnTo>
                  <a:pt x="800133" y="758254"/>
                </a:lnTo>
                <a:lnTo>
                  <a:pt x="795057" y="764946"/>
                </a:lnTo>
                <a:lnTo>
                  <a:pt x="789348" y="771319"/>
                </a:lnTo>
                <a:lnTo>
                  <a:pt x="783955" y="777373"/>
                </a:lnTo>
                <a:lnTo>
                  <a:pt x="777611" y="783109"/>
                </a:lnTo>
                <a:lnTo>
                  <a:pt x="771266" y="788844"/>
                </a:lnTo>
                <a:lnTo>
                  <a:pt x="764605" y="793943"/>
                </a:lnTo>
                <a:lnTo>
                  <a:pt x="757626" y="799041"/>
                </a:lnTo>
                <a:lnTo>
                  <a:pt x="750647" y="803183"/>
                </a:lnTo>
                <a:lnTo>
                  <a:pt x="743352" y="807644"/>
                </a:lnTo>
                <a:lnTo>
                  <a:pt x="735421" y="811468"/>
                </a:lnTo>
                <a:lnTo>
                  <a:pt x="728125" y="814973"/>
                </a:lnTo>
                <a:lnTo>
                  <a:pt x="719878" y="818160"/>
                </a:lnTo>
                <a:lnTo>
                  <a:pt x="711630" y="821028"/>
                </a:lnTo>
                <a:lnTo>
                  <a:pt x="703700" y="823258"/>
                </a:lnTo>
                <a:lnTo>
                  <a:pt x="694818" y="825170"/>
                </a:lnTo>
                <a:lnTo>
                  <a:pt x="686253" y="826763"/>
                </a:lnTo>
                <a:lnTo>
                  <a:pt x="677371" y="828038"/>
                </a:lnTo>
                <a:lnTo>
                  <a:pt x="668806" y="828675"/>
                </a:lnTo>
                <a:lnTo>
                  <a:pt x="659607" y="828675"/>
                </a:lnTo>
                <a:lnTo>
                  <a:pt x="650408" y="828675"/>
                </a:lnTo>
                <a:lnTo>
                  <a:pt x="641526" y="828038"/>
                </a:lnTo>
                <a:lnTo>
                  <a:pt x="632961" y="826763"/>
                </a:lnTo>
                <a:lnTo>
                  <a:pt x="624397" y="825170"/>
                </a:lnTo>
                <a:lnTo>
                  <a:pt x="615832" y="823258"/>
                </a:lnTo>
                <a:lnTo>
                  <a:pt x="607584" y="821028"/>
                </a:lnTo>
                <a:lnTo>
                  <a:pt x="599337" y="818160"/>
                </a:lnTo>
                <a:lnTo>
                  <a:pt x="591406" y="814973"/>
                </a:lnTo>
                <a:lnTo>
                  <a:pt x="583476" y="811468"/>
                </a:lnTo>
                <a:lnTo>
                  <a:pt x="576180" y="807644"/>
                </a:lnTo>
                <a:lnTo>
                  <a:pt x="568567" y="803183"/>
                </a:lnTo>
                <a:lnTo>
                  <a:pt x="561588" y="799041"/>
                </a:lnTo>
                <a:lnTo>
                  <a:pt x="554610" y="793943"/>
                </a:lnTo>
                <a:lnTo>
                  <a:pt x="547948" y="788844"/>
                </a:lnTo>
                <a:lnTo>
                  <a:pt x="541921" y="783109"/>
                </a:lnTo>
                <a:lnTo>
                  <a:pt x="535577" y="777373"/>
                </a:lnTo>
                <a:lnTo>
                  <a:pt x="529550" y="771319"/>
                </a:lnTo>
                <a:lnTo>
                  <a:pt x="524157" y="764946"/>
                </a:lnTo>
                <a:lnTo>
                  <a:pt x="519082" y="758254"/>
                </a:lnTo>
                <a:lnTo>
                  <a:pt x="514006" y="751244"/>
                </a:lnTo>
                <a:lnTo>
                  <a:pt x="509565" y="744233"/>
                </a:lnTo>
                <a:lnTo>
                  <a:pt x="505442" y="736905"/>
                </a:lnTo>
                <a:lnTo>
                  <a:pt x="501635" y="728938"/>
                </a:lnTo>
                <a:lnTo>
                  <a:pt x="498146" y="721609"/>
                </a:lnTo>
                <a:lnTo>
                  <a:pt x="494974" y="713325"/>
                </a:lnTo>
                <a:lnTo>
                  <a:pt x="492436" y="705040"/>
                </a:lnTo>
                <a:lnTo>
                  <a:pt x="489581" y="696755"/>
                </a:lnTo>
                <a:lnTo>
                  <a:pt x="487678" y="688151"/>
                </a:lnTo>
                <a:lnTo>
                  <a:pt x="486092" y="679548"/>
                </a:lnTo>
                <a:lnTo>
                  <a:pt x="485140" y="670626"/>
                </a:lnTo>
                <a:lnTo>
                  <a:pt x="484505" y="661704"/>
                </a:lnTo>
                <a:lnTo>
                  <a:pt x="484188" y="652463"/>
                </a:lnTo>
                <a:lnTo>
                  <a:pt x="484505" y="643541"/>
                </a:lnTo>
                <a:lnTo>
                  <a:pt x="485140" y="634618"/>
                </a:lnTo>
                <a:lnTo>
                  <a:pt x="486092" y="626015"/>
                </a:lnTo>
                <a:lnTo>
                  <a:pt x="487678" y="617411"/>
                </a:lnTo>
                <a:lnTo>
                  <a:pt x="489581" y="608808"/>
                </a:lnTo>
                <a:lnTo>
                  <a:pt x="492436" y="600523"/>
                </a:lnTo>
                <a:lnTo>
                  <a:pt x="494974" y="592238"/>
                </a:lnTo>
                <a:lnTo>
                  <a:pt x="498146" y="583953"/>
                </a:lnTo>
                <a:lnTo>
                  <a:pt x="501635" y="576306"/>
                </a:lnTo>
                <a:lnTo>
                  <a:pt x="505442" y="568658"/>
                </a:lnTo>
                <a:lnTo>
                  <a:pt x="509565" y="561329"/>
                </a:lnTo>
                <a:lnTo>
                  <a:pt x="514006" y="554319"/>
                </a:lnTo>
                <a:lnTo>
                  <a:pt x="519082" y="547309"/>
                </a:lnTo>
                <a:lnTo>
                  <a:pt x="524157" y="540617"/>
                </a:lnTo>
                <a:lnTo>
                  <a:pt x="529550" y="534244"/>
                </a:lnTo>
                <a:lnTo>
                  <a:pt x="535577" y="528190"/>
                </a:lnTo>
                <a:lnTo>
                  <a:pt x="541921" y="522135"/>
                </a:lnTo>
                <a:lnTo>
                  <a:pt x="547948" y="516718"/>
                </a:lnTo>
                <a:lnTo>
                  <a:pt x="554610" y="511620"/>
                </a:lnTo>
                <a:lnTo>
                  <a:pt x="561588" y="506522"/>
                </a:lnTo>
                <a:lnTo>
                  <a:pt x="568567" y="501742"/>
                </a:lnTo>
                <a:lnTo>
                  <a:pt x="576180" y="497918"/>
                </a:lnTo>
                <a:lnTo>
                  <a:pt x="583476" y="494094"/>
                </a:lnTo>
                <a:lnTo>
                  <a:pt x="591406" y="490589"/>
                </a:lnTo>
                <a:lnTo>
                  <a:pt x="599337" y="487403"/>
                </a:lnTo>
                <a:lnTo>
                  <a:pt x="607584" y="484535"/>
                </a:lnTo>
                <a:lnTo>
                  <a:pt x="615832" y="481986"/>
                </a:lnTo>
                <a:lnTo>
                  <a:pt x="624397" y="479755"/>
                </a:lnTo>
                <a:lnTo>
                  <a:pt x="632961" y="478481"/>
                </a:lnTo>
                <a:lnTo>
                  <a:pt x="641526" y="477525"/>
                </a:lnTo>
                <a:lnTo>
                  <a:pt x="650408" y="476887"/>
                </a:lnTo>
                <a:lnTo>
                  <a:pt x="659607" y="476250"/>
                </a:lnTo>
                <a:close/>
                <a:moveTo>
                  <a:pt x="175419" y="476250"/>
                </a:moveTo>
                <a:lnTo>
                  <a:pt x="184301" y="476887"/>
                </a:lnTo>
                <a:lnTo>
                  <a:pt x="193183" y="477525"/>
                </a:lnTo>
                <a:lnTo>
                  <a:pt x="202382" y="478481"/>
                </a:lnTo>
                <a:lnTo>
                  <a:pt x="210947" y="479755"/>
                </a:lnTo>
                <a:lnTo>
                  <a:pt x="219195" y="481986"/>
                </a:lnTo>
                <a:lnTo>
                  <a:pt x="227759" y="484535"/>
                </a:lnTo>
                <a:lnTo>
                  <a:pt x="235690" y="487403"/>
                </a:lnTo>
                <a:lnTo>
                  <a:pt x="243620" y="490589"/>
                </a:lnTo>
                <a:lnTo>
                  <a:pt x="251550" y="494094"/>
                </a:lnTo>
                <a:lnTo>
                  <a:pt x="258846" y="497918"/>
                </a:lnTo>
                <a:lnTo>
                  <a:pt x="266142" y="501742"/>
                </a:lnTo>
                <a:lnTo>
                  <a:pt x="273755" y="506522"/>
                </a:lnTo>
                <a:lnTo>
                  <a:pt x="280417" y="511620"/>
                </a:lnTo>
                <a:lnTo>
                  <a:pt x="286761" y="516718"/>
                </a:lnTo>
                <a:lnTo>
                  <a:pt x="293423" y="522135"/>
                </a:lnTo>
                <a:lnTo>
                  <a:pt x="299450" y="528190"/>
                </a:lnTo>
                <a:lnTo>
                  <a:pt x="305160" y="534244"/>
                </a:lnTo>
                <a:lnTo>
                  <a:pt x="310552" y="540617"/>
                </a:lnTo>
                <a:lnTo>
                  <a:pt x="316262" y="547309"/>
                </a:lnTo>
                <a:lnTo>
                  <a:pt x="320703" y="554319"/>
                </a:lnTo>
                <a:lnTo>
                  <a:pt x="325461" y="561329"/>
                </a:lnTo>
                <a:lnTo>
                  <a:pt x="329902" y="568658"/>
                </a:lnTo>
                <a:lnTo>
                  <a:pt x="333709" y="576306"/>
                </a:lnTo>
                <a:lnTo>
                  <a:pt x="337198" y="583953"/>
                </a:lnTo>
                <a:lnTo>
                  <a:pt x="340370" y="592238"/>
                </a:lnTo>
                <a:lnTo>
                  <a:pt x="342908" y="600523"/>
                </a:lnTo>
                <a:lnTo>
                  <a:pt x="345446" y="608808"/>
                </a:lnTo>
                <a:lnTo>
                  <a:pt x="347349" y="617411"/>
                </a:lnTo>
                <a:lnTo>
                  <a:pt x="348935" y="626015"/>
                </a:lnTo>
                <a:lnTo>
                  <a:pt x="349887" y="634618"/>
                </a:lnTo>
                <a:lnTo>
                  <a:pt x="350521" y="643541"/>
                </a:lnTo>
                <a:lnTo>
                  <a:pt x="350838" y="652463"/>
                </a:lnTo>
                <a:lnTo>
                  <a:pt x="350521" y="661704"/>
                </a:lnTo>
                <a:lnTo>
                  <a:pt x="349887" y="670626"/>
                </a:lnTo>
                <a:lnTo>
                  <a:pt x="348935" y="679548"/>
                </a:lnTo>
                <a:lnTo>
                  <a:pt x="347349" y="688151"/>
                </a:lnTo>
                <a:lnTo>
                  <a:pt x="345446" y="696755"/>
                </a:lnTo>
                <a:lnTo>
                  <a:pt x="342908" y="705040"/>
                </a:lnTo>
                <a:lnTo>
                  <a:pt x="340370" y="713325"/>
                </a:lnTo>
                <a:lnTo>
                  <a:pt x="337198" y="721609"/>
                </a:lnTo>
                <a:lnTo>
                  <a:pt x="333709" y="728938"/>
                </a:lnTo>
                <a:lnTo>
                  <a:pt x="329902" y="736905"/>
                </a:lnTo>
                <a:lnTo>
                  <a:pt x="325461" y="744233"/>
                </a:lnTo>
                <a:lnTo>
                  <a:pt x="320703" y="751244"/>
                </a:lnTo>
                <a:lnTo>
                  <a:pt x="316262" y="758254"/>
                </a:lnTo>
                <a:lnTo>
                  <a:pt x="310552" y="764946"/>
                </a:lnTo>
                <a:lnTo>
                  <a:pt x="305160" y="771319"/>
                </a:lnTo>
                <a:lnTo>
                  <a:pt x="299450" y="777373"/>
                </a:lnTo>
                <a:lnTo>
                  <a:pt x="293423" y="783109"/>
                </a:lnTo>
                <a:lnTo>
                  <a:pt x="286761" y="788844"/>
                </a:lnTo>
                <a:lnTo>
                  <a:pt x="280417" y="793943"/>
                </a:lnTo>
                <a:lnTo>
                  <a:pt x="273755" y="799041"/>
                </a:lnTo>
                <a:lnTo>
                  <a:pt x="266142" y="803183"/>
                </a:lnTo>
                <a:lnTo>
                  <a:pt x="258846" y="807644"/>
                </a:lnTo>
                <a:lnTo>
                  <a:pt x="251550" y="811468"/>
                </a:lnTo>
                <a:lnTo>
                  <a:pt x="243620" y="814973"/>
                </a:lnTo>
                <a:lnTo>
                  <a:pt x="235690" y="818160"/>
                </a:lnTo>
                <a:lnTo>
                  <a:pt x="227759" y="821028"/>
                </a:lnTo>
                <a:lnTo>
                  <a:pt x="219195" y="823258"/>
                </a:lnTo>
                <a:lnTo>
                  <a:pt x="210947" y="825170"/>
                </a:lnTo>
                <a:lnTo>
                  <a:pt x="202382" y="826763"/>
                </a:lnTo>
                <a:lnTo>
                  <a:pt x="193183" y="828038"/>
                </a:lnTo>
                <a:lnTo>
                  <a:pt x="184301" y="828675"/>
                </a:lnTo>
                <a:lnTo>
                  <a:pt x="175419" y="828675"/>
                </a:lnTo>
                <a:lnTo>
                  <a:pt x="166537" y="828675"/>
                </a:lnTo>
                <a:lnTo>
                  <a:pt x="157338" y="828038"/>
                </a:lnTo>
                <a:lnTo>
                  <a:pt x="148456" y="826763"/>
                </a:lnTo>
                <a:lnTo>
                  <a:pt x="139891" y="825170"/>
                </a:lnTo>
                <a:lnTo>
                  <a:pt x="131644" y="823258"/>
                </a:lnTo>
                <a:lnTo>
                  <a:pt x="123079" y="821028"/>
                </a:lnTo>
                <a:lnTo>
                  <a:pt x="114831" y="818160"/>
                </a:lnTo>
                <a:lnTo>
                  <a:pt x="107218" y="814973"/>
                </a:lnTo>
                <a:lnTo>
                  <a:pt x="99288" y="811468"/>
                </a:lnTo>
                <a:lnTo>
                  <a:pt x="91675" y="807644"/>
                </a:lnTo>
                <a:lnTo>
                  <a:pt x="84696" y="803183"/>
                </a:lnTo>
                <a:lnTo>
                  <a:pt x="77083" y="799041"/>
                </a:lnTo>
                <a:lnTo>
                  <a:pt x="70422" y="793943"/>
                </a:lnTo>
                <a:lnTo>
                  <a:pt x="64077" y="788844"/>
                </a:lnTo>
                <a:lnTo>
                  <a:pt x="57416" y="783109"/>
                </a:lnTo>
                <a:lnTo>
                  <a:pt x="51389" y="777373"/>
                </a:lnTo>
                <a:lnTo>
                  <a:pt x="45679" y="771319"/>
                </a:lnTo>
                <a:lnTo>
                  <a:pt x="40286" y="764946"/>
                </a:lnTo>
                <a:lnTo>
                  <a:pt x="34577" y="758254"/>
                </a:lnTo>
                <a:lnTo>
                  <a:pt x="30136" y="751244"/>
                </a:lnTo>
                <a:lnTo>
                  <a:pt x="25377" y="744233"/>
                </a:lnTo>
                <a:lnTo>
                  <a:pt x="20936" y="736905"/>
                </a:lnTo>
                <a:lnTo>
                  <a:pt x="17130" y="728938"/>
                </a:lnTo>
                <a:lnTo>
                  <a:pt x="13640" y="721609"/>
                </a:lnTo>
                <a:lnTo>
                  <a:pt x="10468" y="713325"/>
                </a:lnTo>
                <a:lnTo>
                  <a:pt x="7931" y="705040"/>
                </a:lnTo>
                <a:lnTo>
                  <a:pt x="5393" y="696755"/>
                </a:lnTo>
                <a:lnTo>
                  <a:pt x="3490" y="688151"/>
                </a:lnTo>
                <a:lnTo>
                  <a:pt x="1904" y="679548"/>
                </a:lnTo>
                <a:lnTo>
                  <a:pt x="635" y="670626"/>
                </a:lnTo>
                <a:lnTo>
                  <a:pt x="317" y="661704"/>
                </a:lnTo>
                <a:lnTo>
                  <a:pt x="0" y="652463"/>
                </a:lnTo>
                <a:lnTo>
                  <a:pt x="317" y="643541"/>
                </a:lnTo>
                <a:lnTo>
                  <a:pt x="635" y="634618"/>
                </a:lnTo>
                <a:lnTo>
                  <a:pt x="1904" y="626015"/>
                </a:lnTo>
                <a:lnTo>
                  <a:pt x="3490" y="617411"/>
                </a:lnTo>
                <a:lnTo>
                  <a:pt x="5393" y="608808"/>
                </a:lnTo>
                <a:lnTo>
                  <a:pt x="7931" y="600523"/>
                </a:lnTo>
                <a:lnTo>
                  <a:pt x="10468" y="592238"/>
                </a:lnTo>
                <a:lnTo>
                  <a:pt x="13640" y="583953"/>
                </a:lnTo>
                <a:lnTo>
                  <a:pt x="17130" y="576306"/>
                </a:lnTo>
                <a:lnTo>
                  <a:pt x="20936" y="568658"/>
                </a:lnTo>
                <a:lnTo>
                  <a:pt x="25377" y="561329"/>
                </a:lnTo>
                <a:lnTo>
                  <a:pt x="30136" y="554319"/>
                </a:lnTo>
                <a:lnTo>
                  <a:pt x="34577" y="547309"/>
                </a:lnTo>
                <a:lnTo>
                  <a:pt x="40286" y="540617"/>
                </a:lnTo>
                <a:lnTo>
                  <a:pt x="45679" y="534244"/>
                </a:lnTo>
                <a:lnTo>
                  <a:pt x="51389" y="528190"/>
                </a:lnTo>
                <a:lnTo>
                  <a:pt x="57416" y="522135"/>
                </a:lnTo>
                <a:lnTo>
                  <a:pt x="64077" y="516718"/>
                </a:lnTo>
                <a:lnTo>
                  <a:pt x="70422" y="511620"/>
                </a:lnTo>
                <a:lnTo>
                  <a:pt x="77083" y="506522"/>
                </a:lnTo>
                <a:lnTo>
                  <a:pt x="84696" y="501742"/>
                </a:lnTo>
                <a:lnTo>
                  <a:pt x="91675" y="497918"/>
                </a:lnTo>
                <a:lnTo>
                  <a:pt x="99288" y="494094"/>
                </a:lnTo>
                <a:lnTo>
                  <a:pt x="107218" y="490589"/>
                </a:lnTo>
                <a:lnTo>
                  <a:pt x="114831" y="487403"/>
                </a:lnTo>
                <a:lnTo>
                  <a:pt x="123079" y="484535"/>
                </a:lnTo>
                <a:lnTo>
                  <a:pt x="131644" y="481986"/>
                </a:lnTo>
                <a:lnTo>
                  <a:pt x="139891" y="479755"/>
                </a:lnTo>
                <a:lnTo>
                  <a:pt x="148456" y="478481"/>
                </a:lnTo>
                <a:lnTo>
                  <a:pt x="157338" y="477525"/>
                </a:lnTo>
                <a:lnTo>
                  <a:pt x="166537" y="476887"/>
                </a:lnTo>
                <a:lnTo>
                  <a:pt x="175419" y="476250"/>
                </a:lnTo>
                <a:close/>
                <a:moveTo>
                  <a:pt x="3069608" y="0"/>
                </a:moveTo>
                <a:lnTo>
                  <a:pt x="3078799" y="0"/>
                </a:lnTo>
                <a:lnTo>
                  <a:pt x="3087989" y="0"/>
                </a:lnTo>
                <a:lnTo>
                  <a:pt x="3096546" y="635"/>
                </a:lnTo>
                <a:lnTo>
                  <a:pt x="3105420" y="1903"/>
                </a:lnTo>
                <a:lnTo>
                  <a:pt x="3114294" y="3489"/>
                </a:lnTo>
                <a:lnTo>
                  <a:pt x="3122851" y="5393"/>
                </a:lnTo>
                <a:lnTo>
                  <a:pt x="3130775" y="7613"/>
                </a:lnTo>
                <a:lnTo>
                  <a:pt x="3139015" y="10468"/>
                </a:lnTo>
                <a:lnTo>
                  <a:pt x="3147255" y="13640"/>
                </a:lnTo>
                <a:lnTo>
                  <a:pt x="3155178" y="17130"/>
                </a:lnTo>
                <a:lnTo>
                  <a:pt x="3162467" y="20936"/>
                </a:lnTo>
                <a:lnTo>
                  <a:pt x="3169757" y="25377"/>
                </a:lnTo>
                <a:lnTo>
                  <a:pt x="3176729" y="29818"/>
                </a:lnTo>
                <a:lnTo>
                  <a:pt x="3183701" y="34576"/>
                </a:lnTo>
                <a:lnTo>
                  <a:pt x="3190357" y="39969"/>
                </a:lnTo>
                <a:lnTo>
                  <a:pt x="3196695" y="45679"/>
                </a:lnTo>
                <a:lnTo>
                  <a:pt x="3203034" y="51389"/>
                </a:lnTo>
                <a:lnTo>
                  <a:pt x="3208739" y="57099"/>
                </a:lnTo>
                <a:lnTo>
                  <a:pt x="3214126" y="63760"/>
                </a:lnTo>
                <a:lnTo>
                  <a:pt x="3219197" y="70421"/>
                </a:lnTo>
                <a:lnTo>
                  <a:pt x="3224268" y="77083"/>
                </a:lnTo>
                <a:lnTo>
                  <a:pt x="3228705" y="84379"/>
                </a:lnTo>
                <a:lnTo>
                  <a:pt x="3232825" y="91675"/>
                </a:lnTo>
                <a:lnTo>
                  <a:pt x="3236945" y="99288"/>
                </a:lnTo>
                <a:lnTo>
                  <a:pt x="3240431" y="107218"/>
                </a:lnTo>
                <a:lnTo>
                  <a:pt x="3243284" y="114831"/>
                </a:lnTo>
                <a:lnTo>
                  <a:pt x="3246136" y="123079"/>
                </a:lnTo>
                <a:lnTo>
                  <a:pt x="3248354" y="131326"/>
                </a:lnTo>
                <a:lnTo>
                  <a:pt x="3250573" y="139891"/>
                </a:lnTo>
                <a:lnTo>
                  <a:pt x="3252158" y="148456"/>
                </a:lnTo>
                <a:lnTo>
                  <a:pt x="3253108" y="157338"/>
                </a:lnTo>
                <a:lnTo>
                  <a:pt x="3254059" y="166220"/>
                </a:lnTo>
                <a:lnTo>
                  <a:pt x="3254376" y="175419"/>
                </a:lnTo>
                <a:lnTo>
                  <a:pt x="3254059" y="184301"/>
                </a:lnTo>
                <a:lnTo>
                  <a:pt x="3253108" y="193183"/>
                </a:lnTo>
                <a:lnTo>
                  <a:pt x="3252158" y="201748"/>
                </a:lnTo>
                <a:lnTo>
                  <a:pt x="3250573" y="210947"/>
                </a:lnTo>
                <a:lnTo>
                  <a:pt x="3248354" y="218877"/>
                </a:lnTo>
                <a:lnTo>
                  <a:pt x="3246136" y="227442"/>
                </a:lnTo>
                <a:lnTo>
                  <a:pt x="3243284" y="235690"/>
                </a:lnTo>
                <a:lnTo>
                  <a:pt x="3240431" y="243620"/>
                </a:lnTo>
                <a:lnTo>
                  <a:pt x="3236945" y="251233"/>
                </a:lnTo>
                <a:lnTo>
                  <a:pt x="3232825" y="258846"/>
                </a:lnTo>
                <a:lnTo>
                  <a:pt x="3228705" y="266142"/>
                </a:lnTo>
                <a:lnTo>
                  <a:pt x="3224268" y="273438"/>
                </a:lnTo>
                <a:lnTo>
                  <a:pt x="3219197" y="280100"/>
                </a:lnTo>
                <a:lnTo>
                  <a:pt x="3214126" y="286761"/>
                </a:lnTo>
                <a:lnTo>
                  <a:pt x="3208739" y="293423"/>
                </a:lnTo>
                <a:lnTo>
                  <a:pt x="3203034" y="299132"/>
                </a:lnTo>
                <a:lnTo>
                  <a:pt x="3196695" y="305159"/>
                </a:lnTo>
                <a:lnTo>
                  <a:pt x="3190357" y="310552"/>
                </a:lnTo>
                <a:lnTo>
                  <a:pt x="3183701" y="315945"/>
                </a:lnTo>
                <a:lnTo>
                  <a:pt x="3176729" y="320703"/>
                </a:lnTo>
                <a:lnTo>
                  <a:pt x="3169757" y="325461"/>
                </a:lnTo>
                <a:lnTo>
                  <a:pt x="3162467" y="329585"/>
                </a:lnTo>
                <a:lnTo>
                  <a:pt x="3155178" y="333709"/>
                </a:lnTo>
                <a:lnTo>
                  <a:pt x="3147255" y="337198"/>
                </a:lnTo>
                <a:lnTo>
                  <a:pt x="3139015" y="340370"/>
                </a:lnTo>
                <a:lnTo>
                  <a:pt x="3130775" y="342908"/>
                </a:lnTo>
                <a:lnTo>
                  <a:pt x="3122851" y="345128"/>
                </a:lnTo>
                <a:lnTo>
                  <a:pt x="3114294" y="347349"/>
                </a:lnTo>
                <a:lnTo>
                  <a:pt x="3105420" y="348935"/>
                </a:lnTo>
                <a:lnTo>
                  <a:pt x="3096546" y="349887"/>
                </a:lnTo>
                <a:lnTo>
                  <a:pt x="3087989" y="350204"/>
                </a:lnTo>
                <a:lnTo>
                  <a:pt x="3078799" y="350838"/>
                </a:lnTo>
                <a:lnTo>
                  <a:pt x="3069608" y="350204"/>
                </a:lnTo>
                <a:lnTo>
                  <a:pt x="3060734" y="349887"/>
                </a:lnTo>
                <a:lnTo>
                  <a:pt x="3052177" y="348935"/>
                </a:lnTo>
                <a:lnTo>
                  <a:pt x="3043620" y="347349"/>
                </a:lnTo>
                <a:lnTo>
                  <a:pt x="3035063" y="345128"/>
                </a:lnTo>
                <a:lnTo>
                  <a:pt x="3026823" y="342908"/>
                </a:lnTo>
                <a:lnTo>
                  <a:pt x="3018582" y="340370"/>
                </a:lnTo>
                <a:lnTo>
                  <a:pt x="3010659" y="337198"/>
                </a:lnTo>
                <a:lnTo>
                  <a:pt x="3002736" y="333709"/>
                </a:lnTo>
                <a:lnTo>
                  <a:pt x="2995447" y="329585"/>
                </a:lnTo>
                <a:lnTo>
                  <a:pt x="2987841" y="325461"/>
                </a:lnTo>
                <a:lnTo>
                  <a:pt x="2980868" y="320703"/>
                </a:lnTo>
                <a:lnTo>
                  <a:pt x="2973896" y="315945"/>
                </a:lnTo>
                <a:lnTo>
                  <a:pt x="2967240" y="310552"/>
                </a:lnTo>
                <a:lnTo>
                  <a:pt x="2961219" y="305159"/>
                </a:lnTo>
                <a:lnTo>
                  <a:pt x="2954880" y="299132"/>
                </a:lnTo>
                <a:lnTo>
                  <a:pt x="2948859" y="293423"/>
                </a:lnTo>
                <a:lnTo>
                  <a:pt x="2943471" y="286761"/>
                </a:lnTo>
                <a:lnTo>
                  <a:pt x="2938400" y="280100"/>
                </a:lnTo>
                <a:lnTo>
                  <a:pt x="2933329" y="273438"/>
                </a:lnTo>
                <a:lnTo>
                  <a:pt x="2929209" y="266142"/>
                </a:lnTo>
                <a:lnTo>
                  <a:pt x="2924772" y="258846"/>
                </a:lnTo>
                <a:lnTo>
                  <a:pt x="2920969" y="251233"/>
                </a:lnTo>
                <a:lnTo>
                  <a:pt x="2917483" y="243620"/>
                </a:lnTo>
                <a:lnTo>
                  <a:pt x="2914314" y="235690"/>
                </a:lnTo>
                <a:lnTo>
                  <a:pt x="2911778" y="227442"/>
                </a:lnTo>
                <a:lnTo>
                  <a:pt x="2909243" y="218877"/>
                </a:lnTo>
                <a:lnTo>
                  <a:pt x="2907341" y="210947"/>
                </a:lnTo>
                <a:lnTo>
                  <a:pt x="2905756" y="201748"/>
                </a:lnTo>
                <a:lnTo>
                  <a:pt x="2904489" y="193183"/>
                </a:lnTo>
                <a:lnTo>
                  <a:pt x="2903855" y="184301"/>
                </a:lnTo>
                <a:lnTo>
                  <a:pt x="2903538" y="175419"/>
                </a:lnTo>
                <a:lnTo>
                  <a:pt x="2903855" y="166220"/>
                </a:lnTo>
                <a:lnTo>
                  <a:pt x="2904489" y="157338"/>
                </a:lnTo>
                <a:lnTo>
                  <a:pt x="2905756" y="148456"/>
                </a:lnTo>
                <a:lnTo>
                  <a:pt x="2907341" y="139891"/>
                </a:lnTo>
                <a:lnTo>
                  <a:pt x="2909243" y="131326"/>
                </a:lnTo>
                <a:lnTo>
                  <a:pt x="2911778" y="123079"/>
                </a:lnTo>
                <a:lnTo>
                  <a:pt x="2914314" y="114831"/>
                </a:lnTo>
                <a:lnTo>
                  <a:pt x="2917483" y="107218"/>
                </a:lnTo>
                <a:lnTo>
                  <a:pt x="2920969" y="99288"/>
                </a:lnTo>
                <a:lnTo>
                  <a:pt x="2924772" y="91675"/>
                </a:lnTo>
                <a:lnTo>
                  <a:pt x="2929209" y="84379"/>
                </a:lnTo>
                <a:lnTo>
                  <a:pt x="2933329" y="77083"/>
                </a:lnTo>
                <a:lnTo>
                  <a:pt x="2938400" y="70421"/>
                </a:lnTo>
                <a:lnTo>
                  <a:pt x="2943471" y="63760"/>
                </a:lnTo>
                <a:lnTo>
                  <a:pt x="2948859" y="57099"/>
                </a:lnTo>
                <a:lnTo>
                  <a:pt x="2954880" y="51389"/>
                </a:lnTo>
                <a:lnTo>
                  <a:pt x="2961219" y="45679"/>
                </a:lnTo>
                <a:lnTo>
                  <a:pt x="2967240" y="39969"/>
                </a:lnTo>
                <a:lnTo>
                  <a:pt x="2973896" y="34576"/>
                </a:lnTo>
                <a:lnTo>
                  <a:pt x="2980868" y="29818"/>
                </a:lnTo>
                <a:lnTo>
                  <a:pt x="2987841" y="25377"/>
                </a:lnTo>
                <a:lnTo>
                  <a:pt x="2995447" y="20936"/>
                </a:lnTo>
                <a:lnTo>
                  <a:pt x="3002736" y="17130"/>
                </a:lnTo>
                <a:lnTo>
                  <a:pt x="3010659" y="13640"/>
                </a:lnTo>
                <a:lnTo>
                  <a:pt x="3018582" y="10468"/>
                </a:lnTo>
                <a:lnTo>
                  <a:pt x="3026823" y="7613"/>
                </a:lnTo>
                <a:lnTo>
                  <a:pt x="3035063" y="5393"/>
                </a:lnTo>
                <a:lnTo>
                  <a:pt x="3043620" y="3489"/>
                </a:lnTo>
                <a:lnTo>
                  <a:pt x="3052177" y="1903"/>
                </a:lnTo>
                <a:lnTo>
                  <a:pt x="3060734" y="635"/>
                </a:lnTo>
                <a:lnTo>
                  <a:pt x="3069608" y="0"/>
                </a:lnTo>
                <a:close/>
                <a:moveTo>
                  <a:pt x="2585887" y="0"/>
                </a:moveTo>
                <a:lnTo>
                  <a:pt x="2594769" y="0"/>
                </a:lnTo>
                <a:lnTo>
                  <a:pt x="2603651" y="0"/>
                </a:lnTo>
                <a:lnTo>
                  <a:pt x="2612850" y="635"/>
                </a:lnTo>
                <a:lnTo>
                  <a:pt x="2621732" y="1903"/>
                </a:lnTo>
                <a:lnTo>
                  <a:pt x="2630297" y="3489"/>
                </a:lnTo>
                <a:lnTo>
                  <a:pt x="2638862" y="5393"/>
                </a:lnTo>
                <a:lnTo>
                  <a:pt x="2647109" y="7613"/>
                </a:lnTo>
                <a:lnTo>
                  <a:pt x="2655040" y="10468"/>
                </a:lnTo>
                <a:lnTo>
                  <a:pt x="2662970" y="13640"/>
                </a:lnTo>
                <a:lnTo>
                  <a:pt x="2670900" y="17130"/>
                </a:lnTo>
                <a:lnTo>
                  <a:pt x="2678513" y="20936"/>
                </a:lnTo>
                <a:lnTo>
                  <a:pt x="2685492" y="25377"/>
                </a:lnTo>
                <a:lnTo>
                  <a:pt x="2693105" y="29818"/>
                </a:lnTo>
                <a:lnTo>
                  <a:pt x="2699767" y="34576"/>
                </a:lnTo>
                <a:lnTo>
                  <a:pt x="2706111" y="39969"/>
                </a:lnTo>
                <a:lnTo>
                  <a:pt x="2712772" y="45679"/>
                </a:lnTo>
                <a:lnTo>
                  <a:pt x="2718799" y="51389"/>
                </a:lnTo>
                <a:lnTo>
                  <a:pt x="2724509" y="57099"/>
                </a:lnTo>
                <a:lnTo>
                  <a:pt x="2729902" y="63760"/>
                </a:lnTo>
                <a:lnTo>
                  <a:pt x="2735612" y="70421"/>
                </a:lnTo>
                <a:lnTo>
                  <a:pt x="2740053" y="77083"/>
                </a:lnTo>
                <a:lnTo>
                  <a:pt x="2744811" y="84379"/>
                </a:lnTo>
                <a:lnTo>
                  <a:pt x="2749252" y="91675"/>
                </a:lnTo>
                <a:lnTo>
                  <a:pt x="2753058" y="99288"/>
                </a:lnTo>
                <a:lnTo>
                  <a:pt x="2756548" y="107218"/>
                </a:lnTo>
                <a:lnTo>
                  <a:pt x="2759720" y="114831"/>
                </a:lnTo>
                <a:lnTo>
                  <a:pt x="2762258" y="123079"/>
                </a:lnTo>
                <a:lnTo>
                  <a:pt x="2764795" y="131326"/>
                </a:lnTo>
                <a:lnTo>
                  <a:pt x="2766699" y="139891"/>
                </a:lnTo>
                <a:lnTo>
                  <a:pt x="2768285" y="148456"/>
                </a:lnTo>
                <a:lnTo>
                  <a:pt x="2769236" y="157338"/>
                </a:lnTo>
                <a:lnTo>
                  <a:pt x="2770188" y="166220"/>
                </a:lnTo>
                <a:lnTo>
                  <a:pt x="2770188" y="175419"/>
                </a:lnTo>
                <a:lnTo>
                  <a:pt x="2770188" y="184301"/>
                </a:lnTo>
                <a:lnTo>
                  <a:pt x="2769236" y="193183"/>
                </a:lnTo>
                <a:lnTo>
                  <a:pt x="2768285" y="201748"/>
                </a:lnTo>
                <a:lnTo>
                  <a:pt x="2766699" y="210947"/>
                </a:lnTo>
                <a:lnTo>
                  <a:pt x="2764795" y="218877"/>
                </a:lnTo>
                <a:lnTo>
                  <a:pt x="2762258" y="227442"/>
                </a:lnTo>
                <a:lnTo>
                  <a:pt x="2759720" y="235690"/>
                </a:lnTo>
                <a:lnTo>
                  <a:pt x="2756548" y="243620"/>
                </a:lnTo>
                <a:lnTo>
                  <a:pt x="2753058" y="251233"/>
                </a:lnTo>
                <a:lnTo>
                  <a:pt x="2749252" y="258846"/>
                </a:lnTo>
                <a:lnTo>
                  <a:pt x="2744811" y="266142"/>
                </a:lnTo>
                <a:lnTo>
                  <a:pt x="2740053" y="273438"/>
                </a:lnTo>
                <a:lnTo>
                  <a:pt x="2735612" y="280100"/>
                </a:lnTo>
                <a:lnTo>
                  <a:pt x="2729902" y="286761"/>
                </a:lnTo>
                <a:lnTo>
                  <a:pt x="2724509" y="293423"/>
                </a:lnTo>
                <a:lnTo>
                  <a:pt x="2718799" y="299132"/>
                </a:lnTo>
                <a:lnTo>
                  <a:pt x="2712772" y="305159"/>
                </a:lnTo>
                <a:lnTo>
                  <a:pt x="2706111" y="310552"/>
                </a:lnTo>
                <a:lnTo>
                  <a:pt x="2699767" y="315945"/>
                </a:lnTo>
                <a:lnTo>
                  <a:pt x="2693105" y="320703"/>
                </a:lnTo>
                <a:lnTo>
                  <a:pt x="2685492" y="325461"/>
                </a:lnTo>
                <a:lnTo>
                  <a:pt x="2678513" y="329585"/>
                </a:lnTo>
                <a:lnTo>
                  <a:pt x="2670900" y="333709"/>
                </a:lnTo>
                <a:lnTo>
                  <a:pt x="2662970" y="337198"/>
                </a:lnTo>
                <a:lnTo>
                  <a:pt x="2655040" y="340370"/>
                </a:lnTo>
                <a:lnTo>
                  <a:pt x="2647109" y="342908"/>
                </a:lnTo>
                <a:lnTo>
                  <a:pt x="2638862" y="345128"/>
                </a:lnTo>
                <a:lnTo>
                  <a:pt x="2630297" y="347349"/>
                </a:lnTo>
                <a:lnTo>
                  <a:pt x="2621732" y="348935"/>
                </a:lnTo>
                <a:lnTo>
                  <a:pt x="2612850" y="349887"/>
                </a:lnTo>
                <a:lnTo>
                  <a:pt x="2603651" y="350204"/>
                </a:lnTo>
                <a:lnTo>
                  <a:pt x="2594769" y="350838"/>
                </a:lnTo>
                <a:lnTo>
                  <a:pt x="2585887" y="350204"/>
                </a:lnTo>
                <a:lnTo>
                  <a:pt x="2576688" y="349887"/>
                </a:lnTo>
                <a:lnTo>
                  <a:pt x="2568123" y="348935"/>
                </a:lnTo>
                <a:lnTo>
                  <a:pt x="2559241" y="347349"/>
                </a:lnTo>
                <a:lnTo>
                  <a:pt x="2550994" y="345128"/>
                </a:lnTo>
                <a:lnTo>
                  <a:pt x="2542429" y="342908"/>
                </a:lnTo>
                <a:lnTo>
                  <a:pt x="2534498" y="340370"/>
                </a:lnTo>
                <a:lnTo>
                  <a:pt x="2526568" y="337198"/>
                </a:lnTo>
                <a:lnTo>
                  <a:pt x="2518638" y="333709"/>
                </a:lnTo>
                <a:lnTo>
                  <a:pt x="2511342" y="329585"/>
                </a:lnTo>
                <a:lnTo>
                  <a:pt x="2504046" y="325461"/>
                </a:lnTo>
                <a:lnTo>
                  <a:pt x="2496433" y="320703"/>
                </a:lnTo>
                <a:lnTo>
                  <a:pt x="2489771" y="315945"/>
                </a:lnTo>
                <a:lnTo>
                  <a:pt x="2483427" y="310552"/>
                </a:lnTo>
                <a:lnTo>
                  <a:pt x="2476766" y="305159"/>
                </a:lnTo>
                <a:lnTo>
                  <a:pt x="2470739" y="299132"/>
                </a:lnTo>
                <a:lnTo>
                  <a:pt x="2465029" y="293423"/>
                </a:lnTo>
                <a:lnTo>
                  <a:pt x="2459636" y="286761"/>
                </a:lnTo>
                <a:lnTo>
                  <a:pt x="2453926" y="280100"/>
                </a:lnTo>
                <a:lnTo>
                  <a:pt x="2449485" y="273438"/>
                </a:lnTo>
                <a:lnTo>
                  <a:pt x="2444727" y="266142"/>
                </a:lnTo>
                <a:lnTo>
                  <a:pt x="2440286" y="258846"/>
                </a:lnTo>
                <a:lnTo>
                  <a:pt x="2436480" y="251233"/>
                </a:lnTo>
                <a:lnTo>
                  <a:pt x="2432990" y="243620"/>
                </a:lnTo>
                <a:lnTo>
                  <a:pt x="2429818" y="235690"/>
                </a:lnTo>
                <a:lnTo>
                  <a:pt x="2427280" y="227442"/>
                </a:lnTo>
                <a:lnTo>
                  <a:pt x="2424743" y="218877"/>
                </a:lnTo>
                <a:lnTo>
                  <a:pt x="2422839" y="210947"/>
                </a:lnTo>
                <a:lnTo>
                  <a:pt x="2421253" y="201748"/>
                </a:lnTo>
                <a:lnTo>
                  <a:pt x="2419984" y="193183"/>
                </a:lnTo>
                <a:lnTo>
                  <a:pt x="2419667" y="184301"/>
                </a:lnTo>
                <a:lnTo>
                  <a:pt x="2419350" y="175419"/>
                </a:lnTo>
                <a:lnTo>
                  <a:pt x="2419667" y="166220"/>
                </a:lnTo>
                <a:lnTo>
                  <a:pt x="2419984" y="157338"/>
                </a:lnTo>
                <a:lnTo>
                  <a:pt x="2421253" y="148456"/>
                </a:lnTo>
                <a:lnTo>
                  <a:pt x="2422839" y="139891"/>
                </a:lnTo>
                <a:lnTo>
                  <a:pt x="2424743" y="131326"/>
                </a:lnTo>
                <a:lnTo>
                  <a:pt x="2427280" y="123079"/>
                </a:lnTo>
                <a:lnTo>
                  <a:pt x="2429818" y="114831"/>
                </a:lnTo>
                <a:lnTo>
                  <a:pt x="2432990" y="107218"/>
                </a:lnTo>
                <a:lnTo>
                  <a:pt x="2436480" y="99288"/>
                </a:lnTo>
                <a:lnTo>
                  <a:pt x="2440286" y="91675"/>
                </a:lnTo>
                <a:lnTo>
                  <a:pt x="2444727" y="84379"/>
                </a:lnTo>
                <a:lnTo>
                  <a:pt x="2449485" y="77083"/>
                </a:lnTo>
                <a:lnTo>
                  <a:pt x="2453926" y="70421"/>
                </a:lnTo>
                <a:lnTo>
                  <a:pt x="2459636" y="63760"/>
                </a:lnTo>
                <a:lnTo>
                  <a:pt x="2465029" y="57099"/>
                </a:lnTo>
                <a:lnTo>
                  <a:pt x="2470739" y="51389"/>
                </a:lnTo>
                <a:lnTo>
                  <a:pt x="2476766" y="45679"/>
                </a:lnTo>
                <a:lnTo>
                  <a:pt x="2483427" y="39969"/>
                </a:lnTo>
                <a:lnTo>
                  <a:pt x="2489771" y="34576"/>
                </a:lnTo>
                <a:lnTo>
                  <a:pt x="2496433" y="29818"/>
                </a:lnTo>
                <a:lnTo>
                  <a:pt x="2504046" y="25377"/>
                </a:lnTo>
                <a:lnTo>
                  <a:pt x="2511342" y="20936"/>
                </a:lnTo>
                <a:lnTo>
                  <a:pt x="2518638" y="17130"/>
                </a:lnTo>
                <a:lnTo>
                  <a:pt x="2526568" y="13640"/>
                </a:lnTo>
                <a:lnTo>
                  <a:pt x="2534498" y="10468"/>
                </a:lnTo>
                <a:lnTo>
                  <a:pt x="2542429" y="7613"/>
                </a:lnTo>
                <a:lnTo>
                  <a:pt x="2550994" y="5393"/>
                </a:lnTo>
                <a:lnTo>
                  <a:pt x="2559241" y="3489"/>
                </a:lnTo>
                <a:lnTo>
                  <a:pt x="2568123" y="1903"/>
                </a:lnTo>
                <a:lnTo>
                  <a:pt x="2576688" y="635"/>
                </a:lnTo>
                <a:lnTo>
                  <a:pt x="2585887" y="0"/>
                </a:lnTo>
                <a:close/>
                <a:moveTo>
                  <a:pt x="2102453" y="0"/>
                </a:moveTo>
                <a:lnTo>
                  <a:pt x="2111376" y="0"/>
                </a:lnTo>
                <a:lnTo>
                  <a:pt x="2120616" y="0"/>
                </a:lnTo>
                <a:lnTo>
                  <a:pt x="2129538" y="635"/>
                </a:lnTo>
                <a:lnTo>
                  <a:pt x="2138142" y="1903"/>
                </a:lnTo>
                <a:lnTo>
                  <a:pt x="2146745" y="3489"/>
                </a:lnTo>
                <a:lnTo>
                  <a:pt x="2155349" y="5393"/>
                </a:lnTo>
                <a:lnTo>
                  <a:pt x="2163952" y="7613"/>
                </a:lnTo>
                <a:lnTo>
                  <a:pt x="2171600" y="10468"/>
                </a:lnTo>
                <a:lnTo>
                  <a:pt x="2179885" y="13640"/>
                </a:lnTo>
                <a:lnTo>
                  <a:pt x="2187851" y="17130"/>
                </a:lnTo>
                <a:lnTo>
                  <a:pt x="2195180" y="20936"/>
                </a:lnTo>
                <a:lnTo>
                  <a:pt x="2202828" y="25377"/>
                </a:lnTo>
                <a:lnTo>
                  <a:pt x="2209838" y="29818"/>
                </a:lnTo>
                <a:lnTo>
                  <a:pt x="2216848" y="34576"/>
                </a:lnTo>
                <a:lnTo>
                  <a:pt x="2223540" y="39969"/>
                </a:lnTo>
                <a:lnTo>
                  <a:pt x="2229594" y="45679"/>
                </a:lnTo>
                <a:lnTo>
                  <a:pt x="2235967" y="51389"/>
                </a:lnTo>
                <a:lnTo>
                  <a:pt x="2241703" y="57099"/>
                </a:lnTo>
                <a:lnTo>
                  <a:pt x="2247438" y="63760"/>
                </a:lnTo>
                <a:lnTo>
                  <a:pt x="2252537" y="70421"/>
                </a:lnTo>
                <a:lnTo>
                  <a:pt x="2257635" y="77083"/>
                </a:lnTo>
                <a:lnTo>
                  <a:pt x="2262096" y="84379"/>
                </a:lnTo>
                <a:lnTo>
                  <a:pt x="2266239" y="91675"/>
                </a:lnTo>
                <a:lnTo>
                  <a:pt x="2270062" y="99288"/>
                </a:lnTo>
                <a:lnTo>
                  <a:pt x="2273567" y="107218"/>
                </a:lnTo>
                <a:lnTo>
                  <a:pt x="2276754" y="114831"/>
                </a:lnTo>
                <a:lnTo>
                  <a:pt x="2279940" y="123079"/>
                </a:lnTo>
                <a:lnTo>
                  <a:pt x="2282171" y="131326"/>
                </a:lnTo>
                <a:lnTo>
                  <a:pt x="2284083" y="139891"/>
                </a:lnTo>
                <a:lnTo>
                  <a:pt x="2285676" y="148456"/>
                </a:lnTo>
                <a:lnTo>
                  <a:pt x="2286632" y="157338"/>
                </a:lnTo>
                <a:lnTo>
                  <a:pt x="2287269" y="166220"/>
                </a:lnTo>
                <a:lnTo>
                  <a:pt x="2287588" y="175419"/>
                </a:lnTo>
                <a:lnTo>
                  <a:pt x="2287269" y="184301"/>
                </a:lnTo>
                <a:lnTo>
                  <a:pt x="2286632" y="193183"/>
                </a:lnTo>
                <a:lnTo>
                  <a:pt x="2285676" y="201748"/>
                </a:lnTo>
                <a:lnTo>
                  <a:pt x="2284083" y="210947"/>
                </a:lnTo>
                <a:lnTo>
                  <a:pt x="2282171" y="218877"/>
                </a:lnTo>
                <a:lnTo>
                  <a:pt x="2279940" y="227442"/>
                </a:lnTo>
                <a:lnTo>
                  <a:pt x="2276754" y="235690"/>
                </a:lnTo>
                <a:lnTo>
                  <a:pt x="2273567" y="243620"/>
                </a:lnTo>
                <a:lnTo>
                  <a:pt x="2270062" y="251233"/>
                </a:lnTo>
                <a:lnTo>
                  <a:pt x="2266239" y="258846"/>
                </a:lnTo>
                <a:lnTo>
                  <a:pt x="2262096" y="266142"/>
                </a:lnTo>
                <a:lnTo>
                  <a:pt x="2257635" y="273438"/>
                </a:lnTo>
                <a:lnTo>
                  <a:pt x="2252537" y="280100"/>
                </a:lnTo>
                <a:lnTo>
                  <a:pt x="2247438" y="286761"/>
                </a:lnTo>
                <a:lnTo>
                  <a:pt x="2241703" y="293423"/>
                </a:lnTo>
                <a:lnTo>
                  <a:pt x="2235967" y="299132"/>
                </a:lnTo>
                <a:lnTo>
                  <a:pt x="2229594" y="305159"/>
                </a:lnTo>
                <a:lnTo>
                  <a:pt x="2223540" y="310552"/>
                </a:lnTo>
                <a:lnTo>
                  <a:pt x="2216848" y="315945"/>
                </a:lnTo>
                <a:lnTo>
                  <a:pt x="2209838" y="320703"/>
                </a:lnTo>
                <a:lnTo>
                  <a:pt x="2202828" y="325461"/>
                </a:lnTo>
                <a:lnTo>
                  <a:pt x="2195180" y="329585"/>
                </a:lnTo>
                <a:lnTo>
                  <a:pt x="2187851" y="333709"/>
                </a:lnTo>
                <a:lnTo>
                  <a:pt x="2179885" y="337198"/>
                </a:lnTo>
                <a:lnTo>
                  <a:pt x="2171600" y="340370"/>
                </a:lnTo>
                <a:lnTo>
                  <a:pt x="2163952" y="342908"/>
                </a:lnTo>
                <a:lnTo>
                  <a:pt x="2155349" y="345128"/>
                </a:lnTo>
                <a:lnTo>
                  <a:pt x="2146745" y="347349"/>
                </a:lnTo>
                <a:lnTo>
                  <a:pt x="2138142" y="348935"/>
                </a:lnTo>
                <a:lnTo>
                  <a:pt x="2129538" y="349887"/>
                </a:lnTo>
                <a:lnTo>
                  <a:pt x="2120616" y="350204"/>
                </a:lnTo>
                <a:lnTo>
                  <a:pt x="2111376" y="350838"/>
                </a:lnTo>
                <a:lnTo>
                  <a:pt x="2102453" y="350204"/>
                </a:lnTo>
                <a:lnTo>
                  <a:pt x="2093531" y="349887"/>
                </a:lnTo>
                <a:lnTo>
                  <a:pt x="2084290" y="348935"/>
                </a:lnTo>
                <a:lnTo>
                  <a:pt x="2075687" y="347349"/>
                </a:lnTo>
                <a:lnTo>
                  <a:pt x="2067083" y="345128"/>
                </a:lnTo>
                <a:lnTo>
                  <a:pt x="2059117" y="342908"/>
                </a:lnTo>
                <a:lnTo>
                  <a:pt x="2050832" y="340370"/>
                </a:lnTo>
                <a:lnTo>
                  <a:pt x="2042866" y="337198"/>
                </a:lnTo>
                <a:lnTo>
                  <a:pt x="2035219" y="333709"/>
                </a:lnTo>
                <a:lnTo>
                  <a:pt x="2027252" y="329585"/>
                </a:lnTo>
                <a:lnTo>
                  <a:pt x="2019923" y="325461"/>
                </a:lnTo>
                <a:lnTo>
                  <a:pt x="2012913" y="320703"/>
                </a:lnTo>
                <a:lnTo>
                  <a:pt x="2005584" y="315945"/>
                </a:lnTo>
                <a:lnTo>
                  <a:pt x="1999211" y="310552"/>
                </a:lnTo>
                <a:lnTo>
                  <a:pt x="1992838" y="305159"/>
                </a:lnTo>
                <a:lnTo>
                  <a:pt x="1986465" y="299132"/>
                </a:lnTo>
                <a:lnTo>
                  <a:pt x="1981048" y="293423"/>
                </a:lnTo>
                <a:lnTo>
                  <a:pt x="1975313" y="286761"/>
                </a:lnTo>
                <a:lnTo>
                  <a:pt x="1970214" y="280100"/>
                </a:lnTo>
                <a:lnTo>
                  <a:pt x="1965435" y="273438"/>
                </a:lnTo>
                <a:lnTo>
                  <a:pt x="1960655" y="266142"/>
                </a:lnTo>
                <a:lnTo>
                  <a:pt x="1956512" y="258846"/>
                </a:lnTo>
                <a:lnTo>
                  <a:pt x="1952370" y="251233"/>
                </a:lnTo>
                <a:lnTo>
                  <a:pt x="1948865" y="243620"/>
                </a:lnTo>
                <a:lnTo>
                  <a:pt x="1945678" y="235690"/>
                </a:lnTo>
                <a:lnTo>
                  <a:pt x="1943129" y="227442"/>
                </a:lnTo>
                <a:lnTo>
                  <a:pt x="1940899" y="218877"/>
                </a:lnTo>
                <a:lnTo>
                  <a:pt x="1938668" y="210947"/>
                </a:lnTo>
                <a:lnTo>
                  <a:pt x="1937075" y="201748"/>
                </a:lnTo>
                <a:lnTo>
                  <a:pt x="1936119" y="193183"/>
                </a:lnTo>
                <a:lnTo>
                  <a:pt x="1935163" y="184301"/>
                </a:lnTo>
                <a:lnTo>
                  <a:pt x="1935163" y="175419"/>
                </a:lnTo>
                <a:lnTo>
                  <a:pt x="1935163" y="166220"/>
                </a:lnTo>
                <a:lnTo>
                  <a:pt x="1936119" y="157338"/>
                </a:lnTo>
                <a:lnTo>
                  <a:pt x="1937075" y="148456"/>
                </a:lnTo>
                <a:lnTo>
                  <a:pt x="1938668" y="139891"/>
                </a:lnTo>
                <a:lnTo>
                  <a:pt x="1940899" y="131326"/>
                </a:lnTo>
                <a:lnTo>
                  <a:pt x="1943129" y="123079"/>
                </a:lnTo>
                <a:lnTo>
                  <a:pt x="1945678" y="114831"/>
                </a:lnTo>
                <a:lnTo>
                  <a:pt x="1948865" y="107218"/>
                </a:lnTo>
                <a:lnTo>
                  <a:pt x="1952370" y="99288"/>
                </a:lnTo>
                <a:lnTo>
                  <a:pt x="1956512" y="91675"/>
                </a:lnTo>
                <a:lnTo>
                  <a:pt x="1960655" y="84379"/>
                </a:lnTo>
                <a:lnTo>
                  <a:pt x="1965435" y="77083"/>
                </a:lnTo>
                <a:lnTo>
                  <a:pt x="1970214" y="70421"/>
                </a:lnTo>
                <a:lnTo>
                  <a:pt x="1975313" y="63760"/>
                </a:lnTo>
                <a:lnTo>
                  <a:pt x="1981048" y="57099"/>
                </a:lnTo>
                <a:lnTo>
                  <a:pt x="1986465" y="51389"/>
                </a:lnTo>
                <a:lnTo>
                  <a:pt x="1992838" y="45679"/>
                </a:lnTo>
                <a:lnTo>
                  <a:pt x="1999211" y="39969"/>
                </a:lnTo>
                <a:lnTo>
                  <a:pt x="2005584" y="34576"/>
                </a:lnTo>
                <a:lnTo>
                  <a:pt x="2012913" y="29818"/>
                </a:lnTo>
                <a:lnTo>
                  <a:pt x="2019923" y="25377"/>
                </a:lnTo>
                <a:lnTo>
                  <a:pt x="2027252" y="20936"/>
                </a:lnTo>
                <a:lnTo>
                  <a:pt x="2035219" y="17130"/>
                </a:lnTo>
                <a:lnTo>
                  <a:pt x="2042866" y="13640"/>
                </a:lnTo>
                <a:lnTo>
                  <a:pt x="2050832" y="10468"/>
                </a:lnTo>
                <a:lnTo>
                  <a:pt x="2059117" y="7613"/>
                </a:lnTo>
                <a:lnTo>
                  <a:pt x="2067083" y="5393"/>
                </a:lnTo>
                <a:lnTo>
                  <a:pt x="2075687" y="3489"/>
                </a:lnTo>
                <a:lnTo>
                  <a:pt x="2084290" y="1903"/>
                </a:lnTo>
                <a:lnTo>
                  <a:pt x="2093531" y="635"/>
                </a:lnTo>
                <a:lnTo>
                  <a:pt x="2102453" y="0"/>
                </a:lnTo>
                <a:close/>
                <a:moveTo>
                  <a:pt x="1618265" y="0"/>
                </a:moveTo>
                <a:lnTo>
                  <a:pt x="1627188" y="0"/>
                </a:lnTo>
                <a:lnTo>
                  <a:pt x="1636747" y="0"/>
                </a:lnTo>
                <a:lnTo>
                  <a:pt x="1645350" y="635"/>
                </a:lnTo>
                <a:lnTo>
                  <a:pt x="1654273" y="1903"/>
                </a:lnTo>
                <a:lnTo>
                  <a:pt x="1662876" y="3489"/>
                </a:lnTo>
                <a:lnTo>
                  <a:pt x="1671480" y="5393"/>
                </a:lnTo>
                <a:lnTo>
                  <a:pt x="1679764" y="7613"/>
                </a:lnTo>
                <a:lnTo>
                  <a:pt x="1688049" y="10468"/>
                </a:lnTo>
                <a:lnTo>
                  <a:pt x="1696334" y="13640"/>
                </a:lnTo>
                <a:lnTo>
                  <a:pt x="1703663" y="17130"/>
                </a:lnTo>
                <a:lnTo>
                  <a:pt x="1711629" y="20936"/>
                </a:lnTo>
                <a:lnTo>
                  <a:pt x="1718958" y="25377"/>
                </a:lnTo>
                <a:lnTo>
                  <a:pt x="1725968" y="29818"/>
                </a:lnTo>
                <a:lnTo>
                  <a:pt x="1732979" y="34576"/>
                </a:lnTo>
                <a:lnTo>
                  <a:pt x="1739670" y="39969"/>
                </a:lnTo>
                <a:lnTo>
                  <a:pt x="1746043" y="45679"/>
                </a:lnTo>
                <a:lnTo>
                  <a:pt x="1752098" y="51389"/>
                </a:lnTo>
                <a:lnTo>
                  <a:pt x="1758152" y="57099"/>
                </a:lnTo>
                <a:lnTo>
                  <a:pt x="1763569" y="63760"/>
                </a:lnTo>
                <a:lnTo>
                  <a:pt x="1768667" y="70421"/>
                </a:lnTo>
                <a:lnTo>
                  <a:pt x="1773766" y="77083"/>
                </a:lnTo>
                <a:lnTo>
                  <a:pt x="1777908" y="84379"/>
                </a:lnTo>
                <a:lnTo>
                  <a:pt x="1782369" y="91675"/>
                </a:lnTo>
                <a:lnTo>
                  <a:pt x="1786193" y="99288"/>
                </a:lnTo>
                <a:lnTo>
                  <a:pt x="1789698" y="107218"/>
                </a:lnTo>
                <a:lnTo>
                  <a:pt x="1792885" y="114831"/>
                </a:lnTo>
                <a:lnTo>
                  <a:pt x="1795752" y="123079"/>
                </a:lnTo>
                <a:lnTo>
                  <a:pt x="1797983" y="131326"/>
                </a:lnTo>
                <a:lnTo>
                  <a:pt x="1799895" y="139891"/>
                </a:lnTo>
                <a:lnTo>
                  <a:pt x="1801488" y="148456"/>
                </a:lnTo>
                <a:lnTo>
                  <a:pt x="1802763" y="157338"/>
                </a:lnTo>
                <a:lnTo>
                  <a:pt x="1803400" y="166220"/>
                </a:lnTo>
                <a:lnTo>
                  <a:pt x="1803400" y="175419"/>
                </a:lnTo>
                <a:lnTo>
                  <a:pt x="1803400" y="184301"/>
                </a:lnTo>
                <a:lnTo>
                  <a:pt x="1802763" y="193183"/>
                </a:lnTo>
                <a:lnTo>
                  <a:pt x="1801488" y="201748"/>
                </a:lnTo>
                <a:lnTo>
                  <a:pt x="1799895" y="210947"/>
                </a:lnTo>
                <a:lnTo>
                  <a:pt x="1797983" y="218877"/>
                </a:lnTo>
                <a:lnTo>
                  <a:pt x="1795752" y="227442"/>
                </a:lnTo>
                <a:lnTo>
                  <a:pt x="1792885" y="235690"/>
                </a:lnTo>
                <a:lnTo>
                  <a:pt x="1789698" y="243620"/>
                </a:lnTo>
                <a:lnTo>
                  <a:pt x="1786193" y="251233"/>
                </a:lnTo>
                <a:lnTo>
                  <a:pt x="1782369" y="258846"/>
                </a:lnTo>
                <a:lnTo>
                  <a:pt x="1777908" y="266142"/>
                </a:lnTo>
                <a:lnTo>
                  <a:pt x="1773766" y="273438"/>
                </a:lnTo>
                <a:lnTo>
                  <a:pt x="1768667" y="280100"/>
                </a:lnTo>
                <a:lnTo>
                  <a:pt x="1763569" y="286761"/>
                </a:lnTo>
                <a:lnTo>
                  <a:pt x="1758152" y="293423"/>
                </a:lnTo>
                <a:lnTo>
                  <a:pt x="1752098" y="299132"/>
                </a:lnTo>
                <a:lnTo>
                  <a:pt x="1746043" y="305159"/>
                </a:lnTo>
                <a:lnTo>
                  <a:pt x="1739670" y="310552"/>
                </a:lnTo>
                <a:lnTo>
                  <a:pt x="1732979" y="315945"/>
                </a:lnTo>
                <a:lnTo>
                  <a:pt x="1725968" y="320703"/>
                </a:lnTo>
                <a:lnTo>
                  <a:pt x="1718958" y="325461"/>
                </a:lnTo>
                <a:lnTo>
                  <a:pt x="1711629" y="329585"/>
                </a:lnTo>
                <a:lnTo>
                  <a:pt x="1703663" y="333709"/>
                </a:lnTo>
                <a:lnTo>
                  <a:pt x="1696334" y="337198"/>
                </a:lnTo>
                <a:lnTo>
                  <a:pt x="1688049" y="340370"/>
                </a:lnTo>
                <a:lnTo>
                  <a:pt x="1679764" y="342908"/>
                </a:lnTo>
                <a:lnTo>
                  <a:pt x="1671480" y="345128"/>
                </a:lnTo>
                <a:lnTo>
                  <a:pt x="1662876" y="347349"/>
                </a:lnTo>
                <a:lnTo>
                  <a:pt x="1654273" y="348935"/>
                </a:lnTo>
                <a:lnTo>
                  <a:pt x="1645350" y="349887"/>
                </a:lnTo>
                <a:lnTo>
                  <a:pt x="1636747" y="350204"/>
                </a:lnTo>
                <a:lnTo>
                  <a:pt x="1627188" y="350838"/>
                </a:lnTo>
                <a:lnTo>
                  <a:pt x="1618265" y="350204"/>
                </a:lnTo>
                <a:lnTo>
                  <a:pt x="1609343" y="349887"/>
                </a:lnTo>
                <a:lnTo>
                  <a:pt x="1600740" y="348935"/>
                </a:lnTo>
                <a:lnTo>
                  <a:pt x="1592136" y="347349"/>
                </a:lnTo>
                <a:lnTo>
                  <a:pt x="1583533" y="345128"/>
                </a:lnTo>
                <a:lnTo>
                  <a:pt x="1575248" y="342908"/>
                </a:lnTo>
                <a:lnTo>
                  <a:pt x="1566963" y="340370"/>
                </a:lnTo>
                <a:lnTo>
                  <a:pt x="1558678" y="337198"/>
                </a:lnTo>
                <a:lnTo>
                  <a:pt x="1551031" y="333709"/>
                </a:lnTo>
                <a:lnTo>
                  <a:pt x="1543383" y="329585"/>
                </a:lnTo>
                <a:lnTo>
                  <a:pt x="1536054" y="325461"/>
                </a:lnTo>
                <a:lnTo>
                  <a:pt x="1529044" y="320703"/>
                </a:lnTo>
                <a:lnTo>
                  <a:pt x="1522034" y="315945"/>
                </a:lnTo>
                <a:lnTo>
                  <a:pt x="1515342" y="310552"/>
                </a:lnTo>
                <a:lnTo>
                  <a:pt x="1508969" y="305159"/>
                </a:lnTo>
                <a:lnTo>
                  <a:pt x="1502915" y="299132"/>
                </a:lnTo>
                <a:lnTo>
                  <a:pt x="1496860" y="293423"/>
                </a:lnTo>
                <a:lnTo>
                  <a:pt x="1491443" y="286761"/>
                </a:lnTo>
                <a:lnTo>
                  <a:pt x="1486345" y="280100"/>
                </a:lnTo>
                <a:lnTo>
                  <a:pt x="1481247" y="273438"/>
                </a:lnTo>
                <a:lnTo>
                  <a:pt x="1476467" y="266142"/>
                </a:lnTo>
                <a:lnTo>
                  <a:pt x="1472643" y="258846"/>
                </a:lnTo>
                <a:lnTo>
                  <a:pt x="1468819" y="251233"/>
                </a:lnTo>
                <a:lnTo>
                  <a:pt x="1465314" y="243620"/>
                </a:lnTo>
                <a:lnTo>
                  <a:pt x="1462128" y="235690"/>
                </a:lnTo>
                <a:lnTo>
                  <a:pt x="1459260" y="227442"/>
                </a:lnTo>
                <a:lnTo>
                  <a:pt x="1456711" y="218877"/>
                </a:lnTo>
                <a:lnTo>
                  <a:pt x="1454480" y="210947"/>
                </a:lnTo>
                <a:lnTo>
                  <a:pt x="1453206" y="201748"/>
                </a:lnTo>
                <a:lnTo>
                  <a:pt x="1452250" y="193183"/>
                </a:lnTo>
                <a:lnTo>
                  <a:pt x="1451612" y="184301"/>
                </a:lnTo>
                <a:lnTo>
                  <a:pt x="1450975" y="175419"/>
                </a:lnTo>
                <a:lnTo>
                  <a:pt x="1451612" y="166220"/>
                </a:lnTo>
                <a:lnTo>
                  <a:pt x="1452250" y="157338"/>
                </a:lnTo>
                <a:lnTo>
                  <a:pt x="1453206" y="148456"/>
                </a:lnTo>
                <a:lnTo>
                  <a:pt x="1454480" y="139891"/>
                </a:lnTo>
                <a:lnTo>
                  <a:pt x="1456711" y="131326"/>
                </a:lnTo>
                <a:lnTo>
                  <a:pt x="1459260" y="123079"/>
                </a:lnTo>
                <a:lnTo>
                  <a:pt x="1462128" y="114831"/>
                </a:lnTo>
                <a:lnTo>
                  <a:pt x="1465314" y="107218"/>
                </a:lnTo>
                <a:lnTo>
                  <a:pt x="1468819" y="99288"/>
                </a:lnTo>
                <a:lnTo>
                  <a:pt x="1472643" y="91675"/>
                </a:lnTo>
                <a:lnTo>
                  <a:pt x="1476467" y="84379"/>
                </a:lnTo>
                <a:lnTo>
                  <a:pt x="1481247" y="77083"/>
                </a:lnTo>
                <a:lnTo>
                  <a:pt x="1486345" y="70421"/>
                </a:lnTo>
                <a:lnTo>
                  <a:pt x="1491443" y="63760"/>
                </a:lnTo>
                <a:lnTo>
                  <a:pt x="1496860" y="57099"/>
                </a:lnTo>
                <a:lnTo>
                  <a:pt x="1502915" y="51389"/>
                </a:lnTo>
                <a:lnTo>
                  <a:pt x="1508969" y="45679"/>
                </a:lnTo>
                <a:lnTo>
                  <a:pt x="1515342" y="39969"/>
                </a:lnTo>
                <a:lnTo>
                  <a:pt x="1522034" y="34576"/>
                </a:lnTo>
                <a:lnTo>
                  <a:pt x="1529044" y="29818"/>
                </a:lnTo>
                <a:lnTo>
                  <a:pt x="1536054" y="25377"/>
                </a:lnTo>
                <a:lnTo>
                  <a:pt x="1543383" y="20936"/>
                </a:lnTo>
                <a:lnTo>
                  <a:pt x="1551031" y="17130"/>
                </a:lnTo>
                <a:lnTo>
                  <a:pt x="1558678" y="13640"/>
                </a:lnTo>
                <a:lnTo>
                  <a:pt x="1566963" y="10468"/>
                </a:lnTo>
                <a:lnTo>
                  <a:pt x="1575248" y="7613"/>
                </a:lnTo>
                <a:lnTo>
                  <a:pt x="1583533" y="5393"/>
                </a:lnTo>
                <a:lnTo>
                  <a:pt x="1592136" y="3489"/>
                </a:lnTo>
                <a:lnTo>
                  <a:pt x="1600740" y="1903"/>
                </a:lnTo>
                <a:lnTo>
                  <a:pt x="1609343" y="635"/>
                </a:lnTo>
                <a:lnTo>
                  <a:pt x="1618265" y="0"/>
                </a:lnTo>
                <a:close/>
                <a:moveTo>
                  <a:pt x="1134595" y="0"/>
                </a:moveTo>
                <a:lnTo>
                  <a:pt x="1143794" y="0"/>
                </a:lnTo>
                <a:lnTo>
                  <a:pt x="1152676" y="0"/>
                </a:lnTo>
                <a:lnTo>
                  <a:pt x="1161558" y="635"/>
                </a:lnTo>
                <a:lnTo>
                  <a:pt x="1170123" y="1903"/>
                </a:lnTo>
                <a:lnTo>
                  <a:pt x="1179005" y="3489"/>
                </a:lnTo>
                <a:lnTo>
                  <a:pt x="1187252" y="5393"/>
                </a:lnTo>
                <a:lnTo>
                  <a:pt x="1195817" y="7613"/>
                </a:lnTo>
                <a:lnTo>
                  <a:pt x="1204065" y="10468"/>
                </a:lnTo>
                <a:lnTo>
                  <a:pt x="1211995" y="13640"/>
                </a:lnTo>
                <a:lnTo>
                  <a:pt x="1219608" y="17130"/>
                </a:lnTo>
                <a:lnTo>
                  <a:pt x="1227221" y="20936"/>
                </a:lnTo>
                <a:lnTo>
                  <a:pt x="1234517" y="25377"/>
                </a:lnTo>
                <a:lnTo>
                  <a:pt x="1241496" y="29818"/>
                </a:lnTo>
                <a:lnTo>
                  <a:pt x="1248475" y="34576"/>
                </a:lnTo>
                <a:lnTo>
                  <a:pt x="1255136" y="39969"/>
                </a:lnTo>
                <a:lnTo>
                  <a:pt x="1261480" y="45679"/>
                </a:lnTo>
                <a:lnTo>
                  <a:pt x="1267507" y="51389"/>
                </a:lnTo>
                <a:lnTo>
                  <a:pt x="1273534" y="57099"/>
                </a:lnTo>
                <a:lnTo>
                  <a:pt x="1278927" y="63760"/>
                </a:lnTo>
                <a:lnTo>
                  <a:pt x="1284002" y="70421"/>
                </a:lnTo>
                <a:lnTo>
                  <a:pt x="1289078" y="77083"/>
                </a:lnTo>
                <a:lnTo>
                  <a:pt x="1293836" y="84379"/>
                </a:lnTo>
                <a:lnTo>
                  <a:pt x="1297642" y="91675"/>
                </a:lnTo>
                <a:lnTo>
                  <a:pt x="1301449" y="99288"/>
                </a:lnTo>
                <a:lnTo>
                  <a:pt x="1304938" y="107218"/>
                </a:lnTo>
                <a:lnTo>
                  <a:pt x="1308111" y="114831"/>
                </a:lnTo>
                <a:lnTo>
                  <a:pt x="1311283" y="123079"/>
                </a:lnTo>
                <a:lnTo>
                  <a:pt x="1313503" y="131326"/>
                </a:lnTo>
                <a:lnTo>
                  <a:pt x="1315724" y="139891"/>
                </a:lnTo>
                <a:lnTo>
                  <a:pt x="1316992" y="148456"/>
                </a:lnTo>
                <a:lnTo>
                  <a:pt x="1317944" y="157338"/>
                </a:lnTo>
                <a:lnTo>
                  <a:pt x="1318579" y="166220"/>
                </a:lnTo>
                <a:lnTo>
                  <a:pt x="1319213" y="175419"/>
                </a:lnTo>
                <a:lnTo>
                  <a:pt x="1318579" y="184301"/>
                </a:lnTo>
                <a:lnTo>
                  <a:pt x="1317944" y="193183"/>
                </a:lnTo>
                <a:lnTo>
                  <a:pt x="1316992" y="201748"/>
                </a:lnTo>
                <a:lnTo>
                  <a:pt x="1315724" y="210947"/>
                </a:lnTo>
                <a:lnTo>
                  <a:pt x="1313503" y="218877"/>
                </a:lnTo>
                <a:lnTo>
                  <a:pt x="1311283" y="227442"/>
                </a:lnTo>
                <a:lnTo>
                  <a:pt x="1308111" y="235690"/>
                </a:lnTo>
                <a:lnTo>
                  <a:pt x="1304938" y="243620"/>
                </a:lnTo>
                <a:lnTo>
                  <a:pt x="1301449" y="251233"/>
                </a:lnTo>
                <a:lnTo>
                  <a:pt x="1297642" y="258846"/>
                </a:lnTo>
                <a:lnTo>
                  <a:pt x="1293836" y="266142"/>
                </a:lnTo>
                <a:lnTo>
                  <a:pt x="1289078" y="273438"/>
                </a:lnTo>
                <a:lnTo>
                  <a:pt x="1284002" y="280100"/>
                </a:lnTo>
                <a:lnTo>
                  <a:pt x="1278927" y="286761"/>
                </a:lnTo>
                <a:lnTo>
                  <a:pt x="1273534" y="293423"/>
                </a:lnTo>
                <a:lnTo>
                  <a:pt x="1267507" y="299132"/>
                </a:lnTo>
                <a:lnTo>
                  <a:pt x="1261480" y="305159"/>
                </a:lnTo>
                <a:lnTo>
                  <a:pt x="1255136" y="310552"/>
                </a:lnTo>
                <a:lnTo>
                  <a:pt x="1248475" y="315945"/>
                </a:lnTo>
                <a:lnTo>
                  <a:pt x="1241496" y="320703"/>
                </a:lnTo>
                <a:lnTo>
                  <a:pt x="1234517" y="325461"/>
                </a:lnTo>
                <a:lnTo>
                  <a:pt x="1227221" y="329585"/>
                </a:lnTo>
                <a:lnTo>
                  <a:pt x="1219608" y="333709"/>
                </a:lnTo>
                <a:lnTo>
                  <a:pt x="1211995" y="337198"/>
                </a:lnTo>
                <a:lnTo>
                  <a:pt x="1204065" y="340370"/>
                </a:lnTo>
                <a:lnTo>
                  <a:pt x="1195817" y="342908"/>
                </a:lnTo>
                <a:lnTo>
                  <a:pt x="1187252" y="345128"/>
                </a:lnTo>
                <a:lnTo>
                  <a:pt x="1179005" y="347349"/>
                </a:lnTo>
                <a:lnTo>
                  <a:pt x="1170123" y="348935"/>
                </a:lnTo>
                <a:lnTo>
                  <a:pt x="1161558" y="349887"/>
                </a:lnTo>
                <a:lnTo>
                  <a:pt x="1152676" y="350204"/>
                </a:lnTo>
                <a:lnTo>
                  <a:pt x="1143794" y="350838"/>
                </a:lnTo>
                <a:lnTo>
                  <a:pt x="1134595" y="350204"/>
                </a:lnTo>
                <a:lnTo>
                  <a:pt x="1125713" y="349887"/>
                </a:lnTo>
                <a:lnTo>
                  <a:pt x="1116831" y="348935"/>
                </a:lnTo>
                <a:lnTo>
                  <a:pt x="1108266" y="347349"/>
                </a:lnTo>
                <a:lnTo>
                  <a:pt x="1100019" y="345128"/>
                </a:lnTo>
                <a:lnTo>
                  <a:pt x="1091454" y="342908"/>
                </a:lnTo>
                <a:lnTo>
                  <a:pt x="1083206" y="340370"/>
                </a:lnTo>
                <a:lnTo>
                  <a:pt x="1075593" y="337198"/>
                </a:lnTo>
                <a:lnTo>
                  <a:pt x="1067663" y="333709"/>
                </a:lnTo>
                <a:lnTo>
                  <a:pt x="1059733" y="329585"/>
                </a:lnTo>
                <a:lnTo>
                  <a:pt x="1052754" y="325461"/>
                </a:lnTo>
                <a:lnTo>
                  <a:pt x="1045458" y="320703"/>
                </a:lnTo>
                <a:lnTo>
                  <a:pt x="1038797" y="315945"/>
                </a:lnTo>
                <a:lnTo>
                  <a:pt x="1032135" y="310552"/>
                </a:lnTo>
                <a:lnTo>
                  <a:pt x="1025474" y="305159"/>
                </a:lnTo>
                <a:lnTo>
                  <a:pt x="1019764" y="299132"/>
                </a:lnTo>
                <a:lnTo>
                  <a:pt x="1013737" y="293423"/>
                </a:lnTo>
                <a:lnTo>
                  <a:pt x="1008344" y="286761"/>
                </a:lnTo>
                <a:lnTo>
                  <a:pt x="1002952" y="280100"/>
                </a:lnTo>
                <a:lnTo>
                  <a:pt x="998193" y="273438"/>
                </a:lnTo>
                <a:lnTo>
                  <a:pt x="993752" y="266142"/>
                </a:lnTo>
                <a:lnTo>
                  <a:pt x="989311" y="258846"/>
                </a:lnTo>
                <a:lnTo>
                  <a:pt x="985505" y="251233"/>
                </a:lnTo>
                <a:lnTo>
                  <a:pt x="982015" y="243620"/>
                </a:lnTo>
                <a:lnTo>
                  <a:pt x="978843" y="235690"/>
                </a:lnTo>
                <a:lnTo>
                  <a:pt x="975988" y="227442"/>
                </a:lnTo>
                <a:lnTo>
                  <a:pt x="973768" y="218877"/>
                </a:lnTo>
                <a:lnTo>
                  <a:pt x="971865" y="210947"/>
                </a:lnTo>
                <a:lnTo>
                  <a:pt x="970279" y="201748"/>
                </a:lnTo>
                <a:lnTo>
                  <a:pt x="969010" y="193183"/>
                </a:lnTo>
                <a:lnTo>
                  <a:pt x="968692" y="184301"/>
                </a:lnTo>
                <a:lnTo>
                  <a:pt x="968375" y="175419"/>
                </a:lnTo>
                <a:lnTo>
                  <a:pt x="968692" y="166220"/>
                </a:lnTo>
                <a:lnTo>
                  <a:pt x="969010" y="157338"/>
                </a:lnTo>
                <a:lnTo>
                  <a:pt x="970279" y="148456"/>
                </a:lnTo>
                <a:lnTo>
                  <a:pt x="971865" y="139891"/>
                </a:lnTo>
                <a:lnTo>
                  <a:pt x="973768" y="131326"/>
                </a:lnTo>
                <a:lnTo>
                  <a:pt x="975988" y="123079"/>
                </a:lnTo>
                <a:lnTo>
                  <a:pt x="978843" y="114831"/>
                </a:lnTo>
                <a:lnTo>
                  <a:pt x="982015" y="107218"/>
                </a:lnTo>
                <a:lnTo>
                  <a:pt x="985505" y="99288"/>
                </a:lnTo>
                <a:lnTo>
                  <a:pt x="989311" y="91675"/>
                </a:lnTo>
                <a:lnTo>
                  <a:pt x="993752" y="84379"/>
                </a:lnTo>
                <a:lnTo>
                  <a:pt x="998193" y="77083"/>
                </a:lnTo>
                <a:lnTo>
                  <a:pt x="1002952" y="70421"/>
                </a:lnTo>
                <a:lnTo>
                  <a:pt x="1008344" y="63760"/>
                </a:lnTo>
                <a:lnTo>
                  <a:pt x="1013737" y="57099"/>
                </a:lnTo>
                <a:lnTo>
                  <a:pt x="1019764" y="51389"/>
                </a:lnTo>
                <a:lnTo>
                  <a:pt x="1025474" y="45679"/>
                </a:lnTo>
                <a:lnTo>
                  <a:pt x="1032135" y="39969"/>
                </a:lnTo>
                <a:lnTo>
                  <a:pt x="1038797" y="34576"/>
                </a:lnTo>
                <a:lnTo>
                  <a:pt x="1045458" y="29818"/>
                </a:lnTo>
                <a:lnTo>
                  <a:pt x="1052754" y="25377"/>
                </a:lnTo>
                <a:lnTo>
                  <a:pt x="1059733" y="20936"/>
                </a:lnTo>
                <a:lnTo>
                  <a:pt x="1067663" y="17130"/>
                </a:lnTo>
                <a:lnTo>
                  <a:pt x="1075593" y="13640"/>
                </a:lnTo>
                <a:lnTo>
                  <a:pt x="1083206" y="10468"/>
                </a:lnTo>
                <a:lnTo>
                  <a:pt x="1091454" y="7613"/>
                </a:lnTo>
                <a:lnTo>
                  <a:pt x="1100019" y="5393"/>
                </a:lnTo>
                <a:lnTo>
                  <a:pt x="1108266" y="3489"/>
                </a:lnTo>
                <a:lnTo>
                  <a:pt x="1116831" y="1903"/>
                </a:lnTo>
                <a:lnTo>
                  <a:pt x="1125713" y="635"/>
                </a:lnTo>
                <a:lnTo>
                  <a:pt x="1134595" y="0"/>
                </a:lnTo>
                <a:close/>
                <a:moveTo>
                  <a:pt x="650408" y="0"/>
                </a:moveTo>
                <a:lnTo>
                  <a:pt x="659607" y="0"/>
                </a:lnTo>
                <a:lnTo>
                  <a:pt x="668806" y="0"/>
                </a:lnTo>
                <a:lnTo>
                  <a:pt x="677371" y="635"/>
                </a:lnTo>
                <a:lnTo>
                  <a:pt x="686253" y="1903"/>
                </a:lnTo>
                <a:lnTo>
                  <a:pt x="694818" y="3489"/>
                </a:lnTo>
                <a:lnTo>
                  <a:pt x="703700" y="5393"/>
                </a:lnTo>
                <a:lnTo>
                  <a:pt x="711630" y="7613"/>
                </a:lnTo>
                <a:lnTo>
                  <a:pt x="719878" y="10468"/>
                </a:lnTo>
                <a:lnTo>
                  <a:pt x="728125" y="13640"/>
                </a:lnTo>
                <a:lnTo>
                  <a:pt x="735421" y="17130"/>
                </a:lnTo>
                <a:lnTo>
                  <a:pt x="743352" y="20936"/>
                </a:lnTo>
                <a:lnTo>
                  <a:pt x="750647" y="25377"/>
                </a:lnTo>
                <a:lnTo>
                  <a:pt x="757626" y="29818"/>
                </a:lnTo>
                <a:lnTo>
                  <a:pt x="764605" y="34576"/>
                </a:lnTo>
                <a:lnTo>
                  <a:pt x="771266" y="39969"/>
                </a:lnTo>
                <a:lnTo>
                  <a:pt x="777611" y="45679"/>
                </a:lnTo>
                <a:lnTo>
                  <a:pt x="783955" y="51389"/>
                </a:lnTo>
                <a:lnTo>
                  <a:pt x="789348" y="57099"/>
                </a:lnTo>
                <a:lnTo>
                  <a:pt x="795057" y="63760"/>
                </a:lnTo>
                <a:lnTo>
                  <a:pt x="800133" y="70421"/>
                </a:lnTo>
                <a:lnTo>
                  <a:pt x="805208" y="77083"/>
                </a:lnTo>
                <a:lnTo>
                  <a:pt x="809649" y="84379"/>
                </a:lnTo>
                <a:lnTo>
                  <a:pt x="813773" y="91675"/>
                </a:lnTo>
                <a:lnTo>
                  <a:pt x="817897" y="99288"/>
                </a:lnTo>
                <a:lnTo>
                  <a:pt x="821386" y="107218"/>
                </a:lnTo>
                <a:lnTo>
                  <a:pt x="824241" y="114831"/>
                </a:lnTo>
                <a:lnTo>
                  <a:pt x="827096" y="123079"/>
                </a:lnTo>
                <a:lnTo>
                  <a:pt x="829316" y="131326"/>
                </a:lnTo>
                <a:lnTo>
                  <a:pt x="831537" y="139891"/>
                </a:lnTo>
                <a:lnTo>
                  <a:pt x="832806" y="148456"/>
                </a:lnTo>
                <a:lnTo>
                  <a:pt x="834075" y="157338"/>
                </a:lnTo>
                <a:lnTo>
                  <a:pt x="835026" y="166220"/>
                </a:lnTo>
                <a:lnTo>
                  <a:pt x="835026" y="175419"/>
                </a:lnTo>
                <a:lnTo>
                  <a:pt x="835026" y="184301"/>
                </a:lnTo>
                <a:lnTo>
                  <a:pt x="834075" y="193183"/>
                </a:lnTo>
                <a:lnTo>
                  <a:pt x="832806" y="201748"/>
                </a:lnTo>
                <a:lnTo>
                  <a:pt x="831537" y="210947"/>
                </a:lnTo>
                <a:lnTo>
                  <a:pt x="829316" y="218877"/>
                </a:lnTo>
                <a:lnTo>
                  <a:pt x="827096" y="227442"/>
                </a:lnTo>
                <a:lnTo>
                  <a:pt x="824241" y="235690"/>
                </a:lnTo>
                <a:lnTo>
                  <a:pt x="821386" y="243620"/>
                </a:lnTo>
                <a:lnTo>
                  <a:pt x="817897" y="251233"/>
                </a:lnTo>
                <a:lnTo>
                  <a:pt x="813773" y="258846"/>
                </a:lnTo>
                <a:lnTo>
                  <a:pt x="809649" y="266142"/>
                </a:lnTo>
                <a:lnTo>
                  <a:pt x="805208" y="273438"/>
                </a:lnTo>
                <a:lnTo>
                  <a:pt x="800133" y="280100"/>
                </a:lnTo>
                <a:lnTo>
                  <a:pt x="795057" y="286761"/>
                </a:lnTo>
                <a:lnTo>
                  <a:pt x="789348" y="293423"/>
                </a:lnTo>
                <a:lnTo>
                  <a:pt x="783955" y="299132"/>
                </a:lnTo>
                <a:lnTo>
                  <a:pt x="777611" y="305159"/>
                </a:lnTo>
                <a:lnTo>
                  <a:pt x="771266" y="310552"/>
                </a:lnTo>
                <a:lnTo>
                  <a:pt x="764605" y="315945"/>
                </a:lnTo>
                <a:lnTo>
                  <a:pt x="757626" y="320703"/>
                </a:lnTo>
                <a:lnTo>
                  <a:pt x="750647" y="325461"/>
                </a:lnTo>
                <a:lnTo>
                  <a:pt x="743352" y="329585"/>
                </a:lnTo>
                <a:lnTo>
                  <a:pt x="735421" y="333709"/>
                </a:lnTo>
                <a:lnTo>
                  <a:pt x="728125" y="337198"/>
                </a:lnTo>
                <a:lnTo>
                  <a:pt x="719878" y="340370"/>
                </a:lnTo>
                <a:lnTo>
                  <a:pt x="711630" y="342908"/>
                </a:lnTo>
                <a:lnTo>
                  <a:pt x="703700" y="345128"/>
                </a:lnTo>
                <a:lnTo>
                  <a:pt x="694818" y="347349"/>
                </a:lnTo>
                <a:lnTo>
                  <a:pt x="686253" y="348935"/>
                </a:lnTo>
                <a:lnTo>
                  <a:pt x="677371" y="349887"/>
                </a:lnTo>
                <a:lnTo>
                  <a:pt x="668806" y="350204"/>
                </a:lnTo>
                <a:lnTo>
                  <a:pt x="659607" y="350838"/>
                </a:lnTo>
                <a:lnTo>
                  <a:pt x="650408" y="350204"/>
                </a:lnTo>
                <a:lnTo>
                  <a:pt x="641526" y="349887"/>
                </a:lnTo>
                <a:lnTo>
                  <a:pt x="632961" y="348935"/>
                </a:lnTo>
                <a:lnTo>
                  <a:pt x="624397" y="347349"/>
                </a:lnTo>
                <a:lnTo>
                  <a:pt x="615832" y="345128"/>
                </a:lnTo>
                <a:lnTo>
                  <a:pt x="607584" y="342908"/>
                </a:lnTo>
                <a:lnTo>
                  <a:pt x="599337" y="340370"/>
                </a:lnTo>
                <a:lnTo>
                  <a:pt x="591406" y="337198"/>
                </a:lnTo>
                <a:lnTo>
                  <a:pt x="583476" y="333709"/>
                </a:lnTo>
                <a:lnTo>
                  <a:pt x="576180" y="329585"/>
                </a:lnTo>
                <a:lnTo>
                  <a:pt x="568567" y="325461"/>
                </a:lnTo>
                <a:lnTo>
                  <a:pt x="561588" y="320703"/>
                </a:lnTo>
                <a:lnTo>
                  <a:pt x="554610" y="315945"/>
                </a:lnTo>
                <a:lnTo>
                  <a:pt x="547948" y="310552"/>
                </a:lnTo>
                <a:lnTo>
                  <a:pt x="541921" y="305159"/>
                </a:lnTo>
                <a:lnTo>
                  <a:pt x="535577" y="299132"/>
                </a:lnTo>
                <a:lnTo>
                  <a:pt x="529550" y="293423"/>
                </a:lnTo>
                <a:lnTo>
                  <a:pt x="524157" y="286761"/>
                </a:lnTo>
                <a:lnTo>
                  <a:pt x="519082" y="280100"/>
                </a:lnTo>
                <a:lnTo>
                  <a:pt x="514006" y="273438"/>
                </a:lnTo>
                <a:lnTo>
                  <a:pt x="509565" y="266142"/>
                </a:lnTo>
                <a:lnTo>
                  <a:pt x="505442" y="258846"/>
                </a:lnTo>
                <a:lnTo>
                  <a:pt x="501635" y="251233"/>
                </a:lnTo>
                <a:lnTo>
                  <a:pt x="498146" y="243620"/>
                </a:lnTo>
                <a:lnTo>
                  <a:pt x="494974" y="235690"/>
                </a:lnTo>
                <a:lnTo>
                  <a:pt x="492436" y="227442"/>
                </a:lnTo>
                <a:lnTo>
                  <a:pt x="489581" y="218877"/>
                </a:lnTo>
                <a:lnTo>
                  <a:pt x="487678" y="210947"/>
                </a:lnTo>
                <a:lnTo>
                  <a:pt x="486092" y="201748"/>
                </a:lnTo>
                <a:lnTo>
                  <a:pt x="485140" y="193183"/>
                </a:lnTo>
                <a:lnTo>
                  <a:pt x="484505" y="184301"/>
                </a:lnTo>
                <a:lnTo>
                  <a:pt x="484188" y="175419"/>
                </a:lnTo>
                <a:lnTo>
                  <a:pt x="484505" y="166220"/>
                </a:lnTo>
                <a:lnTo>
                  <a:pt x="485140" y="157338"/>
                </a:lnTo>
                <a:lnTo>
                  <a:pt x="486092" y="148456"/>
                </a:lnTo>
                <a:lnTo>
                  <a:pt x="487678" y="139891"/>
                </a:lnTo>
                <a:lnTo>
                  <a:pt x="489581" y="131326"/>
                </a:lnTo>
                <a:lnTo>
                  <a:pt x="492436" y="123079"/>
                </a:lnTo>
                <a:lnTo>
                  <a:pt x="494974" y="114831"/>
                </a:lnTo>
                <a:lnTo>
                  <a:pt x="498146" y="107218"/>
                </a:lnTo>
                <a:lnTo>
                  <a:pt x="501635" y="99288"/>
                </a:lnTo>
                <a:lnTo>
                  <a:pt x="505442" y="91675"/>
                </a:lnTo>
                <a:lnTo>
                  <a:pt x="509565" y="84379"/>
                </a:lnTo>
                <a:lnTo>
                  <a:pt x="514006" y="77083"/>
                </a:lnTo>
                <a:lnTo>
                  <a:pt x="519082" y="70421"/>
                </a:lnTo>
                <a:lnTo>
                  <a:pt x="524157" y="63760"/>
                </a:lnTo>
                <a:lnTo>
                  <a:pt x="529550" y="57099"/>
                </a:lnTo>
                <a:lnTo>
                  <a:pt x="535577" y="51389"/>
                </a:lnTo>
                <a:lnTo>
                  <a:pt x="541921" y="45679"/>
                </a:lnTo>
                <a:lnTo>
                  <a:pt x="547948" y="39969"/>
                </a:lnTo>
                <a:lnTo>
                  <a:pt x="554610" y="34576"/>
                </a:lnTo>
                <a:lnTo>
                  <a:pt x="561588" y="29818"/>
                </a:lnTo>
                <a:lnTo>
                  <a:pt x="568567" y="25377"/>
                </a:lnTo>
                <a:lnTo>
                  <a:pt x="576180" y="20936"/>
                </a:lnTo>
                <a:lnTo>
                  <a:pt x="583476" y="17130"/>
                </a:lnTo>
                <a:lnTo>
                  <a:pt x="591406" y="13640"/>
                </a:lnTo>
                <a:lnTo>
                  <a:pt x="599337" y="10468"/>
                </a:lnTo>
                <a:lnTo>
                  <a:pt x="607584" y="7613"/>
                </a:lnTo>
                <a:lnTo>
                  <a:pt x="615832" y="5393"/>
                </a:lnTo>
                <a:lnTo>
                  <a:pt x="624397" y="3489"/>
                </a:lnTo>
                <a:lnTo>
                  <a:pt x="632961" y="1903"/>
                </a:lnTo>
                <a:lnTo>
                  <a:pt x="641526" y="635"/>
                </a:lnTo>
                <a:lnTo>
                  <a:pt x="650408" y="0"/>
                </a:lnTo>
                <a:close/>
                <a:moveTo>
                  <a:pt x="166537" y="0"/>
                </a:moveTo>
                <a:lnTo>
                  <a:pt x="175419" y="0"/>
                </a:lnTo>
                <a:lnTo>
                  <a:pt x="184301" y="0"/>
                </a:lnTo>
                <a:lnTo>
                  <a:pt x="193183" y="635"/>
                </a:lnTo>
                <a:lnTo>
                  <a:pt x="202382" y="1903"/>
                </a:lnTo>
                <a:lnTo>
                  <a:pt x="210947" y="3489"/>
                </a:lnTo>
                <a:lnTo>
                  <a:pt x="219195" y="5393"/>
                </a:lnTo>
                <a:lnTo>
                  <a:pt x="227759" y="7613"/>
                </a:lnTo>
                <a:lnTo>
                  <a:pt x="235690" y="10468"/>
                </a:lnTo>
                <a:lnTo>
                  <a:pt x="243620" y="13640"/>
                </a:lnTo>
                <a:lnTo>
                  <a:pt x="251550" y="17130"/>
                </a:lnTo>
                <a:lnTo>
                  <a:pt x="258846" y="20936"/>
                </a:lnTo>
                <a:lnTo>
                  <a:pt x="266142" y="25377"/>
                </a:lnTo>
                <a:lnTo>
                  <a:pt x="273755" y="29818"/>
                </a:lnTo>
                <a:lnTo>
                  <a:pt x="280417" y="34576"/>
                </a:lnTo>
                <a:lnTo>
                  <a:pt x="286761" y="39969"/>
                </a:lnTo>
                <a:lnTo>
                  <a:pt x="293423" y="45679"/>
                </a:lnTo>
                <a:lnTo>
                  <a:pt x="299450" y="51389"/>
                </a:lnTo>
                <a:lnTo>
                  <a:pt x="305160" y="57099"/>
                </a:lnTo>
                <a:lnTo>
                  <a:pt x="310552" y="63760"/>
                </a:lnTo>
                <a:lnTo>
                  <a:pt x="316262" y="70421"/>
                </a:lnTo>
                <a:lnTo>
                  <a:pt x="320703" y="77083"/>
                </a:lnTo>
                <a:lnTo>
                  <a:pt x="325461" y="84379"/>
                </a:lnTo>
                <a:lnTo>
                  <a:pt x="329902" y="91675"/>
                </a:lnTo>
                <a:lnTo>
                  <a:pt x="333709" y="99288"/>
                </a:lnTo>
                <a:lnTo>
                  <a:pt x="337198" y="107218"/>
                </a:lnTo>
                <a:lnTo>
                  <a:pt x="340370" y="114831"/>
                </a:lnTo>
                <a:lnTo>
                  <a:pt x="342908" y="123079"/>
                </a:lnTo>
                <a:lnTo>
                  <a:pt x="345446" y="131326"/>
                </a:lnTo>
                <a:lnTo>
                  <a:pt x="347349" y="139891"/>
                </a:lnTo>
                <a:lnTo>
                  <a:pt x="348935" y="148456"/>
                </a:lnTo>
                <a:lnTo>
                  <a:pt x="349887" y="157338"/>
                </a:lnTo>
                <a:lnTo>
                  <a:pt x="350521" y="166220"/>
                </a:lnTo>
                <a:lnTo>
                  <a:pt x="350838" y="175419"/>
                </a:lnTo>
                <a:lnTo>
                  <a:pt x="350521" y="184301"/>
                </a:lnTo>
                <a:lnTo>
                  <a:pt x="349887" y="193183"/>
                </a:lnTo>
                <a:lnTo>
                  <a:pt x="348935" y="201748"/>
                </a:lnTo>
                <a:lnTo>
                  <a:pt x="347349" y="210947"/>
                </a:lnTo>
                <a:lnTo>
                  <a:pt x="345446" y="218877"/>
                </a:lnTo>
                <a:lnTo>
                  <a:pt x="342908" y="227442"/>
                </a:lnTo>
                <a:lnTo>
                  <a:pt x="340370" y="235690"/>
                </a:lnTo>
                <a:lnTo>
                  <a:pt x="337198" y="243620"/>
                </a:lnTo>
                <a:lnTo>
                  <a:pt x="333709" y="251233"/>
                </a:lnTo>
                <a:lnTo>
                  <a:pt x="329902" y="258846"/>
                </a:lnTo>
                <a:lnTo>
                  <a:pt x="325461" y="266142"/>
                </a:lnTo>
                <a:lnTo>
                  <a:pt x="320703" y="273438"/>
                </a:lnTo>
                <a:lnTo>
                  <a:pt x="316262" y="280100"/>
                </a:lnTo>
                <a:lnTo>
                  <a:pt x="310552" y="286761"/>
                </a:lnTo>
                <a:lnTo>
                  <a:pt x="305160" y="293423"/>
                </a:lnTo>
                <a:lnTo>
                  <a:pt x="299450" y="299132"/>
                </a:lnTo>
                <a:lnTo>
                  <a:pt x="293423" y="305159"/>
                </a:lnTo>
                <a:lnTo>
                  <a:pt x="286761" y="310552"/>
                </a:lnTo>
                <a:lnTo>
                  <a:pt x="280417" y="315945"/>
                </a:lnTo>
                <a:lnTo>
                  <a:pt x="273755" y="320703"/>
                </a:lnTo>
                <a:lnTo>
                  <a:pt x="266142" y="325461"/>
                </a:lnTo>
                <a:lnTo>
                  <a:pt x="258846" y="329585"/>
                </a:lnTo>
                <a:lnTo>
                  <a:pt x="251550" y="333709"/>
                </a:lnTo>
                <a:lnTo>
                  <a:pt x="243620" y="337198"/>
                </a:lnTo>
                <a:lnTo>
                  <a:pt x="235690" y="340370"/>
                </a:lnTo>
                <a:lnTo>
                  <a:pt x="227759" y="342908"/>
                </a:lnTo>
                <a:lnTo>
                  <a:pt x="219195" y="345128"/>
                </a:lnTo>
                <a:lnTo>
                  <a:pt x="210947" y="347349"/>
                </a:lnTo>
                <a:lnTo>
                  <a:pt x="202382" y="348935"/>
                </a:lnTo>
                <a:lnTo>
                  <a:pt x="193183" y="349887"/>
                </a:lnTo>
                <a:lnTo>
                  <a:pt x="184301" y="350204"/>
                </a:lnTo>
                <a:lnTo>
                  <a:pt x="175419" y="350838"/>
                </a:lnTo>
                <a:lnTo>
                  <a:pt x="166537" y="350204"/>
                </a:lnTo>
                <a:lnTo>
                  <a:pt x="157338" y="349887"/>
                </a:lnTo>
                <a:lnTo>
                  <a:pt x="148456" y="348935"/>
                </a:lnTo>
                <a:lnTo>
                  <a:pt x="139891" y="347349"/>
                </a:lnTo>
                <a:lnTo>
                  <a:pt x="131644" y="345128"/>
                </a:lnTo>
                <a:lnTo>
                  <a:pt x="123079" y="342908"/>
                </a:lnTo>
                <a:lnTo>
                  <a:pt x="114831" y="340370"/>
                </a:lnTo>
                <a:lnTo>
                  <a:pt x="107218" y="337198"/>
                </a:lnTo>
                <a:lnTo>
                  <a:pt x="99288" y="333709"/>
                </a:lnTo>
                <a:lnTo>
                  <a:pt x="91675" y="329585"/>
                </a:lnTo>
                <a:lnTo>
                  <a:pt x="84696" y="325461"/>
                </a:lnTo>
                <a:lnTo>
                  <a:pt x="77083" y="320703"/>
                </a:lnTo>
                <a:lnTo>
                  <a:pt x="70422" y="315945"/>
                </a:lnTo>
                <a:lnTo>
                  <a:pt x="64077" y="310552"/>
                </a:lnTo>
                <a:lnTo>
                  <a:pt x="57416" y="305159"/>
                </a:lnTo>
                <a:lnTo>
                  <a:pt x="51389" y="299132"/>
                </a:lnTo>
                <a:lnTo>
                  <a:pt x="45679" y="293423"/>
                </a:lnTo>
                <a:lnTo>
                  <a:pt x="40286" y="286761"/>
                </a:lnTo>
                <a:lnTo>
                  <a:pt x="34577" y="280100"/>
                </a:lnTo>
                <a:lnTo>
                  <a:pt x="30136" y="273438"/>
                </a:lnTo>
                <a:lnTo>
                  <a:pt x="25377" y="266142"/>
                </a:lnTo>
                <a:lnTo>
                  <a:pt x="20936" y="258846"/>
                </a:lnTo>
                <a:lnTo>
                  <a:pt x="17130" y="251233"/>
                </a:lnTo>
                <a:lnTo>
                  <a:pt x="13640" y="243620"/>
                </a:lnTo>
                <a:lnTo>
                  <a:pt x="10468" y="235690"/>
                </a:lnTo>
                <a:lnTo>
                  <a:pt x="7931" y="227442"/>
                </a:lnTo>
                <a:lnTo>
                  <a:pt x="5393" y="218877"/>
                </a:lnTo>
                <a:lnTo>
                  <a:pt x="3490" y="210947"/>
                </a:lnTo>
                <a:lnTo>
                  <a:pt x="1904" y="201748"/>
                </a:lnTo>
                <a:lnTo>
                  <a:pt x="635" y="193183"/>
                </a:lnTo>
                <a:lnTo>
                  <a:pt x="317" y="184301"/>
                </a:lnTo>
                <a:lnTo>
                  <a:pt x="0" y="175419"/>
                </a:lnTo>
                <a:lnTo>
                  <a:pt x="317" y="166220"/>
                </a:lnTo>
                <a:lnTo>
                  <a:pt x="635" y="157338"/>
                </a:lnTo>
                <a:lnTo>
                  <a:pt x="1904" y="148456"/>
                </a:lnTo>
                <a:lnTo>
                  <a:pt x="3490" y="139891"/>
                </a:lnTo>
                <a:lnTo>
                  <a:pt x="5393" y="131326"/>
                </a:lnTo>
                <a:lnTo>
                  <a:pt x="7931" y="123079"/>
                </a:lnTo>
                <a:lnTo>
                  <a:pt x="10468" y="114831"/>
                </a:lnTo>
                <a:lnTo>
                  <a:pt x="13640" y="107218"/>
                </a:lnTo>
                <a:lnTo>
                  <a:pt x="17130" y="99288"/>
                </a:lnTo>
                <a:lnTo>
                  <a:pt x="20936" y="91675"/>
                </a:lnTo>
                <a:lnTo>
                  <a:pt x="25377" y="84379"/>
                </a:lnTo>
                <a:lnTo>
                  <a:pt x="30136" y="77083"/>
                </a:lnTo>
                <a:lnTo>
                  <a:pt x="34577" y="70421"/>
                </a:lnTo>
                <a:lnTo>
                  <a:pt x="40286" y="63760"/>
                </a:lnTo>
                <a:lnTo>
                  <a:pt x="45679" y="57099"/>
                </a:lnTo>
                <a:lnTo>
                  <a:pt x="51389" y="51389"/>
                </a:lnTo>
                <a:lnTo>
                  <a:pt x="57416" y="45679"/>
                </a:lnTo>
                <a:lnTo>
                  <a:pt x="64077" y="39969"/>
                </a:lnTo>
                <a:lnTo>
                  <a:pt x="70422" y="34576"/>
                </a:lnTo>
                <a:lnTo>
                  <a:pt x="77083" y="29818"/>
                </a:lnTo>
                <a:lnTo>
                  <a:pt x="84696" y="25377"/>
                </a:lnTo>
                <a:lnTo>
                  <a:pt x="91675" y="20936"/>
                </a:lnTo>
                <a:lnTo>
                  <a:pt x="99288" y="17130"/>
                </a:lnTo>
                <a:lnTo>
                  <a:pt x="107218" y="13640"/>
                </a:lnTo>
                <a:lnTo>
                  <a:pt x="114831" y="10468"/>
                </a:lnTo>
                <a:lnTo>
                  <a:pt x="123079" y="7613"/>
                </a:lnTo>
                <a:lnTo>
                  <a:pt x="131644" y="5393"/>
                </a:lnTo>
                <a:lnTo>
                  <a:pt x="139891" y="3489"/>
                </a:lnTo>
                <a:lnTo>
                  <a:pt x="148456" y="1903"/>
                </a:lnTo>
                <a:lnTo>
                  <a:pt x="157338" y="635"/>
                </a:lnTo>
                <a:lnTo>
                  <a:pt x="166537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31" grpId="0" animBg="1"/>
      <p:bldP spid="33" grpId="0" animBg="1"/>
      <p:bldP spid="961" grpId="0" animBg="1"/>
      <p:bldP spid="959" grpId="0" build="p"/>
      <p:bldP spid="3" grpId="0" build="p"/>
      <p:bldP spid="119" grpId="0" animBg="1"/>
      <p:bldP spid="129" grpId="0" animBg="1"/>
      <p:bldP spid="1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723901" y="-1276348"/>
            <a:ext cx="7696200" cy="7696198"/>
          </a:xfrm>
          <a:prstGeom prst="ellipse">
            <a:avLst/>
          </a:prstGeom>
          <a:noFill/>
          <a:ln>
            <a:solidFill>
              <a:srgbClr val="40E0C5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7" name="弧形 6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5242537"/>
              <a:gd name="adj2" fmla="val 20088988"/>
            </a:avLst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弧形 62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19846732"/>
              <a:gd name="adj2" fmla="val 5816273"/>
            </a:avLst>
          </a:prstGeom>
          <a:ln w="31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弧形 22"/>
          <p:cNvSpPr/>
          <p:nvPr/>
        </p:nvSpPr>
        <p:spPr>
          <a:xfrm flipH="1">
            <a:off x="3170469" y="1165943"/>
            <a:ext cx="2852960" cy="2852960"/>
          </a:xfrm>
          <a:prstGeom prst="arc">
            <a:avLst>
              <a:gd name="adj1" fmla="val 16200000"/>
              <a:gd name="adj2" fmla="val 32168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弧形 76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18475225"/>
              <a:gd name="adj2" fmla="val 7613812"/>
            </a:avLst>
          </a:prstGeom>
          <a:noFill/>
          <a:ln w="3175">
            <a:solidFill>
              <a:schemeClr val="bg1">
                <a:alpha val="36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弧形 79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21274537"/>
              <a:gd name="adj2" fmla="val 3359282"/>
            </a:avLst>
          </a:prstGeom>
          <a:ln w="95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3554794" y="3736430"/>
            <a:ext cx="190293" cy="34787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V="1">
            <a:off x="5482134" y="982344"/>
            <a:ext cx="293719" cy="4849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3636768" y="3727054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285569" y="3990179"/>
            <a:ext cx="274363" cy="501568"/>
          </a:xfrm>
          <a:prstGeom prst="line">
            <a:avLst/>
          </a:prstGeom>
          <a:ln w="3175">
            <a:gradFill>
              <a:gsLst>
                <a:gs pos="27000">
                  <a:srgbClr val="40E0C5"/>
                </a:gs>
                <a:gs pos="31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5443085" y="1313212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6069656" y="458499"/>
            <a:ext cx="190293" cy="347879"/>
          </a:xfrm>
          <a:prstGeom prst="line">
            <a:avLst/>
          </a:prstGeom>
          <a:ln w="3175">
            <a:gradFill>
              <a:gsLst>
                <a:gs pos="84000">
                  <a:srgbClr val="40E0C5"/>
                </a:gs>
                <a:gs pos="78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V="1">
            <a:off x="5790046" y="675211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4615122" y="3845595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3141745" y="2563699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5462293" y="1433912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>
            <a:off x="3647656" y="1435960"/>
            <a:ext cx="1898586" cy="1719990"/>
          </a:xfrm>
          <a:prstGeom prst="triangle">
            <a:avLst>
              <a:gd name="adj" fmla="val 50216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flipV="1">
            <a:off x="3687738" y="2004502"/>
            <a:ext cx="1818422" cy="1647368"/>
          </a:xfrm>
          <a:prstGeom prst="triangle">
            <a:avLst>
              <a:gd name="adj" fmla="val 50216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3949859" y="1961779"/>
            <a:ext cx="1294185" cy="1501473"/>
            <a:chOff x="3907238" y="1961778"/>
            <a:chExt cx="1294185" cy="1501473"/>
          </a:xfrm>
        </p:grpSpPr>
        <p:sp>
          <p:nvSpPr>
            <p:cNvPr id="43" name="文本框 42"/>
            <p:cNvSpPr txBox="1"/>
            <p:nvPr/>
          </p:nvSpPr>
          <p:spPr>
            <a:xfrm>
              <a:off x="4302302" y="2878476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2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3907238" y="1961778"/>
              <a:ext cx="1294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TWO</a:t>
              </a:r>
              <a:endParaRPr lang="zh-CN" alt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068330" y="2471374"/>
              <a:ext cx="972000" cy="2571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spc="300" dirty="0" smtClean="0">
                  <a:latin typeface="微软雅黑" pitchFamily="34" charset="-122"/>
                  <a:ea typeface="微软雅黑" pitchFamily="34" charset="-122"/>
                </a:rPr>
                <a:t>目录标题</a:t>
              </a:r>
              <a:endParaRPr lang="zh-CN" altLang="en-US" sz="1200" b="1" spc="3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3627620" y="2847082"/>
            <a:ext cx="1944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44811"/>
            <a:ext cx="4774916" cy="868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504 -0.18226 L -0.33958 0.9379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5600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208 -0.17609 L -0.34167 0.945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5604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705 -0.38245 L -0.34375 0.8532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61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0556 -0.31418 L -0.31962 0.8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74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077 -0.83426 L -0.10573 0.3885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6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1893 -0.82531 L -0.10625 0.2947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8559 -0.94043 L -0.11059 0.3055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6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7" grpId="0" animBg="1"/>
      <p:bldP spid="63" grpId="0" animBg="1"/>
      <p:bldP spid="23" grpId="0" animBg="1"/>
      <p:bldP spid="77" grpId="0" animBg="1"/>
      <p:bldP spid="80" grpId="0" animBg="1"/>
      <p:bldP spid="8" grpId="0" animBg="1"/>
      <p:bldP spid="102" grpId="0" animBg="1"/>
      <p:bldP spid="103" grpId="0" animBg="1"/>
      <p:bldP spid="42" grpId="0" animBg="1"/>
      <p:bldP spid="10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椭圆 252"/>
          <p:cNvSpPr/>
          <p:nvPr/>
        </p:nvSpPr>
        <p:spPr>
          <a:xfrm>
            <a:off x="-1836712" y="1111052"/>
            <a:ext cx="3287860" cy="3287860"/>
          </a:xfrm>
          <a:prstGeom prst="ellipse">
            <a:avLst/>
          </a:prstGeom>
          <a:noFill/>
          <a:ln w="9525">
            <a:solidFill>
              <a:srgbClr val="40E0C5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59047" y="1188906"/>
            <a:ext cx="3131774" cy="3132152"/>
            <a:chOff x="-1759047" y="1188906"/>
            <a:chExt cx="3131774" cy="3132152"/>
          </a:xfrm>
        </p:grpSpPr>
        <p:sp>
          <p:nvSpPr>
            <p:cNvPr id="255" name="矩形 254"/>
            <p:cNvSpPr/>
            <p:nvPr/>
          </p:nvSpPr>
          <p:spPr>
            <a:xfrm rot="16200000">
              <a:off x="-1700719" y="2690173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" name="矩形 255"/>
            <p:cNvSpPr/>
            <p:nvPr/>
          </p:nvSpPr>
          <p:spPr>
            <a:xfrm rot="16418182">
              <a:off x="-1697696" y="2594945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7" name="矩形 256"/>
            <p:cNvSpPr/>
            <p:nvPr/>
          </p:nvSpPr>
          <p:spPr>
            <a:xfrm rot="16636364">
              <a:off x="-1688639" y="2500100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8" name="矩形 257"/>
            <p:cNvSpPr/>
            <p:nvPr/>
          </p:nvSpPr>
          <p:spPr>
            <a:xfrm rot="16854545">
              <a:off x="-1673586" y="2406021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9" name="矩形 258"/>
            <p:cNvSpPr/>
            <p:nvPr/>
          </p:nvSpPr>
          <p:spPr>
            <a:xfrm rot="17072727">
              <a:off x="-1652595" y="2313086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0" name="矩形 259"/>
            <p:cNvSpPr/>
            <p:nvPr/>
          </p:nvSpPr>
          <p:spPr>
            <a:xfrm rot="17290909">
              <a:off x="-1625753" y="2221669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1" name="矩形 260"/>
            <p:cNvSpPr/>
            <p:nvPr/>
          </p:nvSpPr>
          <p:spPr>
            <a:xfrm rot="17509091">
              <a:off x="-1593166" y="2132138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2" name="矩形 261"/>
            <p:cNvSpPr/>
            <p:nvPr/>
          </p:nvSpPr>
          <p:spPr>
            <a:xfrm rot="17727273">
              <a:off x="-1554967" y="2044855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3" name="矩形 262"/>
            <p:cNvSpPr/>
            <p:nvPr/>
          </p:nvSpPr>
          <p:spPr>
            <a:xfrm rot="17945455">
              <a:off x="-1511309" y="1960170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4" name="矩形 263"/>
            <p:cNvSpPr/>
            <p:nvPr/>
          </p:nvSpPr>
          <p:spPr>
            <a:xfrm rot="18163636">
              <a:off x="-1462368" y="1878425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5" name="矩形 264"/>
            <p:cNvSpPr/>
            <p:nvPr/>
          </p:nvSpPr>
          <p:spPr>
            <a:xfrm rot="18381818">
              <a:off x="-1408341" y="1799948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6" name="矩形 265"/>
            <p:cNvSpPr/>
            <p:nvPr/>
          </p:nvSpPr>
          <p:spPr>
            <a:xfrm rot="18600000">
              <a:off x="-1349445" y="1725056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7" name="矩形 266"/>
            <p:cNvSpPr/>
            <p:nvPr/>
          </p:nvSpPr>
          <p:spPr>
            <a:xfrm rot="18818182">
              <a:off x="-1285918" y="1654049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8" name="矩形 267"/>
            <p:cNvSpPr/>
            <p:nvPr/>
          </p:nvSpPr>
          <p:spPr>
            <a:xfrm rot="19036364">
              <a:off x="-1218014" y="1587216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9" name="矩形 268"/>
            <p:cNvSpPr/>
            <p:nvPr/>
          </p:nvSpPr>
          <p:spPr>
            <a:xfrm rot="19254546">
              <a:off x="-1146010" y="1524824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0" name="矩形 269"/>
            <p:cNvSpPr/>
            <p:nvPr/>
          </p:nvSpPr>
          <p:spPr>
            <a:xfrm rot="19472727">
              <a:off x="-1070193" y="1467123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1" name="矩形 270"/>
            <p:cNvSpPr/>
            <p:nvPr/>
          </p:nvSpPr>
          <p:spPr>
            <a:xfrm rot="19690909">
              <a:off x="-990869" y="1414348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2" name="矩形 271"/>
            <p:cNvSpPr/>
            <p:nvPr/>
          </p:nvSpPr>
          <p:spPr>
            <a:xfrm rot="19909091">
              <a:off x="-908358" y="1366709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3" name="矩形 272"/>
            <p:cNvSpPr/>
            <p:nvPr/>
          </p:nvSpPr>
          <p:spPr>
            <a:xfrm rot="20127273">
              <a:off x="-822991" y="1324400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4" name="矩形 273"/>
            <p:cNvSpPr/>
            <p:nvPr/>
          </p:nvSpPr>
          <p:spPr>
            <a:xfrm rot="20345455">
              <a:off x="-735111" y="1287591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5" name="矩形 274"/>
            <p:cNvSpPr/>
            <p:nvPr/>
          </p:nvSpPr>
          <p:spPr>
            <a:xfrm rot="20563636">
              <a:off x="-645076" y="125643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6" name="矩形 275"/>
            <p:cNvSpPr/>
            <p:nvPr/>
          </p:nvSpPr>
          <p:spPr>
            <a:xfrm rot="20781818">
              <a:off x="-553245" y="1231041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7" name="矩形 276"/>
            <p:cNvSpPr/>
            <p:nvPr/>
          </p:nvSpPr>
          <p:spPr>
            <a:xfrm rot="21000000">
              <a:off x="-459988" y="121152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8" name="矩形 277"/>
            <p:cNvSpPr/>
            <p:nvPr/>
          </p:nvSpPr>
          <p:spPr>
            <a:xfrm rot="21218182">
              <a:off x="-365681" y="119796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9" name="矩形 278"/>
            <p:cNvSpPr/>
            <p:nvPr/>
          </p:nvSpPr>
          <p:spPr>
            <a:xfrm rot="21436364">
              <a:off x="-270705" y="119041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0" name="矩形 279"/>
            <p:cNvSpPr/>
            <p:nvPr/>
          </p:nvSpPr>
          <p:spPr>
            <a:xfrm rot="54546">
              <a:off x="-175441" y="1188906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1" name="矩形 280"/>
            <p:cNvSpPr/>
            <p:nvPr/>
          </p:nvSpPr>
          <p:spPr>
            <a:xfrm rot="272727">
              <a:off x="-80272" y="1193439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2" name="矩形 281"/>
            <p:cNvSpPr/>
            <p:nvPr/>
          </p:nvSpPr>
          <p:spPr>
            <a:xfrm rot="490909">
              <a:off x="14417" y="120400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3" name="矩形 282"/>
            <p:cNvSpPr/>
            <p:nvPr/>
          </p:nvSpPr>
          <p:spPr>
            <a:xfrm rot="709091">
              <a:off x="108245" y="1220545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4" name="矩形 283"/>
            <p:cNvSpPr/>
            <p:nvPr/>
          </p:nvSpPr>
          <p:spPr>
            <a:xfrm rot="927273">
              <a:off x="200836" y="1243007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5" name="矩形 284"/>
            <p:cNvSpPr/>
            <p:nvPr/>
          </p:nvSpPr>
          <p:spPr>
            <a:xfrm rot="1145455">
              <a:off x="291816" y="1271296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矩形 285"/>
            <p:cNvSpPr/>
            <p:nvPr/>
          </p:nvSpPr>
          <p:spPr>
            <a:xfrm rot="1363637">
              <a:off x="380818" y="1305299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矩形 286"/>
            <p:cNvSpPr/>
            <p:nvPr/>
          </p:nvSpPr>
          <p:spPr>
            <a:xfrm rot="1581818">
              <a:off x="467484" y="1344878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8" name="矩形 287"/>
            <p:cNvSpPr/>
            <p:nvPr/>
          </p:nvSpPr>
          <p:spPr>
            <a:xfrm rot="1800000">
              <a:off x="551465" y="1389874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9" name="矩形 288"/>
            <p:cNvSpPr/>
            <p:nvPr/>
          </p:nvSpPr>
          <p:spPr>
            <a:xfrm rot="2018182">
              <a:off x="632424" y="1440106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0" name="矩形 289"/>
            <p:cNvSpPr/>
            <p:nvPr/>
          </p:nvSpPr>
          <p:spPr>
            <a:xfrm rot="2236364">
              <a:off x="710033" y="1495372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1" name="矩形 290"/>
            <p:cNvSpPr/>
            <p:nvPr/>
          </p:nvSpPr>
          <p:spPr>
            <a:xfrm rot="2454545">
              <a:off x="783982" y="1555448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2" name="矩形 291"/>
            <p:cNvSpPr/>
            <p:nvPr/>
          </p:nvSpPr>
          <p:spPr>
            <a:xfrm rot="2672727">
              <a:off x="853971" y="1620094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 292"/>
            <p:cNvSpPr/>
            <p:nvPr/>
          </p:nvSpPr>
          <p:spPr>
            <a:xfrm rot="2890909">
              <a:off x="919719" y="1689049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矩形 293"/>
            <p:cNvSpPr/>
            <p:nvPr/>
          </p:nvSpPr>
          <p:spPr>
            <a:xfrm rot="3109091">
              <a:off x="980962" y="1762035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5" name="矩形 294"/>
            <p:cNvSpPr/>
            <p:nvPr/>
          </p:nvSpPr>
          <p:spPr>
            <a:xfrm rot="3327273">
              <a:off x="1037452" y="1838757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6" name="矩形 295"/>
            <p:cNvSpPr/>
            <p:nvPr/>
          </p:nvSpPr>
          <p:spPr>
            <a:xfrm rot="3545455">
              <a:off x="1088961" y="1918909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 296"/>
            <p:cNvSpPr/>
            <p:nvPr/>
          </p:nvSpPr>
          <p:spPr>
            <a:xfrm rot="3763637">
              <a:off x="1135285" y="2002166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 297"/>
            <p:cNvSpPr/>
            <p:nvPr/>
          </p:nvSpPr>
          <p:spPr>
            <a:xfrm rot="3981819">
              <a:off x="1176234" y="2088194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9" name="矩形 298"/>
            <p:cNvSpPr/>
            <p:nvPr/>
          </p:nvSpPr>
          <p:spPr>
            <a:xfrm rot="4200000">
              <a:off x="1211644" y="2176645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 299"/>
            <p:cNvSpPr/>
            <p:nvPr/>
          </p:nvSpPr>
          <p:spPr>
            <a:xfrm rot="4418182">
              <a:off x="1241374" y="2267165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1" name="矩形 300"/>
            <p:cNvSpPr/>
            <p:nvPr/>
          </p:nvSpPr>
          <p:spPr>
            <a:xfrm rot="4636364">
              <a:off x="1265302" y="2359387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2" name="矩形 301"/>
            <p:cNvSpPr/>
            <p:nvPr/>
          </p:nvSpPr>
          <p:spPr>
            <a:xfrm rot="4854546">
              <a:off x="1283333" y="2452942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3" name="矩形 302"/>
            <p:cNvSpPr/>
            <p:nvPr/>
          </p:nvSpPr>
          <p:spPr>
            <a:xfrm rot="5072727">
              <a:off x="1295395" y="2547451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4" name="矩形 303"/>
            <p:cNvSpPr/>
            <p:nvPr/>
          </p:nvSpPr>
          <p:spPr>
            <a:xfrm rot="5290909">
              <a:off x="1301437" y="2642535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5" name="矩形 304"/>
            <p:cNvSpPr/>
            <p:nvPr/>
          </p:nvSpPr>
          <p:spPr>
            <a:xfrm rot="5509091">
              <a:off x="1301437" y="2737812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6" name="矩形 305"/>
            <p:cNvSpPr/>
            <p:nvPr/>
          </p:nvSpPr>
          <p:spPr>
            <a:xfrm rot="5727273">
              <a:off x="1295395" y="2832896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7" name="矩形 306"/>
            <p:cNvSpPr/>
            <p:nvPr/>
          </p:nvSpPr>
          <p:spPr>
            <a:xfrm rot="5945455">
              <a:off x="1283333" y="2927406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8" name="矩形 307"/>
            <p:cNvSpPr/>
            <p:nvPr/>
          </p:nvSpPr>
          <p:spPr>
            <a:xfrm rot="6163637">
              <a:off x="1265302" y="3020960"/>
              <a:ext cx="12962" cy="12961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9" name="矩形 308"/>
            <p:cNvSpPr/>
            <p:nvPr/>
          </p:nvSpPr>
          <p:spPr>
            <a:xfrm rot="6381819">
              <a:off x="1241374" y="3113183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0" name="矩形 309"/>
            <p:cNvSpPr/>
            <p:nvPr/>
          </p:nvSpPr>
          <p:spPr>
            <a:xfrm rot="6600000">
              <a:off x="1211644" y="3203702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1" name="矩形 310"/>
            <p:cNvSpPr/>
            <p:nvPr/>
          </p:nvSpPr>
          <p:spPr>
            <a:xfrm rot="6818182">
              <a:off x="1176234" y="3292153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2" name="矩形 311"/>
            <p:cNvSpPr/>
            <p:nvPr/>
          </p:nvSpPr>
          <p:spPr>
            <a:xfrm rot="7036364">
              <a:off x="1135285" y="3378181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3" name="矩形 312"/>
            <p:cNvSpPr/>
            <p:nvPr/>
          </p:nvSpPr>
          <p:spPr>
            <a:xfrm rot="7254546">
              <a:off x="1088961" y="346143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4" name="矩形 313"/>
            <p:cNvSpPr/>
            <p:nvPr/>
          </p:nvSpPr>
          <p:spPr>
            <a:xfrm rot="7472727">
              <a:off x="1037452" y="3541589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5" name="矩形 314"/>
            <p:cNvSpPr/>
            <p:nvPr/>
          </p:nvSpPr>
          <p:spPr>
            <a:xfrm rot="7690909">
              <a:off x="980962" y="3618312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6" name="矩形 315"/>
            <p:cNvSpPr/>
            <p:nvPr/>
          </p:nvSpPr>
          <p:spPr>
            <a:xfrm rot="7909091">
              <a:off x="919719" y="369129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7" name="矩形 316"/>
            <p:cNvSpPr/>
            <p:nvPr/>
          </p:nvSpPr>
          <p:spPr>
            <a:xfrm rot="8127274">
              <a:off x="853971" y="3760253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矩形 317"/>
            <p:cNvSpPr/>
            <p:nvPr/>
          </p:nvSpPr>
          <p:spPr>
            <a:xfrm rot="8345455">
              <a:off x="783982" y="3824897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9" name="矩形 318"/>
            <p:cNvSpPr/>
            <p:nvPr/>
          </p:nvSpPr>
          <p:spPr>
            <a:xfrm rot="8563637">
              <a:off x="710033" y="3884975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0" name="矩形 319"/>
            <p:cNvSpPr/>
            <p:nvPr/>
          </p:nvSpPr>
          <p:spPr>
            <a:xfrm rot="8781819">
              <a:off x="632424" y="394024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1" name="矩形 320"/>
            <p:cNvSpPr/>
            <p:nvPr/>
          </p:nvSpPr>
          <p:spPr>
            <a:xfrm rot="9000000">
              <a:off x="551465" y="3990473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2" name="矩形 321"/>
            <p:cNvSpPr/>
            <p:nvPr/>
          </p:nvSpPr>
          <p:spPr>
            <a:xfrm rot="9218182">
              <a:off x="467483" y="4035469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3" name="矩形 322"/>
            <p:cNvSpPr/>
            <p:nvPr/>
          </p:nvSpPr>
          <p:spPr>
            <a:xfrm rot="9436364">
              <a:off x="380818" y="407504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4" name="矩形 323"/>
            <p:cNvSpPr/>
            <p:nvPr/>
          </p:nvSpPr>
          <p:spPr>
            <a:xfrm rot="9654546">
              <a:off x="291815" y="410905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5" name="矩形 324"/>
            <p:cNvSpPr/>
            <p:nvPr/>
          </p:nvSpPr>
          <p:spPr>
            <a:xfrm rot="9872727">
              <a:off x="200836" y="413734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6" name="矩形 325"/>
            <p:cNvSpPr/>
            <p:nvPr/>
          </p:nvSpPr>
          <p:spPr>
            <a:xfrm rot="10090909">
              <a:off x="108245" y="4159802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7" name="矩形 326"/>
            <p:cNvSpPr/>
            <p:nvPr/>
          </p:nvSpPr>
          <p:spPr>
            <a:xfrm rot="10309091">
              <a:off x="14417" y="4176346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8" name="矩形 327"/>
            <p:cNvSpPr/>
            <p:nvPr/>
          </p:nvSpPr>
          <p:spPr>
            <a:xfrm rot="10527274">
              <a:off x="-80272" y="4186907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9" name="矩形 328"/>
            <p:cNvSpPr/>
            <p:nvPr/>
          </p:nvSpPr>
          <p:spPr>
            <a:xfrm rot="10745455">
              <a:off x="-175441" y="419144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0" name="矩形 329"/>
            <p:cNvSpPr/>
            <p:nvPr/>
          </p:nvSpPr>
          <p:spPr>
            <a:xfrm rot="10963638">
              <a:off x="-270705" y="418992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1" name="矩形 330"/>
            <p:cNvSpPr/>
            <p:nvPr/>
          </p:nvSpPr>
          <p:spPr>
            <a:xfrm rot="11181819">
              <a:off x="-365682" y="418237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2" name="矩形 331"/>
            <p:cNvSpPr/>
            <p:nvPr/>
          </p:nvSpPr>
          <p:spPr>
            <a:xfrm rot="11400000">
              <a:off x="-459988" y="4168819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矩形 332"/>
            <p:cNvSpPr/>
            <p:nvPr/>
          </p:nvSpPr>
          <p:spPr>
            <a:xfrm rot="11618183">
              <a:off x="-553245" y="4149306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4" name="矩形 333"/>
            <p:cNvSpPr/>
            <p:nvPr/>
          </p:nvSpPr>
          <p:spPr>
            <a:xfrm rot="11836364">
              <a:off x="-645076" y="4123917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5" name="矩形 334"/>
            <p:cNvSpPr/>
            <p:nvPr/>
          </p:nvSpPr>
          <p:spPr>
            <a:xfrm rot="12054545">
              <a:off x="-735111" y="4092755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6" name="矩形 335"/>
            <p:cNvSpPr/>
            <p:nvPr/>
          </p:nvSpPr>
          <p:spPr>
            <a:xfrm rot="12272728">
              <a:off x="-822991" y="4055945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7" name="矩形 336"/>
            <p:cNvSpPr/>
            <p:nvPr/>
          </p:nvSpPr>
          <p:spPr>
            <a:xfrm rot="12490909">
              <a:off x="-908358" y="4013637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8" name="矩形 337"/>
            <p:cNvSpPr/>
            <p:nvPr/>
          </p:nvSpPr>
          <p:spPr>
            <a:xfrm rot="12709091">
              <a:off x="-990868" y="3965998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9" name="矩形 338"/>
            <p:cNvSpPr/>
            <p:nvPr/>
          </p:nvSpPr>
          <p:spPr>
            <a:xfrm rot="12927274">
              <a:off x="-1070193" y="3913223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0" name="矩形 339"/>
            <p:cNvSpPr/>
            <p:nvPr/>
          </p:nvSpPr>
          <p:spPr>
            <a:xfrm rot="13145455">
              <a:off x="-1146010" y="3855523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1" name="矩形 340"/>
            <p:cNvSpPr/>
            <p:nvPr/>
          </p:nvSpPr>
          <p:spPr>
            <a:xfrm rot="13363638">
              <a:off x="-1218015" y="379313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2" name="矩形 341"/>
            <p:cNvSpPr/>
            <p:nvPr/>
          </p:nvSpPr>
          <p:spPr>
            <a:xfrm rot="13581819">
              <a:off x="-1285918" y="3726296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3" name="矩形 342"/>
            <p:cNvSpPr/>
            <p:nvPr/>
          </p:nvSpPr>
          <p:spPr>
            <a:xfrm rot="13800000">
              <a:off x="-1349445" y="3655290"/>
              <a:ext cx="12962" cy="12961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4" name="矩形 343"/>
            <p:cNvSpPr/>
            <p:nvPr/>
          </p:nvSpPr>
          <p:spPr>
            <a:xfrm rot="14018183">
              <a:off x="-1408341" y="3580398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5" name="矩形 344"/>
            <p:cNvSpPr/>
            <p:nvPr/>
          </p:nvSpPr>
          <p:spPr>
            <a:xfrm rot="14236364">
              <a:off x="-1462368" y="3501922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6" name="矩形 345"/>
            <p:cNvSpPr/>
            <p:nvPr/>
          </p:nvSpPr>
          <p:spPr>
            <a:xfrm rot="14454545">
              <a:off x="-1511309" y="3420176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7" name="矩形 346"/>
            <p:cNvSpPr/>
            <p:nvPr/>
          </p:nvSpPr>
          <p:spPr>
            <a:xfrm rot="14672728">
              <a:off x="-1554967" y="3335491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8" name="矩形 347"/>
            <p:cNvSpPr/>
            <p:nvPr/>
          </p:nvSpPr>
          <p:spPr>
            <a:xfrm rot="14890909">
              <a:off x="-1593166" y="3248208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9" name="矩形 348"/>
            <p:cNvSpPr/>
            <p:nvPr/>
          </p:nvSpPr>
          <p:spPr>
            <a:xfrm rot="15109092">
              <a:off x="-1625753" y="3158677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0" name="矩形 349"/>
            <p:cNvSpPr/>
            <p:nvPr/>
          </p:nvSpPr>
          <p:spPr>
            <a:xfrm rot="15327274">
              <a:off x="-1652595" y="3067261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1" name="矩形 350"/>
            <p:cNvSpPr/>
            <p:nvPr/>
          </p:nvSpPr>
          <p:spPr>
            <a:xfrm rot="15545455">
              <a:off x="-1673586" y="2974325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2" name="矩形 351"/>
            <p:cNvSpPr/>
            <p:nvPr/>
          </p:nvSpPr>
          <p:spPr>
            <a:xfrm rot="15763638">
              <a:off x="-1688639" y="2880246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3" name="矩形 352"/>
            <p:cNvSpPr/>
            <p:nvPr/>
          </p:nvSpPr>
          <p:spPr>
            <a:xfrm rot="15981819">
              <a:off x="-1697696" y="2785401"/>
              <a:ext cx="12962" cy="129618"/>
            </a:xfrm>
            <a:prstGeom prst="rect">
              <a:avLst/>
            </a:prstGeom>
            <a:solidFill>
              <a:srgbClr val="40E0C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4" name="椭圆 353"/>
          <p:cNvSpPr/>
          <p:nvPr/>
        </p:nvSpPr>
        <p:spPr>
          <a:xfrm>
            <a:off x="-726628" y="2096752"/>
            <a:ext cx="1266180" cy="1266180"/>
          </a:xfrm>
          <a:prstGeom prst="ellipse">
            <a:avLst/>
          </a:prstGeom>
          <a:noFill/>
          <a:ln w="9525">
            <a:solidFill>
              <a:srgbClr val="40E0C5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剪去对角的矩形 9"/>
          <p:cNvSpPr/>
          <p:nvPr/>
        </p:nvSpPr>
        <p:spPr>
          <a:xfrm flipH="1">
            <a:off x="2909755" y="1111052"/>
            <a:ext cx="4426541" cy="706466"/>
          </a:xfrm>
          <a:prstGeom prst="snip2Diag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1117600" y="1451429"/>
            <a:ext cx="1770743" cy="304800"/>
          </a:xfrm>
          <a:custGeom>
            <a:avLst/>
            <a:gdLst>
              <a:gd name="connsiteX0" fmla="*/ 0 w 1770743"/>
              <a:gd name="connsiteY0" fmla="*/ 304800 h 304800"/>
              <a:gd name="connsiteX1" fmla="*/ 493486 w 1770743"/>
              <a:gd name="connsiteY1" fmla="*/ 0 h 304800"/>
              <a:gd name="connsiteX2" fmla="*/ 1770743 w 1770743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0743" h="304800">
                <a:moveTo>
                  <a:pt x="0" y="304800"/>
                </a:moveTo>
                <a:lnTo>
                  <a:pt x="493486" y="0"/>
                </a:lnTo>
                <a:lnTo>
                  <a:pt x="1770743" y="0"/>
                </a:lnTo>
              </a:path>
            </a:pathLst>
          </a:custGeom>
          <a:noFill/>
          <a:ln w="9525">
            <a:solidFill>
              <a:srgbClr val="40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8" name="任意多边形 357"/>
          <p:cNvSpPr/>
          <p:nvPr/>
        </p:nvSpPr>
        <p:spPr>
          <a:xfrm flipV="1">
            <a:off x="1117600" y="3774380"/>
            <a:ext cx="1770743" cy="304800"/>
          </a:xfrm>
          <a:custGeom>
            <a:avLst/>
            <a:gdLst>
              <a:gd name="connsiteX0" fmla="*/ 0 w 1770743"/>
              <a:gd name="connsiteY0" fmla="*/ 304800 h 304800"/>
              <a:gd name="connsiteX1" fmla="*/ 493486 w 1770743"/>
              <a:gd name="connsiteY1" fmla="*/ 0 h 304800"/>
              <a:gd name="connsiteX2" fmla="*/ 1770743 w 1770743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0743" h="304800">
                <a:moveTo>
                  <a:pt x="0" y="304800"/>
                </a:moveTo>
                <a:lnTo>
                  <a:pt x="493486" y="0"/>
                </a:lnTo>
                <a:lnTo>
                  <a:pt x="1770743" y="0"/>
                </a:lnTo>
              </a:path>
            </a:pathLst>
          </a:custGeom>
          <a:noFill/>
          <a:ln w="9525">
            <a:solidFill>
              <a:srgbClr val="40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825234" y="1268458"/>
            <a:ext cx="391654" cy="391654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9" name="矩形 358"/>
          <p:cNvSpPr/>
          <p:nvPr/>
        </p:nvSpPr>
        <p:spPr>
          <a:xfrm>
            <a:off x="3363870" y="1170777"/>
            <a:ext cx="3972425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 useBgFill="1">
        <p:nvSpPr>
          <p:cNvPr id="360" name="KSO_Shape"/>
          <p:cNvSpPr/>
          <p:nvPr/>
        </p:nvSpPr>
        <p:spPr bwMode="auto">
          <a:xfrm>
            <a:off x="2903371" y="1363660"/>
            <a:ext cx="235380" cy="201250"/>
          </a:xfrm>
          <a:custGeom>
            <a:avLst/>
            <a:gdLst>
              <a:gd name="T0" fmla="*/ 255281011 w 10900"/>
              <a:gd name="T1" fmla="*/ 255294707 h 9319"/>
              <a:gd name="T2" fmla="*/ 255281011 w 10900"/>
              <a:gd name="T3" fmla="*/ 255294707 h 9319"/>
              <a:gd name="T4" fmla="*/ 255281011 w 10900"/>
              <a:gd name="T5" fmla="*/ 255294707 h 9319"/>
              <a:gd name="T6" fmla="*/ 255281011 w 10900"/>
              <a:gd name="T7" fmla="*/ 255294707 h 9319"/>
              <a:gd name="T8" fmla="*/ 255281011 w 10900"/>
              <a:gd name="T9" fmla="*/ 255294707 h 9319"/>
              <a:gd name="T10" fmla="*/ 255281011 w 10900"/>
              <a:gd name="T11" fmla="*/ 255294707 h 9319"/>
              <a:gd name="T12" fmla="*/ 255281011 w 10900"/>
              <a:gd name="T13" fmla="*/ 255294707 h 9319"/>
              <a:gd name="T14" fmla="*/ 255281011 w 10900"/>
              <a:gd name="T15" fmla="*/ 255294707 h 9319"/>
              <a:gd name="T16" fmla="*/ 255281011 w 10900"/>
              <a:gd name="T17" fmla="*/ 255294707 h 9319"/>
              <a:gd name="T18" fmla="*/ 255281011 w 10900"/>
              <a:gd name="T19" fmla="*/ 255294707 h 9319"/>
              <a:gd name="T20" fmla="*/ 255281011 w 10900"/>
              <a:gd name="T21" fmla="*/ 255294707 h 9319"/>
              <a:gd name="T22" fmla="*/ 255281011 w 10900"/>
              <a:gd name="T23" fmla="*/ 255294707 h 9319"/>
              <a:gd name="T24" fmla="*/ 255281011 w 10900"/>
              <a:gd name="T25" fmla="*/ 255294707 h 9319"/>
              <a:gd name="T26" fmla="*/ 255281011 w 10900"/>
              <a:gd name="T27" fmla="*/ 255294707 h 9319"/>
              <a:gd name="T28" fmla="*/ 255281011 w 10900"/>
              <a:gd name="T29" fmla="*/ 255294707 h 9319"/>
              <a:gd name="T30" fmla="*/ 255281011 w 10900"/>
              <a:gd name="T31" fmla="*/ 255294707 h 9319"/>
              <a:gd name="T32" fmla="*/ 255281011 w 10900"/>
              <a:gd name="T33" fmla="*/ 255294707 h 9319"/>
              <a:gd name="T34" fmla="*/ 255281011 w 10900"/>
              <a:gd name="T35" fmla="*/ 255294707 h 9319"/>
              <a:gd name="T36" fmla="*/ 255281011 w 10900"/>
              <a:gd name="T37" fmla="*/ 255294707 h 9319"/>
              <a:gd name="T38" fmla="*/ 255281011 w 10900"/>
              <a:gd name="T39" fmla="*/ 255294707 h 9319"/>
              <a:gd name="T40" fmla="*/ 255281011 w 10900"/>
              <a:gd name="T41" fmla="*/ 255294707 h 9319"/>
              <a:gd name="T42" fmla="*/ 255281011 w 10900"/>
              <a:gd name="T43" fmla="*/ 255294707 h 9319"/>
              <a:gd name="T44" fmla="*/ 255281011 w 10900"/>
              <a:gd name="T45" fmla="*/ 255294707 h 9319"/>
              <a:gd name="T46" fmla="*/ 255281011 w 10900"/>
              <a:gd name="T47" fmla="*/ 255294707 h 9319"/>
              <a:gd name="T48" fmla="*/ 255281011 w 10900"/>
              <a:gd name="T49" fmla="*/ 255294707 h 9319"/>
              <a:gd name="T50" fmla="*/ 255281011 w 10900"/>
              <a:gd name="T51" fmla="*/ 255294707 h 9319"/>
              <a:gd name="T52" fmla="*/ 255281011 w 10900"/>
              <a:gd name="T53" fmla="*/ 255294707 h 9319"/>
              <a:gd name="T54" fmla="*/ 255281011 w 10900"/>
              <a:gd name="T55" fmla="*/ 255294707 h 9319"/>
              <a:gd name="T56" fmla="*/ 255281011 w 10900"/>
              <a:gd name="T57" fmla="*/ 255294707 h 9319"/>
              <a:gd name="T58" fmla="*/ 255281011 w 10900"/>
              <a:gd name="T59" fmla="*/ 255294707 h 9319"/>
              <a:gd name="T60" fmla="*/ 255281011 w 10900"/>
              <a:gd name="T61" fmla="*/ 255294707 h 9319"/>
              <a:gd name="T62" fmla="*/ 255281011 w 10900"/>
              <a:gd name="T63" fmla="*/ 255294707 h 9319"/>
              <a:gd name="T64" fmla="*/ 255281011 w 10900"/>
              <a:gd name="T65" fmla="*/ 255294707 h 9319"/>
              <a:gd name="T66" fmla="*/ 255281011 w 10900"/>
              <a:gd name="T67" fmla="*/ 255294707 h 9319"/>
              <a:gd name="T68" fmla="*/ 255281011 w 10900"/>
              <a:gd name="T69" fmla="*/ 255294707 h 9319"/>
              <a:gd name="T70" fmla="*/ 255281011 w 10900"/>
              <a:gd name="T71" fmla="*/ 255294707 h 9319"/>
              <a:gd name="T72" fmla="*/ 255281011 w 10900"/>
              <a:gd name="T73" fmla="*/ 255294707 h 9319"/>
              <a:gd name="T74" fmla="*/ 255281011 w 10900"/>
              <a:gd name="T75" fmla="*/ 255294707 h 9319"/>
              <a:gd name="T76" fmla="*/ 255281011 w 10900"/>
              <a:gd name="T77" fmla="*/ 255294707 h 9319"/>
              <a:gd name="T78" fmla="*/ 255281011 w 10900"/>
              <a:gd name="T79" fmla="*/ 255294707 h 9319"/>
              <a:gd name="T80" fmla="*/ 255281011 w 10900"/>
              <a:gd name="T81" fmla="*/ 255294707 h 9319"/>
              <a:gd name="T82" fmla="*/ 255281011 w 10900"/>
              <a:gd name="T83" fmla="*/ 255294707 h 9319"/>
              <a:gd name="T84" fmla="*/ 255281011 w 10900"/>
              <a:gd name="T85" fmla="*/ 255294707 h 9319"/>
              <a:gd name="T86" fmla="*/ 255281011 w 10900"/>
              <a:gd name="T87" fmla="*/ 255294707 h 9319"/>
              <a:gd name="T88" fmla="*/ 255281011 w 10900"/>
              <a:gd name="T89" fmla="*/ 255294707 h 9319"/>
              <a:gd name="T90" fmla="*/ 255281011 w 10900"/>
              <a:gd name="T91" fmla="*/ 255294707 h 9319"/>
              <a:gd name="T92" fmla="*/ 255281011 w 10900"/>
              <a:gd name="T93" fmla="*/ 255294707 h 9319"/>
              <a:gd name="T94" fmla="*/ 255281011 w 10900"/>
              <a:gd name="T95" fmla="*/ 255294707 h 9319"/>
              <a:gd name="T96" fmla="*/ 255281011 w 10900"/>
              <a:gd name="T97" fmla="*/ 255294707 h 9319"/>
              <a:gd name="T98" fmla="*/ 255281011 w 10900"/>
              <a:gd name="T99" fmla="*/ 255294707 h 9319"/>
              <a:gd name="T100" fmla="*/ 255281011 w 10900"/>
              <a:gd name="T101" fmla="*/ 255294707 h 9319"/>
              <a:gd name="T102" fmla="*/ 255281011 w 10900"/>
              <a:gd name="T103" fmla="*/ 255294707 h 9319"/>
              <a:gd name="T104" fmla="*/ 255281011 w 10900"/>
              <a:gd name="T105" fmla="*/ 255294707 h 9319"/>
              <a:gd name="T106" fmla="*/ 255281011 w 10900"/>
              <a:gd name="T107" fmla="*/ 255294707 h 9319"/>
              <a:gd name="T108" fmla="*/ 255281011 w 10900"/>
              <a:gd name="T109" fmla="*/ 255294707 h 9319"/>
              <a:gd name="T110" fmla="*/ 255281011 w 10900"/>
              <a:gd name="T111" fmla="*/ 255294707 h 9319"/>
              <a:gd name="T112" fmla="*/ 255281011 w 10900"/>
              <a:gd name="T113" fmla="*/ 255294707 h 9319"/>
              <a:gd name="T114" fmla="*/ 255281011 w 10900"/>
              <a:gd name="T115" fmla="*/ 255294707 h 9319"/>
              <a:gd name="T116" fmla="*/ 255281011 w 10900"/>
              <a:gd name="T117" fmla="*/ 255294707 h 9319"/>
              <a:gd name="T118" fmla="*/ 255281011 w 10900"/>
              <a:gd name="T119" fmla="*/ 255294707 h 9319"/>
              <a:gd name="T120" fmla="*/ 255281011 w 10900"/>
              <a:gd name="T121" fmla="*/ 255294707 h 9319"/>
              <a:gd name="T122" fmla="*/ 255281011 w 10900"/>
              <a:gd name="T123" fmla="*/ 255294707 h 931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900" h="9319">
                <a:moveTo>
                  <a:pt x="776" y="0"/>
                </a:moveTo>
                <a:lnTo>
                  <a:pt x="796" y="0"/>
                </a:lnTo>
                <a:lnTo>
                  <a:pt x="904" y="2"/>
                </a:lnTo>
                <a:lnTo>
                  <a:pt x="1011" y="6"/>
                </a:lnTo>
                <a:lnTo>
                  <a:pt x="1117" y="13"/>
                </a:lnTo>
                <a:lnTo>
                  <a:pt x="1222" y="21"/>
                </a:lnTo>
                <a:lnTo>
                  <a:pt x="1327" y="33"/>
                </a:lnTo>
                <a:lnTo>
                  <a:pt x="1431" y="46"/>
                </a:lnTo>
                <a:lnTo>
                  <a:pt x="1535" y="62"/>
                </a:lnTo>
                <a:lnTo>
                  <a:pt x="1637" y="80"/>
                </a:lnTo>
                <a:lnTo>
                  <a:pt x="1738" y="100"/>
                </a:lnTo>
                <a:lnTo>
                  <a:pt x="1840" y="123"/>
                </a:lnTo>
                <a:lnTo>
                  <a:pt x="1940" y="148"/>
                </a:lnTo>
                <a:lnTo>
                  <a:pt x="2039" y="175"/>
                </a:lnTo>
                <a:lnTo>
                  <a:pt x="2137" y="203"/>
                </a:lnTo>
                <a:lnTo>
                  <a:pt x="2235" y="234"/>
                </a:lnTo>
                <a:lnTo>
                  <a:pt x="2331" y="267"/>
                </a:lnTo>
                <a:lnTo>
                  <a:pt x="2427" y="303"/>
                </a:lnTo>
                <a:lnTo>
                  <a:pt x="2522" y="339"/>
                </a:lnTo>
                <a:lnTo>
                  <a:pt x="2615" y="379"/>
                </a:lnTo>
                <a:lnTo>
                  <a:pt x="2708" y="420"/>
                </a:lnTo>
                <a:lnTo>
                  <a:pt x="2800" y="464"/>
                </a:lnTo>
                <a:lnTo>
                  <a:pt x="2890" y="508"/>
                </a:lnTo>
                <a:lnTo>
                  <a:pt x="2980" y="556"/>
                </a:lnTo>
                <a:lnTo>
                  <a:pt x="3068" y="604"/>
                </a:lnTo>
                <a:lnTo>
                  <a:pt x="3155" y="655"/>
                </a:lnTo>
                <a:lnTo>
                  <a:pt x="3240" y="707"/>
                </a:lnTo>
                <a:lnTo>
                  <a:pt x="3326" y="762"/>
                </a:lnTo>
                <a:lnTo>
                  <a:pt x="3408" y="817"/>
                </a:lnTo>
                <a:lnTo>
                  <a:pt x="3490" y="875"/>
                </a:lnTo>
                <a:lnTo>
                  <a:pt x="3572" y="935"/>
                </a:lnTo>
                <a:lnTo>
                  <a:pt x="3651" y="996"/>
                </a:lnTo>
                <a:lnTo>
                  <a:pt x="3729" y="1059"/>
                </a:lnTo>
                <a:lnTo>
                  <a:pt x="3805" y="1123"/>
                </a:lnTo>
                <a:lnTo>
                  <a:pt x="3881" y="1189"/>
                </a:lnTo>
                <a:lnTo>
                  <a:pt x="3954" y="1256"/>
                </a:lnTo>
                <a:lnTo>
                  <a:pt x="4027" y="1325"/>
                </a:lnTo>
                <a:lnTo>
                  <a:pt x="4098" y="1396"/>
                </a:lnTo>
                <a:lnTo>
                  <a:pt x="4167" y="1468"/>
                </a:lnTo>
                <a:lnTo>
                  <a:pt x="4234" y="1542"/>
                </a:lnTo>
                <a:lnTo>
                  <a:pt x="4301" y="1616"/>
                </a:lnTo>
                <a:lnTo>
                  <a:pt x="4366" y="1693"/>
                </a:lnTo>
                <a:lnTo>
                  <a:pt x="4429" y="1771"/>
                </a:lnTo>
                <a:lnTo>
                  <a:pt x="4490" y="1850"/>
                </a:lnTo>
                <a:lnTo>
                  <a:pt x="4550" y="1931"/>
                </a:lnTo>
                <a:lnTo>
                  <a:pt x="4608" y="2013"/>
                </a:lnTo>
                <a:lnTo>
                  <a:pt x="4664" y="2095"/>
                </a:lnTo>
                <a:lnTo>
                  <a:pt x="4719" y="2179"/>
                </a:lnTo>
                <a:lnTo>
                  <a:pt x="4772" y="2266"/>
                </a:lnTo>
                <a:lnTo>
                  <a:pt x="4823" y="2352"/>
                </a:lnTo>
                <a:lnTo>
                  <a:pt x="4872" y="2440"/>
                </a:lnTo>
                <a:lnTo>
                  <a:pt x="4920" y="2530"/>
                </a:lnTo>
                <a:lnTo>
                  <a:pt x="4965" y="2620"/>
                </a:lnTo>
                <a:lnTo>
                  <a:pt x="5009" y="2711"/>
                </a:lnTo>
                <a:lnTo>
                  <a:pt x="5050" y="2803"/>
                </a:lnTo>
                <a:lnTo>
                  <a:pt x="5089" y="2897"/>
                </a:lnTo>
                <a:lnTo>
                  <a:pt x="5127" y="2991"/>
                </a:lnTo>
                <a:lnTo>
                  <a:pt x="5162" y="3087"/>
                </a:lnTo>
                <a:lnTo>
                  <a:pt x="5196" y="3183"/>
                </a:lnTo>
                <a:lnTo>
                  <a:pt x="5227" y="3280"/>
                </a:lnTo>
                <a:lnTo>
                  <a:pt x="5257" y="3378"/>
                </a:lnTo>
                <a:lnTo>
                  <a:pt x="5284" y="3478"/>
                </a:lnTo>
                <a:lnTo>
                  <a:pt x="5309" y="3578"/>
                </a:lnTo>
                <a:lnTo>
                  <a:pt x="5332" y="3679"/>
                </a:lnTo>
                <a:lnTo>
                  <a:pt x="5353" y="3781"/>
                </a:lnTo>
                <a:lnTo>
                  <a:pt x="5371" y="3882"/>
                </a:lnTo>
                <a:lnTo>
                  <a:pt x="8249" y="3882"/>
                </a:lnTo>
                <a:lnTo>
                  <a:pt x="7100" y="2733"/>
                </a:lnTo>
                <a:lnTo>
                  <a:pt x="7073" y="2705"/>
                </a:lnTo>
                <a:lnTo>
                  <a:pt x="7047" y="2675"/>
                </a:lnTo>
                <a:lnTo>
                  <a:pt x="7023" y="2643"/>
                </a:lnTo>
                <a:lnTo>
                  <a:pt x="7000" y="2613"/>
                </a:lnTo>
                <a:lnTo>
                  <a:pt x="6980" y="2579"/>
                </a:lnTo>
                <a:lnTo>
                  <a:pt x="6961" y="2546"/>
                </a:lnTo>
                <a:lnTo>
                  <a:pt x="6945" y="2512"/>
                </a:lnTo>
                <a:lnTo>
                  <a:pt x="6929" y="2476"/>
                </a:lnTo>
                <a:lnTo>
                  <a:pt x="6916" y="2442"/>
                </a:lnTo>
                <a:lnTo>
                  <a:pt x="6905" y="2405"/>
                </a:lnTo>
                <a:lnTo>
                  <a:pt x="6895" y="2370"/>
                </a:lnTo>
                <a:lnTo>
                  <a:pt x="6887" y="2333"/>
                </a:lnTo>
                <a:lnTo>
                  <a:pt x="6881" y="2297"/>
                </a:lnTo>
                <a:lnTo>
                  <a:pt x="6876" y="2259"/>
                </a:lnTo>
                <a:lnTo>
                  <a:pt x="6874" y="2222"/>
                </a:lnTo>
                <a:lnTo>
                  <a:pt x="6873" y="2184"/>
                </a:lnTo>
                <a:lnTo>
                  <a:pt x="6874" y="2147"/>
                </a:lnTo>
                <a:lnTo>
                  <a:pt x="6876" y="2110"/>
                </a:lnTo>
                <a:lnTo>
                  <a:pt x="6881" y="2073"/>
                </a:lnTo>
                <a:lnTo>
                  <a:pt x="6887" y="2036"/>
                </a:lnTo>
                <a:lnTo>
                  <a:pt x="6895" y="2000"/>
                </a:lnTo>
                <a:lnTo>
                  <a:pt x="6905" y="1963"/>
                </a:lnTo>
                <a:lnTo>
                  <a:pt x="6916" y="1927"/>
                </a:lnTo>
                <a:lnTo>
                  <a:pt x="6929" y="1892"/>
                </a:lnTo>
                <a:lnTo>
                  <a:pt x="6945" y="1858"/>
                </a:lnTo>
                <a:lnTo>
                  <a:pt x="6961" y="1823"/>
                </a:lnTo>
                <a:lnTo>
                  <a:pt x="6980" y="1789"/>
                </a:lnTo>
                <a:lnTo>
                  <a:pt x="7000" y="1757"/>
                </a:lnTo>
                <a:lnTo>
                  <a:pt x="7023" y="1725"/>
                </a:lnTo>
                <a:lnTo>
                  <a:pt x="7047" y="1694"/>
                </a:lnTo>
                <a:lnTo>
                  <a:pt x="7073" y="1665"/>
                </a:lnTo>
                <a:lnTo>
                  <a:pt x="7100" y="1635"/>
                </a:lnTo>
                <a:lnTo>
                  <a:pt x="7128" y="1608"/>
                </a:lnTo>
                <a:lnTo>
                  <a:pt x="7158" y="1582"/>
                </a:lnTo>
                <a:lnTo>
                  <a:pt x="7190" y="1558"/>
                </a:lnTo>
                <a:lnTo>
                  <a:pt x="7222" y="1536"/>
                </a:lnTo>
                <a:lnTo>
                  <a:pt x="7254" y="1516"/>
                </a:lnTo>
                <a:lnTo>
                  <a:pt x="7287" y="1498"/>
                </a:lnTo>
                <a:lnTo>
                  <a:pt x="7321" y="1480"/>
                </a:lnTo>
                <a:lnTo>
                  <a:pt x="7357" y="1466"/>
                </a:lnTo>
                <a:lnTo>
                  <a:pt x="7391" y="1452"/>
                </a:lnTo>
                <a:lnTo>
                  <a:pt x="7428" y="1441"/>
                </a:lnTo>
                <a:lnTo>
                  <a:pt x="7463" y="1432"/>
                </a:lnTo>
                <a:lnTo>
                  <a:pt x="7500" y="1423"/>
                </a:lnTo>
                <a:lnTo>
                  <a:pt x="7537" y="1417"/>
                </a:lnTo>
                <a:lnTo>
                  <a:pt x="7574" y="1413"/>
                </a:lnTo>
                <a:lnTo>
                  <a:pt x="7611" y="1410"/>
                </a:lnTo>
                <a:lnTo>
                  <a:pt x="7649" y="1409"/>
                </a:lnTo>
                <a:lnTo>
                  <a:pt x="7686" y="1410"/>
                </a:lnTo>
                <a:lnTo>
                  <a:pt x="7724" y="1413"/>
                </a:lnTo>
                <a:lnTo>
                  <a:pt x="7760" y="1417"/>
                </a:lnTo>
                <a:lnTo>
                  <a:pt x="7797" y="1423"/>
                </a:lnTo>
                <a:lnTo>
                  <a:pt x="7834" y="1432"/>
                </a:lnTo>
                <a:lnTo>
                  <a:pt x="7870" y="1441"/>
                </a:lnTo>
                <a:lnTo>
                  <a:pt x="7906" y="1452"/>
                </a:lnTo>
                <a:lnTo>
                  <a:pt x="7941" y="1466"/>
                </a:lnTo>
                <a:lnTo>
                  <a:pt x="7976" y="1480"/>
                </a:lnTo>
                <a:lnTo>
                  <a:pt x="8010" y="1498"/>
                </a:lnTo>
                <a:lnTo>
                  <a:pt x="8044" y="1516"/>
                </a:lnTo>
                <a:lnTo>
                  <a:pt x="8076" y="1536"/>
                </a:lnTo>
                <a:lnTo>
                  <a:pt x="8108" y="1558"/>
                </a:lnTo>
                <a:lnTo>
                  <a:pt x="8139" y="1582"/>
                </a:lnTo>
                <a:lnTo>
                  <a:pt x="8169" y="1608"/>
                </a:lnTo>
                <a:lnTo>
                  <a:pt x="8198" y="1635"/>
                </a:lnTo>
                <a:lnTo>
                  <a:pt x="10641" y="4078"/>
                </a:lnTo>
                <a:lnTo>
                  <a:pt x="10658" y="4093"/>
                </a:lnTo>
                <a:lnTo>
                  <a:pt x="10674" y="4110"/>
                </a:lnTo>
                <a:lnTo>
                  <a:pt x="10698" y="4134"/>
                </a:lnTo>
                <a:lnTo>
                  <a:pt x="10720" y="4160"/>
                </a:lnTo>
                <a:lnTo>
                  <a:pt x="10742" y="4186"/>
                </a:lnTo>
                <a:lnTo>
                  <a:pt x="10762" y="4214"/>
                </a:lnTo>
                <a:lnTo>
                  <a:pt x="10779" y="4241"/>
                </a:lnTo>
                <a:lnTo>
                  <a:pt x="10797" y="4269"/>
                </a:lnTo>
                <a:lnTo>
                  <a:pt x="10813" y="4299"/>
                </a:lnTo>
                <a:lnTo>
                  <a:pt x="10828" y="4328"/>
                </a:lnTo>
                <a:lnTo>
                  <a:pt x="10841" y="4358"/>
                </a:lnTo>
                <a:lnTo>
                  <a:pt x="10853" y="4389"/>
                </a:lnTo>
                <a:lnTo>
                  <a:pt x="10863" y="4420"/>
                </a:lnTo>
                <a:lnTo>
                  <a:pt x="10873" y="4450"/>
                </a:lnTo>
                <a:lnTo>
                  <a:pt x="10880" y="4482"/>
                </a:lnTo>
                <a:lnTo>
                  <a:pt x="10887" y="4514"/>
                </a:lnTo>
                <a:lnTo>
                  <a:pt x="10892" y="4546"/>
                </a:lnTo>
                <a:lnTo>
                  <a:pt x="10897" y="4578"/>
                </a:lnTo>
                <a:lnTo>
                  <a:pt x="10897" y="4581"/>
                </a:lnTo>
                <a:lnTo>
                  <a:pt x="10897" y="4584"/>
                </a:lnTo>
                <a:lnTo>
                  <a:pt x="10897" y="4585"/>
                </a:lnTo>
                <a:lnTo>
                  <a:pt x="10897" y="4586"/>
                </a:lnTo>
                <a:lnTo>
                  <a:pt x="10897" y="4588"/>
                </a:lnTo>
                <a:lnTo>
                  <a:pt x="10897" y="4589"/>
                </a:lnTo>
                <a:lnTo>
                  <a:pt x="10898" y="4589"/>
                </a:lnTo>
                <a:lnTo>
                  <a:pt x="10898" y="4591"/>
                </a:lnTo>
                <a:lnTo>
                  <a:pt x="10898" y="4592"/>
                </a:lnTo>
                <a:lnTo>
                  <a:pt x="10898" y="4594"/>
                </a:lnTo>
                <a:lnTo>
                  <a:pt x="10898" y="4601"/>
                </a:lnTo>
                <a:lnTo>
                  <a:pt x="10898" y="4602"/>
                </a:lnTo>
                <a:lnTo>
                  <a:pt x="10899" y="4604"/>
                </a:lnTo>
                <a:lnTo>
                  <a:pt x="10899" y="4605"/>
                </a:lnTo>
                <a:lnTo>
                  <a:pt x="10899" y="4607"/>
                </a:lnTo>
                <a:lnTo>
                  <a:pt x="10899" y="4608"/>
                </a:lnTo>
                <a:lnTo>
                  <a:pt x="10899" y="4610"/>
                </a:lnTo>
                <a:lnTo>
                  <a:pt x="10899" y="4611"/>
                </a:lnTo>
                <a:lnTo>
                  <a:pt x="10899" y="4613"/>
                </a:lnTo>
                <a:lnTo>
                  <a:pt x="10899" y="4614"/>
                </a:lnTo>
                <a:lnTo>
                  <a:pt x="10899" y="4615"/>
                </a:lnTo>
                <a:lnTo>
                  <a:pt x="10899" y="4616"/>
                </a:lnTo>
                <a:lnTo>
                  <a:pt x="10899" y="4617"/>
                </a:lnTo>
                <a:lnTo>
                  <a:pt x="10899" y="4618"/>
                </a:lnTo>
                <a:lnTo>
                  <a:pt x="10899" y="4620"/>
                </a:lnTo>
                <a:lnTo>
                  <a:pt x="10900" y="4621"/>
                </a:lnTo>
                <a:lnTo>
                  <a:pt x="10900" y="4623"/>
                </a:lnTo>
                <a:lnTo>
                  <a:pt x="10900" y="4640"/>
                </a:lnTo>
                <a:lnTo>
                  <a:pt x="10900" y="4641"/>
                </a:lnTo>
                <a:lnTo>
                  <a:pt x="10900" y="4659"/>
                </a:lnTo>
                <a:lnTo>
                  <a:pt x="10900" y="4660"/>
                </a:lnTo>
                <a:lnTo>
                  <a:pt x="10900" y="4672"/>
                </a:lnTo>
                <a:lnTo>
                  <a:pt x="10900" y="4676"/>
                </a:lnTo>
                <a:lnTo>
                  <a:pt x="10900" y="4679"/>
                </a:lnTo>
                <a:lnTo>
                  <a:pt x="10900" y="4695"/>
                </a:lnTo>
                <a:lnTo>
                  <a:pt x="10898" y="4731"/>
                </a:lnTo>
                <a:lnTo>
                  <a:pt x="10893" y="4765"/>
                </a:lnTo>
                <a:lnTo>
                  <a:pt x="10888" y="4801"/>
                </a:lnTo>
                <a:lnTo>
                  <a:pt x="10881" y="4835"/>
                </a:lnTo>
                <a:lnTo>
                  <a:pt x="10872" y="4869"/>
                </a:lnTo>
                <a:lnTo>
                  <a:pt x="10862" y="4902"/>
                </a:lnTo>
                <a:lnTo>
                  <a:pt x="10850" y="4937"/>
                </a:lnTo>
                <a:lnTo>
                  <a:pt x="10837" y="4970"/>
                </a:lnTo>
                <a:lnTo>
                  <a:pt x="10822" y="5002"/>
                </a:lnTo>
                <a:lnTo>
                  <a:pt x="10805" y="5034"/>
                </a:lnTo>
                <a:lnTo>
                  <a:pt x="10788" y="5065"/>
                </a:lnTo>
                <a:lnTo>
                  <a:pt x="10768" y="5095"/>
                </a:lnTo>
                <a:lnTo>
                  <a:pt x="10746" y="5125"/>
                </a:lnTo>
                <a:lnTo>
                  <a:pt x="10724" y="5155"/>
                </a:lnTo>
                <a:lnTo>
                  <a:pt x="10700" y="5182"/>
                </a:lnTo>
                <a:lnTo>
                  <a:pt x="10674" y="5209"/>
                </a:lnTo>
                <a:lnTo>
                  <a:pt x="10659" y="5224"/>
                </a:lnTo>
                <a:lnTo>
                  <a:pt x="10643" y="5239"/>
                </a:lnTo>
                <a:lnTo>
                  <a:pt x="8198" y="7683"/>
                </a:lnTo>
                <a:lnTo>
                  <a:pt x="8169" y="7711"/>
                </a:lnTo>
                <a:lnTo>
                  <a:pt x="8139" y="7737"/>
                </a:lnTo>
                <a:lnTo>
                  <a:pt x="8108" y="7760"/>
                </a:lnTo>
                <a:lnTo>
                  <a:pt x="8076" y="7783"/>
                </a:lnTo>
                <a:lnTo>
                  <a:pt x="8044" y="7803"/>
                </a:lnTo>
                <a:lnTo>
                  <a:pt x="8010" y="7821"/>
                </a:lnTo>
                <a:lnTo>
                  <a:pt x="7976" y="7838"/>
                </a:lnTo>
                <a:lnTo>
                  <a:pt x="7941" y="7853"/>
                </a:lnTo>
                <a:lnTo>
                  <a:pt x="7906" y="7867"/>
                </a:lnTo>
                <a:lnTo>
                  <a:pt x="7870" y="7878"/>
                </a:lnTo>
                <a:lnTo>
                  <a:pt x="7834" y="7888"/>
                </a:lnTo>
                <a:lnTo>
                  <a:pt x="7797" y="7895"/>
                </a:lnTo>
                <a:lnTo>
                  <a:pt x="7760" y="7902"/>
                </a:lnTo>
                <a:lnTo>
                  <a:pt x="7724" y="7906"/>
                </a:lnTo>
                <a:lnTo>
                  <a:pt x="7686" y="7908"/>
                </a:lnTo>
                <a:lnTo>
                  <a:pt x="7649" y="7909"/>
                </a:lnTo>
                <a:lnTo>
                  <a:pt x="7611" y="7908"/>
                </a:lnTo>
                <a:lnTo>
                  <a:pt x="7574" y="7906"/>
                </a:lnTo>
                <a:lnTo>
                  <a:pt x="7537" y="7902"/>
                </a:lnTo>
                <a:lnTo>
                  <a:pt x="7500" y="7895"/>
                </a:lnTo>
                <a:lnTo>
                  <a:pt x="7463" y="7888"/>
                </a:lnTo>
                <a:lnTo>
                  <a:pt x="7428" y="7878"/>
                </a:lnTo>
                <a:lnTo>
                  <a:pt x="7391" y="7867"/>
                </a:lnTo>
                <a:lnTo>
                  <a:pt x="7357" y="7853"/>
                </a:lnTo>
                <a:lnTo>
                  <a:pt x="7321" y="7838"/>
                </a:lnTo>
                <a:lnTo>
                  <a:pt x="7287" y="7821"/>
                </a:lnTo>
                <a:lnTo>
                  <a:pt x="7254" y="7803"/>
                </a:lnTo>
                <a:lnTo>
                  <a:pt x="7222" y="7783"/>
                </a:lnTo>
                <a:lnTo>
                  <a:pt x="7190" y="7760"/>
                </a:lnTo>
                <a:lnTo>
                  <a:pt x="7158" y="7737"/>
                </a:lnTo>
                <a:lnTo>
                  <a:pt x="7128" y="7711"/>
                </a:lnTo>
                <a:lnTo>
                  <a:pt x="7100" y="7683"/>
                </a:lnTo>
                <a:lnTo>
                  <a:pt x="7073" y="7654"/>
                </a:lnTo>
                <a:lnTo>
                  <a:pt x="7047" y="7624"/>
                </a:lnTo>
                <a:lnTo>
                  <a:pt x="7023" y="7593"/>
                </a:lnTo>
                <a:lnTo>
                  <a:pt x="7000" y="7562"/>
                </a:lnTo>
                <a:lnTo>
                  <a:pt x="6980" y="7530"/>
                </a:lnTo>
                <a:lnTo>
                  <a:pt x="6961" y="7495"/>
                </a:lnTo>
                <a:lnTo>
                  <a:pt x="6945" y="7461"/>
                </a:lnTo>
                <a:lnTo>
                  <a:pt x="6929" y="7427"/>
                </a:lnTo>
                <a:lnTo>
                  <a:pt x="6916" y="7391"/>
                </a:lnTo>
                <a:lnTo>
                  <a:pt x="6905" y="7356"/>
                </a:lnTo>
                <a:lnTo>
                  <a:pt x="6895" y="7319"/>
                </a:lnTo>
                <a:lnTo>
                  <a:pt x="6887" y="7282"/>
                </a:lnTo>
                <a:lnTo>
                  <a:pt x="6881" y="7246"/>
                </a:lnTo>
                <a:lnTo>
                  <a:pt x="6876" y="7209"/>
                </a:lnTo>
                <a:lnTo>
                  <a:pt x="6874" y="7171"/>
                </a:lnTo>
                <a:lnTo>
                  <a:pt x="6873" y="7134"/>
                </a:lnTo>
                <a:lnTo>
                  <a:pt x="6874" y="7096"/>
                </a:lnTo>
                <a:lnTo>
                  <a:pt x="6876" y="7060"/>
                </a:lnTo>
                <a:lnTo>
                  <a:pt x="6881" y="7022"/>
                </a:lnTo>
                <a:lnTo>
                  <a:pt x="6887" y="6985"/>
                </a:lnTo>
                <a:lnTo>
                  <a:pt x="6895" y="6949"/>
                </a:lnTo>
                <a:lnTo>
                  <a:pt x="6905" y="6913"/>
                </a:lnTo>
                <a:lnTo>
                  <a:pt x="6916" y="6876"/>
                </a:lnTo>
                <a:lnTo>
                  <a:pt x="6929" y="6842"/>
                </a:lnTo>
                <a:lnTo>
                  <a:pt x="6945" y="6807"/>
                </a:lnTo>
                <a:lnTo>
                  <a:pt x="6961" y="6772"/>
                </a:lnTo>
                <a:lnTo>
                  <a:pt x="6980" y="6739"/>
                </a:lnTo>
                <a:lnTo>
                  <a:pt x="7000" y="6706"/>
                </a:lnTo>
                <a:lnTo>
                  <a:pt x="7023" y="6675"/>
                </a:lnTo>
                <a:lnTo>
                  <a:pt x="7047" y="6643"/>
                </a:lnTo>
                <a:lnTo>
                  <a:pt x="7073" y="6614"/>
                </a:lnTo>
                <a:lnTo>
                  <a:pt x="7100" y="6585"/>
                </a:lnTo>
                <a:lnTo>
                  <a:pt x="8249" y="5436"/>
                </a:lnTo>
                <a:lnTo>
                  <a:pt x="5371" y="5436"/>
                </a:lnTo>
                <a:lnTo>
                  <a:pt x="5353" y="5539"/>
                </a:lnTo>
                <a:lnTo>
                  <a:pt x="5332" y="5641"/>
                </a:lnTo>
                <a:lnTo>
                  <a:pt x="5309" y="5741"/>
                </a:lnTo>
                <a:lnTo>
                  <a:pt x="5283" y="5842"/>
                </a:lnTo>
                <a:lnTo>
                  <a:pt x="5256" y="5941"/>
                </a:lnTo>
                <a:lnTo>
                  <a:pt x="5226" y="6040"/>
                </a:lnTo>
                <a:lnTo>
                  <a:pt x="5196" y="6138"/>
                </a:lnTo>
                <a:lnTo>
                  <a:pt x="5161" y="6234"/>
                </a:lnTo>
                <a:lnTo>
                  <a:pt x="5126" y="6330"/>
                </a:lnTo>
                <a:lnTo>
                  <a:pt x="5088" y="6424"/>
                </a:lnTo>
                <a:lnTo>
                  <a:pt x="5049" y="6518"/>
                </a:lnTo>
                <a:lnTo>
                  <a:pt x="5006" y="6611"/>
                </a:lnTo>
                <a:lnTo>
                  <a:pt x="4962" y="6702"/>
                </a:lnTo>
                <a:lnTo>
                  <a:pt x="4917" y="6794"/>
                </a:lnTo>
                <a:lnTo>
                  <a:pt x="4870" y="6882"/>
                </a:lnTo>
                <a:lnTo>
                  <a:pt x="4820" y="6970"/>
                </a:lnTo>
                <a:lnTo>
                  <a:pt x="4769" y="7057"/>
                </a:lnTo>
                <a:lnTo>
                  <a:pt x="4716" y="7143"/>
                </a:lnTo>
                <a:lnTo>
                  <a:pt x="4662" y="7228"/>
                </a:lnTo>
                <a:lnTo>
                  <a:pt x="4605" y="7311"/>
                </a:lnTo>
                <a:lnTo>
                  <a:pt x="4547" y="7394"/>
                </a:lnTo>
                <a:lnTo>
                  <a:pt x="4487" y="7474"/>
                </a:lnTo>
                <a:lnTo>
                  <a:pt x="4425" y="7553"/>
                </a:lnTo>
                <a:lnTo>
                  <a:pt x="4361" y="7631"/>
                </a:lnTo>
                <a:lnTo>
                  <a:pt x="4296" y="7707"/>
                </a:lnTo>
                <a:lnTo>
                  <a:pt x="4230" y="7783"/>
                </a:lnTo>
                <a:lnTo>
                  <a:pt x="4161" y="7856"/>
                </a:lnTo>
                <a:lnTo>
                  <a:pt x="4091" y="7928"/>
                </a:lnTo>
                <a:lnTo>
                  <a:pt x="4020" y="7999"/>
                </a:lnTo>
                <a:lnTo>
                  <a:pt x="3948" y="8068"/>
                </a:lnTo>
                <a:lnTo>
                  <a:pt x="3874" y="8135"/>
                </a:lnTo>
                <a:lnTo>
                  <a:pt x="3798" y="8202"/>
                </a:lnTo>
                <a:lnTo>
                  <a:pt x="3721" y="8267"/>
                </a:lnTo>
                <a:lnTo>
                  <a:pt x="3643" y="8330"/>
                </a:lnTo>
                <a:lnTo>
                  <a:pt x="3562" y="8390"/>
                </a:lnTo>
                <a:lnTo>
                  <a:pt x="3482" y="8450"/>
                </a:lnTo>
                <a:lnTo>
                  <a:pt x="3399" y="8507"/>
                </a:lnTo>
                <a:lnTo>
                  <a:pt x="3316" y="8564"/>
                </a:lnTo>
                <a:lnTo>
                  <a:pt x="3231" y="8617"/>
                </a:lnTo>
                <a:lnTo>
                  <a:pt x="3144" y="8670"/>
                </a:lnTo>
                <a:lnTo>
                  <a:pt x="3057" y="8720"/>
                </a:lnTo>
                <a:lnTo>
                  <a:pt x="2968" y="8770"/>
                </a:lnTo>
                <a:lnTo>
                  <a:pt x="2878" y="8816"/>
                </a:lnTo>
                <a:lnTo>
                  <a:pt x="2788" y="8861"/>
                </a:lnTo>
                <a:lnTo>
                  <a:pt x="2696" y="8904"/>
                </a:lnTo>
                <a:lnTo>
                  <a:pt x="2602" y="8945"/>
                </a:lnTo>
                <a:lnTo>
                  <a:pt x="2509" y="8984"/>
                </a:lnTo>
                <a:lnTo>
                  <a:pt x="2414" y="9021"/>
                </a:lnTo>
                <a:lnTo>
                  <a:pt x="2317" y="9056"/>
                </a:lnTo>
                <a:lnTo>
                  <a:pt x="2220" y="9089"/>
                </a:lnTo>
                <a:lnTo>
                  <a:pt x="2123" y="9120"/>
                </a:lnTo>
                <a:lnTo>
                  <a:pt x="2024" y="9148"/>
                </a:lnTo>
                <a:lnTo>
                  <a:pt x="1924" y="9176"/>
                </a:lnTo>
                <a:lnTo>
                  <a:pt x="1824" y="9199"/>
                </a:lnTo>
                <a:lnTo>
                  <a:pt x="1722" y="9222"/>
                </a:lnTo>
                <a:lnTo>
                  <a:pt x="1620" y="9242"/>
                </a:lnTo>
                <a:lnTo>
                  <a:pt x="1517" y="9260"/>
                </a:lnTo>
                <a:lnTo>
                  <a:pt x="1413" y="9275"/>
                </a:lnTo>
                <a:lnTo>
                  <a:pt x="1309" y="9288"/>
                </a:lnTo>
                <a:lnTo>
                  <a:pt x="1203" y="9299"/>
                </a:lnTo>
                <a:lnTo>
                  <a:pt x="1098" y="9307"/>
                </a:lnTo>
                <a:lnTo>
                  <a:pt x="992" y="9314"/>
                </a:lnTo>
                <a:lnTo>
                  <a:pt x="884" y="9318"/>
                </a:lnTo>
                <a:lnTo>
                  <a:pt x="776" y="9319"/>
                </a:lnTo>
                <a:lnTo>
                  <a:pt x="737" y="9318"/>
                </a:lnTo>
                <a:lnTo>
                  <a:pt x="697" y="9314"/>
                </a:lnTo>
                <a:lnTo>
                  <a:pt x="658" y="9309"/>
                </a:lnTo>
                <a:lnTo>
                  <a:pt x="620" y="9302"/>
                </a:lnTo>
                <a:lnTo>
                  <a:pt x="582" y="9294"/>
                </a:lnTo>
                <a:lnTo>
                  <a:pt x="545" y="9283"/>
                </a:lnTo>
                <a:lnTo>
                  <a:pt x="510" y="9272"/>
                </a:lnTo>
                <a:lnTo>
                  <a:pt x="474" y="9257"/>
                </a:lnTo>
                <a:lnTo>
                  <a:pt x="440" y="9242"/>
                </a:lnTo>
                <a:lnTo>
                  <a:pt x="407" y="9225"/>
                </a:lnTo>
                <a:lnTo>
                  <a:pt x="374" y="9206"/>
                </a:lnTo>
                <a:lnTo>
                  <a:pt x="342" y="9186"/>
                </a:lnTo>
                <a:lnTo>
                  <a:pt x="312" y="9164"/>
                </a:lnTo>
                <a:lnTo>
                  <a:pt x="283" y="9141"/>
                </a:lnTo>
                <a:lnTo>
                  <a:pt x="254" y="9117"/>
                </a:lnTo>
                <a:lnTo>
                  <a:pt x="227" y="9092"/>
                </a:lnTo>
                <a:lnTo>
                  <a:pt x="202" y="9064"/>
                </a:lnTo>
                <a:lnTo>
                  <a:pt x="177" y="9036"/>
                </a:lnTo>
                <a:lnTo>
                  <a:pt x="154" y="9006"/>
                </a:lnTo>
                <a:lnTo>
                  <a:pt x="132" y="8976"/>
                </a:lnTo>
                <a:lnTo>
                  <a:pt x="112" y="8945"/>
                </a:lnTo>
                <a:lnTo>
                  <a:pt x="93" y="8912"/>
                </a:lnTo>
                <a:lnTo>
                  <a:pt x="77" y="8879"/>
                </a:lnTo>
                <a:lnTo>
                  <a:pt x="61" y="8844"/>
                </a:lnTo>
                <a:lnTo>
                  <a:pt x="47" y="8809"/>
                </a:lnTo>
                <a:lnTo>
                  <a:pt x="35" y="8773"/>
                </a:lnTo>
                <a:lnTo>
                  <a:pt x="25" y="8735"/>
                </a:lnTo>
                <a:lnTo>
                  <a:pt x="15" y="8699"/>
                </a:lnTo>
                <a:lnTo>
                  <a:pt x="9" y="8660"/>
                </a:lnTo>
                <a:lnTo>
                  <a:pt x="3" y="8622"/>
                </a:lnTo>
                <a:lnTo>
                  <a:pt x="1" y="8582"/>
                </a:lnTo>
                <a:lnTo>
                  <a:pt x="0" y="8543"/>
                </a:lnTo>
                <a:lnTo>
                  <a:pt x="1" y="8502"/>
                </a:lnTo>
                <a:lnTo>
                  <a:pt x="3" y="8462"/>
                </a:lnTo>
                <a:lnTo>
                  <a:pt x="9" y="8424"/>
                </a:lnTo>
                <a:lnTo>
                  <a:pt x="15" y="8385"/>
                </a:lnTo>
                <a:lnTo>
                  <a:pt x="25" y="8349"/>
                </a:lnTo>
                <a:lnTo>
                  <a:pt x="35" y="8311"/>
                </a:lnTo>
                <a:lnTo>
                  <a:pt x="47" y="8275"/>
                </a:lnTo>
                <a:lnTo>
                  <a:pt x="61" y="8240"/>
                </a:lnTo>
                <a:lnTo>
                  <a:pt x="77" y="8205"/>
                </a:lnTo>
                <a:lnTo>
                  <a:pt x="93" y="8172"/>
                </a:lnTo>
                <a:lnTo>
                  <a:pt x="112" y="8139"/>
                </a:lnTo>
                <a:lnTo>
                  <a:pt x="132" y="8108"/>
                </a:lnTo>
                <a:lnTo>
                  <a:pt x="154" y="8078"/>
                </a:lnTo>
                <a:lnTo>
                  <a:pt x="177" y="8048"/>
                </a:lnTo>
                <a:lnTo>
                  <a:pt x="202" y="8020"/>
                </a:lnTo>
                <a:lnTo>
                  <a:pt x="227" y="7993"/>
                </a:lnTo>
                <a:lnTo>
                  <a:pt x="254" y="7967"/>
                </a:lnTo>
                <a:lnTo>
                  <a:pt x="283" y="7943"/>
                </a:lnTo>
                <a:lnTo>
                  <a:pt x="312" y="7920"/>
                </a:lnTo>
                <a:lnTo>
                  <a:pt x="342" y="7898"/>
                </a:lnTo>
                <a:lnTo>
                  <a:pt x="374" y="7878"/>
                </a:lnTo>
                <a:lnTo>
                  <a:pt x="407" y="7860"/>
                </a:lnTo>
                <a:lnTo>
                  <a:pt x="440" y="7842"/>
                </a:lnTo>
                <a:lnTo>
                  <a:pt x="474" y="7827"/>
                </a:lnTo>
                <a:lnTo>
                  <a:pt x="510" y="7812"/>
                </a:lnTo>
                <a:lnTo>
                  <a:pt x="545" y="7801"/>
                </a:lnTo>
                <a:lnTo>
                  <a:pt x="582" y="7790"/>
                </a:lnTo>
                <a:lnTo>
                  <a:pt x="620" y="7782"/>
                </a:lnTo>
                <a:lnTo>
                  <a:pt x="658" y="7775"/>
                </a:lnTo>
                <a:lnTo>
                  <a:pt x="697" y="7770"/>
                </a:lnTo>
                <a:lnTo>
                  <a:pt x="737" y="7766"/>
                </a:lnTo>
                <a:lnTo>
                  <a:pt x="776" y="7765"/>
                </a:lnTo>
                <a:lnTo>
                  <a:pt x="857" y="7765"/>
                </a:lnTo>
                <a:lnTo>
                  <a:pt x="936" y="7762"/>
                </a:lnTo>
                <a:lnTo>
                  <a:pt x="1015" y="7757"/>
                </a:lnTo>
                <a:lnTo>
                  <a:pt x="1093" y="7750"/>
                </a:lnTo>
                <a:lnTo>
                  <a:pt x="1171" y="7740"/>
                </a:lnTo>
                <a:lnTo>
                  <a:pt x="1248" y="7730"/>
                </a:lnTo>
                <a:lnTo>
                  <a:pt x="1325" y="7717"/>
                </a:lnTo>
                <a:lnTo>
                  <a:pt x="1401" y="7702"/>
                </a:lnTo>
                <a:lnTo>
                  <a:pt x="1477" y="7686"/>
                </a:lnTo>
                <a:lnTo>
                  <a:pt x="1551" y="7668"/>
                </a:lnTo>
                <a:lnTo>
                  <a:pt x="1625" y="7648"/>
                </a:lnTo>
                <a:lnTo>
                  <a:pt x="1698" y="7625"/>
                </a:lnTo>
                <a:lnTo>
                  <a:pt x="1770" y="7602"/>
                </a:lnTo>
                <a:lnTo>
                  <a:pt x="1843" y="7577"/>
                </a:lnTo>
                <a:lnTo>
                  <a:pt x="1914" y="7550"/>
                </a:lnTo>
                <a:lnTo>
                  <a:pt x="1983" y="7520"/>
                </a:lnTo>
                <a:lnTo>
                  <a:pt x="2052" y="7491"/>
                </a:lnTo>
                <a:lnTo>
                  <a:pt x="2121" y="7459"/>
                </a:lnTo>
                <a:lnTo>
                  <a:pt x="2188" y="7424"/>
                </a:lnTo>
                <a:lnTo>
                  <a:pt x="2254" y="7390"/>
                </a:lnTo>
                <a:lnTo>
                  <a:pt x="2321" y="7353"/>
                </a:lnTo>
                <a:lnTo>
                  <a:pt x="2385" y="7314"/>
                </a:lnTo>
                <a:lnTo>
                  <a:pt x="2449" y="7275"/>
                </a:lnTo>
                <a:lnTo>
                  <a:pt x="2511" y="7234"/>
                </a:lnTo>
                <a:lnTo>
                  <a:pt x="2573" y="7191"/>
                </a:lnTo>
                <a:lnTo>
                  <a:pt x="2633" y="7147"/>
                </a:lnTo>
                <a:lnTo>
                  <a:pt x="2692" y="7101"/>
                </a:lnTo>
                <a:lnTo>
                  <a:pt x="2750" y="7054"/>
                </a:lnTo>
                <a:lnTo>
                  <a:pt x="2807" y="7007"/>
                </a:lnTo>
                <a:lnTo>
                  <a:pt x="2863" y="6957"/>
                </a:lnTo>
                <a:lnTo>
                  <a:pt x="2917" y="6906"/>
                </a:lnTo>
                <a:lnTo>
                  <a:pt x="2972" y="6854"/>
                </a:lnTo>
                <a:lnTo>
                  <a:pt x="3024" y="6801"/>
                </a:lnTo>
                <a:lnTo>
                  <a:pt x="3075" y="6746"/>
                </a:lnTo>
                <a:lnTo>
                  <a:pt x="3123" y="6689"/>
                </a:lnTo>
                <a:lnTo>
                  <a:pt x="3172" y="6633"/>
                </a:lnTo>
                <a:lnTo>
                  <a:pt x="3219" y="6575"/>
                </a:lnTo>
                <a:lnTo>
                  <a:pt x="3264" y="6515"/>
                </a:lnTo>
                <a:lnTo>
                  <a:pt x="3309" y="6455"/>
                </a:lnTo>
                <a:lnTo>
                  <a:pt x="3352" y="6394"/>
                </a:lnTo>
                <a:lnTo>
                  <a:pt x="3392" y="6331"/>
                </a:lnTo>
                <a:lnTo>
                  <a:pt x="3432" y="6268"/>
                </a:lnTo>
                <a:lnTo>
                  <a:pt x="3470" y="6203"/>
                </a:lnTo>
                <a:lnTo>
                  <a:pt x="3507" y="6138"/>
                </a:lnTo>
                <a:lnTo>
                  <a:pt x="3542" y="6070"/>
                </a:lnTo>
                <a:lnTo>
                  <a:pt x="3575" y="6003"/>
                </a:lnTo>
                <a:lnTo>
                  <a:pt x="3608" y="5936"/>
                </a:lnTo>
                <a:lnTo>
                  <a:pt x="3638" y="5866"/>
                </a:lnTo>
                <a:lnTo>
                  <a:pt x="3666" y="5796"/>
                </a:lnTo>
                <a:lnTo>
                  <a:pt x="3694" y="5725"/>
                </a:lnTo>
                <a:lnTo>
                  <a:pt x="3720" y="5654"/>
                </a:lnTo>
                <a:lnTo>
                  <a:pt x="3743" y="5581"/>
                </a:lnTo>
                <a:lnTo>
                  <a:pt x="3765" y="5507"/>
                </a:lnTo>
                <a:lnTo>
                  <a:pt x="3785" y="5434"/>
                </a:lnTo>
                <a:lnTo>
                  <a:pt x="3804" y="5359"/>
                </a:lnTo>
                <a:lnTo>
                  <a:pt x="3820" y="5283"/>
                </a:lnTo>
                <a:lnTo>
                  <a:pt x="3834" y="5208"/>
                </a:lnTo>
                <a:lnTo>
                  <a:pt x="3847" y="5131"/>
                </a:lnTo>
                <a:lnTo>
                  <a:pt x="3858" y="5054"/>
                </a:lnTo>
                <a:lnTo>
                  <a:pt x="3868" y="4976"/>
                </a:lnTo>
                <a:lnTo>
                  <a:pt x="3874" y="4898"/>
                </a:lnTo>
                <a:lnTo>
                  <a:pt x="3879" y="4818"/>
                </a:lnTo>
                <a:lnTo>
                  <a:pt x="3882" y="4739"/>
                </a:lnTo>
                <a:lnTo>
                  <a:pt x="3883" y="4659"/>
                </a:lnTo>
                <a:lnTo>
                  <a:pt x="3882" y="4579"/>
                </a:lnTo>
                <a:lnTo>
                  <a:pt x="3879" y="4500"/>
                </a:lnTo>
                <a:lnTo>
                  <a:pt x="3874" y="4421"/>
                </a:lnTo>
                <a:lnTo>
                  <a:pt x="3868" y="4343"/>
                </a:lnTo>
                <a:lnTo>
                  <a:pt x="3858" y="4265"/>
                </a:lnTo>
                <a:lnTo>
                  <a:pt x="3847" y="4188"/>
                </a:lnTo>
                <a:lnTo>
                  <a:pt x="3834" y="4111"/>
                </a:lnTo>
                <a:lnTo>
                  <a:pt x="3820" y="4035"/>
                </a:lnTo>
                <a:lnTo>
                  <a:pt x="3804" y="3959"/>
                </a:lnTo>
                <a:lnTo>
                  <a:pt x="3785" y="3885"/>
                </a:lnTo>
                <a:lnTo>
                  <a:pt x="3765" y="3811"/>
                </a:lnTo>
                <a:lnTo>
                  <a:pt x="3743" y="3738"/>
                </a:lnTo>
                <a:lnTo>
                  <a:pt x="3720" y="3665"/>
                </a:lnTo>
                <a:lnTo>
                  <a:pt x="3694" y="3594"/>
                </a:lnTo>
                <a:lnTo>
                  <a:pt x="3666" y="3523"/>
                </a:lnTo>
                <a:lnTo>
                  <a:pt x="3638" y="3453"/>
                </a:lnTo>
                <a:lnTo>
                  <a:pt x="3608" y="3383"/>
                </a:lnTo>
                <a:lnTo>
                  <a:pt x="3575" y="3316"/>
                </a:lnTo>
                <a:lnTo>
                  <a:pt x="3542" y="3248"/>
                </a:lnTo>
                <a:lnTo>
                  <a:pt x="3507" y="3181"/>
                </a:lnTo>
                <a:lnTo>
                  <a:pt x="3470" y="3116"/>
                </a:lnTo>
                <a:lnTo>
                  <a:pt x="3432" y="3052"/>
                </a:lnTo>
                <a:lnTo>
                  <a:pt x="3392" y="2988"/>
                </a:lnTo>
                <a:lnTo>
                  <a:pt x="3352" y="2925"/>
                </a:lnTo>
                <a:lnTo>
                  <a:pt x="3309" y="2863"/>
                </a:lnTo>
                <a:lnTo>
                  <a:pt x="3264" y="2803"/>
                </a:lnTo>
                <a:lnTo>
                  <a:pt x="3219" y="2744"/>
                </a:lnTo>
                <a:lnTo>
                  <a:pt x="3172" y="2686"/>
                </a:lnTo>
                <a:lnTo>
                  <a:pt x="3123" y="2629"/>
                </a:lnTo>
                <a:lnTo>
                  <a:pt x="3075" y="2572"/>
                </a:lnTo>
                <a:lnTo>
                  <a:pt x="3024" y="2518"/>
                </a:lnTo>
                <a:lnTo>
                  <a:pt x="2972" y="2465"/>
                </a:lnTo>
                <a:lnTo>
                  <a:pt x="2917" y="2413"/>
                </a:lnTo>
                <a:lnTo>
                  <a:pt x="2863" y="2362"/>
                </a:lnTo>
                <a:lnTo>
                  <a:pt x="2807" y="2312"/>
                </a:lnTo>
                <a:lnTo>
                  <a:pt x="2750" y="2265"/>
                </a:lnTo>
                <a:lnTo>
                  <a:pt x="2692" y="2217"/>
                </a:lnTo>
                <a:lnTo>
                  <a:pt x="2633" y="2171"/>
                </a:lnTo>
                <a:lnTo>
                  <a:pt x="2573" y="2127"/>
                </a:lnTo>
                <a:lnTo>
                  <a:pt x="2511" y="2085"/>
                </a:lnTo>
                <a:lnTo>
                  <a:pt x="2449" y="2043"/>
                </a:lnTo>
                <a:lnTo>
                  <a:pt x="2385" y="2004"/>
                </a:lnTo>
                <a:lnTo>
                  <a:pt x="2321" y="1965"/>
                </a:lnTo>
                <a:lnTo>
                  <a:pt x="2254" y="1929"/>
                </a:lnTo>
                <a:lnTo>
                  <a:pt x="2188" y="1894"/>
                </a:lnTo>
                <a:lnTo>
                  <a:pt x="2121" y="1860"/>
                </a:lnTo>
                <a:lnTo>
                  <a:pt x="2052" y="1828"/>
                </a:lnTo>
                <a:lnTo>
                  <a:pt x="1983" y="1798"/>
                </a:lnTo>
                <a:lnTo>
                  <a:pt x="1914" y="1769"/>
                </a:lnTo>
                <a:lnTo>
                  <a:pt x="1843" y="1742"/>
                </a:lnTo>
                <a:lnTo>
                  <a:pt x="1770" y="1717"/>
                </a:lnTo>
                <a:lnTo>
                  <a:pt x="1698" y="1693"/>
                </a:lnTo>
                <a:lnTo>
                  <a:pt x="1625" y="1672"/>
                </a:lnTo>
                <a:lnTo>
                  <a:pt x="1551" y="1652"/>
                </a:lnTo>
                <a:lnTo>
                  <a:pt x="1477" y="1633"/>
                </a:lnTo>
                <a:lnTo>
                  <a:pt x="1401" y="1616"/>
                </a:lnTo>
                <a:lnTo>
                  <a:pt x="1325" y="1602"/>
                </a:lnTo>
                <a:lnTo>
                  <a:pt x="1248" y="1589"/>
                </a:lnTo>
                <a:lnTo>
                  <a:pt x="1171" y="1578"/>
                </a:lnTo>
                <a:lnTo>
                  <a:pt x="1093" y="1569"/>
                </a:lnTo>
                <a:lnTo>
                  <a:pt x="1015" y="1562"/>
                </a:lnTo>
                <a:lnTo>
                  <a:pt x="936" y="1557"/>
                </a:lnTo>
                <a:lnTo>
                  <a:pt x="857" y="1553"/>
                </a:lnTo>
                <a:lnTo>
                  <a:pt x="776" y="1553"/>
                </a:lnTo>
                <a:lnTo>
                  <a:pt x="737" y="1552"/>
                </a:lnTo>
                <a:lnTo>
                  <a:pt x="697" y="1549"/>
                </a:lnTo>
                <a:lnTo>
                  <a:pt x="658" y="1544"/>
                </a:lnTo>
                <a:lnTo>
                  <a:pt x="620" y="1537"/>
                </a:lnTo>
                <a:lnTo>
                  <a:pt x="582" y="1529"/>
                </a:lnTo>
                <a:lnTo>
                  <a:pt x="545" y="1518"/>
                </a:lnTo>
                <a:lnTo>
                  <a:pt x="510" y="1506"/>
                </a:lnTo>
                <a:lnTo>
                  <a:pt x="474" y="1492"/>
                </a:lnTo>
                <a:lnTo>
                  <a:pt x="440" y="1477"/>
                </a:lnTo>
                <a:lnTo>
                  <a:pt x="407" y="1459"/>
                </a:lnTo>
                <a:lnTo>
                  <a:pt x="374" y="1441"/>
                </a:lnTo>
                <a:lnTo>
                  <a:pt x="342" y="1421"/>
                </a:lnTo>
                <a:lnTo>
                  <a:pt x="312" y="1398"/>
                </a:lnTo>
                <a:lnTo>
                  <a:pt x="283" y="1376"/>
                </a:lnTo>
                <a:lnTo>
                  <a:pt x="254" y="1351"/>
                </a:lnTo>
                <a:lnTo>
                  <a:pt x="227" y="1325"/>
                </a:lnTo>
                <a:lnTo>
                  <a:pt x="202" y="1299"/>
                </a:lnTo>
                <a:lnTo>
                  <a:pt x="177" y="1271"/>
                </a:lnTo>
                <a:lnTo>
                  <a:pt x="154" y="1241"/>
                </a:lnTo>
                <a:lnTo>
                  <a:pt x="132" y="1210"/>
                </a:lnTo>
                <a:lnTo>
                  <a:pt x="112" y="1179"/>
                </a:lnTo>
                <a:lnTo>
                  <a:pt x="93" y="1146"/>
                </a:lnTo>
                <a:lnTo>
                  <a:pt x="77" y="1113"/>
                </a:lnTo>
                <a:lnTo>
                  <a:pt x="61" y="1079"/>
                </a:lnTo>
                <a:lnTo>
                  <a:pt x="47" y="1043"/>
                </a:lnTo>
                <a:lnTo>
                  <a:pt x="35" y="1008"/>
                </a:lnTo>
                <a:lnTo>
                  <a:pt x="25" y="970"/>
                </a:lnTo>
                <a:lnTo>
                  <a:pt x="15" y="933"/>
                </a:lnTo>
                <a:lnTo>
                  <a:pt x="9" y="894"/>
                </a:lnTo>
                <a:lnTo>
                  <a:pt x="3" y="856"/>
                </a:lnTo>
                <a:lnTo>
                  <a:pt x="1" y="816"/>
                </a:lnTo>
                <a:lnTo>
                  <a:pt x="0" y="777"/>
                </a:lnTo>
                <a:lnTo>
                  <a:pt x="1" y="737"/>
                </a:lnTo>
                <a:lnTo>
                  <a:pt x="3" y="697"/>
                </a:lnTo>
                <a:lnTo>
                  <a:pt x="9" y="659"/>
                </a:lnTo>
                <a:lnTo>
                  <a:pt x="15" y="620"/>
                </a:lnTo>
                <a:lnTo>
                  <a:pt x="25" y="583"/>
                </a:lnTo>
                <a:lnTo>
                  <a:pt x="35" y="545"/>
                </a:lnTo>
                <a:lnTo>
                  <a:pt x="47" y="510"/>
                </a:lnTo>
                <a:lnTo>
                  <a:pt x="61" y="474"/>
                </a:lnTo>
                <a:lnTo>
                  <a:pt x="77" y="440"/>
                </a:lnTo>
                <a:lnTo>
                  <a:pt x="93" y="407"/>
                </a:lnTo>
                <a:lnTo>
                  <a:pt x="112" y="374"/>
                </a:lnTo>
                <a:lnTo>
                  <a:pt x="132" y="343"/>
                </a:lnTo>
                <a:lnTo>
                  <a:pt x="154" y="312"/>
                </a:lnTo>
                <a:lnTo>
                  <a:pt x="177" y="282"/>
                </a:lnTo>
                <a:lnTo>
                  <a:pt x="202" y="254"/>
                </a:lnTo>
                <a:lnTo>
                  <a:pt x="227" y="227"/>
                </a:lnTo>
                <a:lnTo>
                  <a:pt x="254" y="202"/>
                </a:lnTo>
                <a:lnTo>
                  <a:pt x="283" y="177"/>
                </a:lnTo>
                <a:lnTo>
                  <a:pt x="312" y="155"/>
                </a:lnTo>
                <a:lnTo>
                  <a:pt x="342" y="132"/>
                </a:lnTo>
                <a:lnTo>
                  <a:pt x="374" y="112"/>
                </a:lnTo>
                <a:lnTo>
                  <a:pt x="407" y="93"/>
                </a:lnTo>
                <a:lnTo>
                  <a:pt x="440" y="77"/>
                </a:lnTo>
                <a:lnTo>
                  <a:pt x="474" y="61"/>
                </a:lnTo>
                <a:lnTo>
                  <a:pt x="510" y="47"/>
                </a:lnTo>
                <a:lnTo>
                  <a:pt x="545" y="35"/>
                </a:lnTo>
                <a:lnTo>
                  <a:pt x="582" y="24"/>
                </a:lnTo>
                <a:lnTo>
                  <a:pt x="620" y="16"/>
                </a:lnTo>
                <a:lnTo>
                  <a:pt x="658" y="9"/>
                </a:lnTo>
                <a:lnTo>
                  <a:pt x="697" y="4"/>
                </a:lnTo>
                <a:lnTo>
                  <a:pt x="737" y="1"/>
                </a:lnTo>
                <a:lnTo>
                  <a:pt x="776" y="0"/>
                </a:lnTo>
                <a:close/>
              </a:path>
            </a:pathLst>
          </a:custGeom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61" name="剪去对角的矩形 360"/>
          <p:cNvSpPr/>
          <p:nvPr/>
        </p:nvSpPr>
        <p:spPr>
          <a:xfrm flipH="1">
            <a:off x="2909755" y="3740856"/>
            <a:ext cx="4426541" cy="706466"/>
          </a:xfrm>
          <a:prstGeom prst="snip2Diag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2" name="矩形 361"/>
          <p:cNvSpPr/>
          <p:nvPr/>
        </p:nvSpPr>
        <p:spPr>
          <a:xfrm>
            <a:off x="2825234" y="3898262"/>
            <a:ext cx="391654" cy="391654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3" name="矩形 362"/>
          <p:cNvSpPr/>
          <p:nvPr/>
        </p:nvSpPr>
        <p:spPr>
          <a:xfrm>
            <a:off x="3363870" y="3807857"/>
            <a:ext cx="3972425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 useBgFill="1">
        <p:nvSpPr>
          <p:cNvPr id="364" name="KSO_Shape"/>
          <p:cNvSpPr/>
          <p:nvPr/>
        </p:nvSpPr>
        <p:spPr bwMode="auto">
          <a:xfrm>
            <a:off x="2908188" y="3981027"/>
            <a:ext cx="225746" cy="226124"/>
          </a:xfrm>
          <a:custGeom>
            <a:avLst/>
            <a:gdLst>
              <a:gd name="T0" fmla="*/ 0 w 4327"/>
              <a:gd name="T1" fmla="*/ 493223378 h 4329"/>
              <a:gd name="T2" fmla="*/ 0 w 4327"/>
              <a:gd name="T3" fmla="*/ 345275859 h 4329"/>
              <a:gd name="T4" fmla="*/ 98357361 w 4327"/>
              <a:gd name="T5" fmla="*/ 345275859 h 4329"/>
              <a:gd name="T6" fmla="*/ 98357361 w 4327"/>
              <a:gd name="T7" fmla="*/ 246515097 h 4329"/>
              <a:gd name="T8" fmla="*/ 196908552 w 4327"/>
              <a:gd name="T9" fmla="*/ 246515097 h 4329"/>
              <a:gd name="T10" fmla="*/ 344348118 w 4327"/>
              <a:gd name="T11" fmla="*/ 394462616 h 4329"/>
              <a:gd name="T12" fmla="*/ 344348118 w 4327"/>
              <a:gd name="T13" fmla="*/ 443842997 h 4329"/>
              <a:gd name="T14" fmla="*/ 196908552 w 4327"/>
              <a:gd name="T15" fmla="*/ 591790516 h 4329"/>
              <a:gd name="T16" fmla="*/ 98357361 w 4327"/>
              <a:gd name="T17" fmla="*/ 591790516 h 4329"/>
              <a:gd name="T18" fmla="*/ 98357361 w 4327"/>
              <a:gd name="T19" fmla="*/ 493223378 h 4329"/>
              <a:gd name="T20" fmla="*/ 0 w 4327"/>
              <a:gd name="T21" fmla="*/ 493223378 h 4329"/>
              <a:gd name="T22" fmla="*/ 442512527 w 4327"/>
              <a:gd name="T23" fmla="*/ 345275859 h 4329"/>
              <a:gd name="T24" fmla="*/ 393430322 w 4327"/>
              <a:gd name="T25" fmla="*/ 345275859 h 4329"/>
              <a:gd name="T26" fmla="*/ 245990317 w 4327"/>
              <a:gd name="T27" fmla="*/ 197327900 h 4329"/>
              <a:gd name="T28" fmla="*/ 245990317 w 4327"/>
              <a:gd name="T29" fmla="*/ 98760762 h 4329"/>
              <a:gd name="T30" fmla="*/ 344348118 w 4327"/>
              <a:gd name="T31" fmla="*/ 98760762 h 4329"/>
              <a:gd name="T32" fmla="*/ 344348118 w 4327"/>
              <a:gd name="T33" fmla="*/ 0 h 4329"/>
              <a:gd name="T34" fmla="*/ 491981074 w 4327"/>
              <a:gd name="T35" fmla="*/ 0 h 4329"/>
              <a:gd name="T36" fmla="*/ 491981074 w 4327"/>
              <a:gd name="T37" fmla="*/ 98760762 h 4329"/>
              <a:gd name="T38" fmla="*/ 590338435 w 4327"/>
              <a:gd name="T39" fmla="*/ 98760762 h 4329"/>
              <a:gd name="T40" fmla="*/ 590338435 w 4327"/>
              <a:gd name="T41" fmla="*/ 197327900 h 4329"/>
              <a:gd name="T42" fmla="*/ 442512527 w 4327"/>
              <a:gd name="T43" fmla="*/ 345275859 h 4329"/>
              <a:gd name="T44" fmla="*/ 344348118 w 4327"/>
              <a:gd name="T45" fmla="*/ 838305613 h 4329"/>
              <a:gd name="T46" fmla="*/ 344348118 w 4327"/>
              <a:gd name="T47" fmla="*/ 739738475 h 4329"/>
              <a:gd name="T48" fmla="*/ 245990317 w 4327"/>
              <a:gd name="T49" fmla="*/ 739738475 h 4329"/>
              <a:gd name="T50" fmla="*/ 245990317 w 4327"/>
              <a:gd name="T51" fmla="*/ 640977713 h 4329"/>
              <a:gd name="T52" fmla="*/ 393430322 w 4327"/>
              <a:gd name="T53" fmla="*/ 493223378 h 4329"/>
              <a:gd name="T54" fmla="*/ 442512527 w 4327"/>
              <a:gd name="T55" fmla="*/ 493223378 h 4329"/>
              <a:gd name="T56" fmla="*/ 590338435 w 4327"/>
              <a:gd name="T57" fmla="*/ 640977713 h 4329"/>
              <a:gd name="T58" fmla="*/ 590338435 w 4327"/>
              <a:gd name="T59" fmla="*/ 739738475 h 4329"/>
              <a:gd name="T60" fmla="*/ 491981074 w 4327"/>
              <a:gd name="T61" fmla="*/ 739738475 h 4329"/>
              <a:gd name="T62" fmla="*/ 491981074 w 4327"/>
              <a:gd name="T63" fmla="*/ 838305613 h 4329"/>
              <a:gd name="T64" fmla="*/ 344348118 w 4327"/>
              <a:gd name="T65" fmla="*/ 838305613 h 4329"/>
              <a:gd name="T66" fmla="*/ 639420640 w 4327"/>
              <a:gd name="T67" fmla="*/ 591790516 h 4329"/>
              <a:gd name="T68" fmla="*/ 491981074 w 4327"/>
              <a:gd name="T69" fmla="*/ 443842997 h 4329"/>
              <a:gd name="T70" fmla="*/ 491981074 w 4327"/>
              <a:gd name="T71" fmla="*/ 394462616 h 4329"/>
              <a:gd name="T72" fmla="*/ 639420640 w 4327"/>
              <a:gd name="T73" fmla="*/ 246515097 h 4329"/>
              <a:gd name="T74" fmla="*/ 737971392 w 4327"/>
              <a:gd name="T75" fmla="*/ 246515097 h 4329"/>
              <a:gd name="T76" fmla="*/ 737971392 w 4327"/>
              <a:gd name="T77" fmla="*/ 345275859 h 4329"/>
              <a:gd name="T78" fmla="*/ 836135801 w 4327"/>
              <a:gd name="T79" fmla="*/ 345275859 h 4329"/>
              <a:gd name="T80" fmla="*/ 836135801 w 4327"/>
              <a:gd name="T81" fmla="*/ 493223378 h 4329"/>
              <a:gd name="T82" fmla="*/ 737971392 w 4327"/>
              <a:gd name="T83" fmla="*/ 493223378 h 4329"/>
              <a:gd name="T84" fmla="*/ 737971392 w 4327"/>
              <a:gd name="T85" fmla="*/ 591790516 h 4329"/>
              <a:gd name="T86" fmla="*/ 639420640 w 4327"/>
              <a:gd name="T87" fmla="*/ 591790516 h 43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327" h="4329">
                <a:moveTo>
                  <a:pt x="0" y="2547"/>
                </a:moveTo>
                <a:lnTo>
                  <a:pt x="0" y="1783"/>
                </a:lnTo>
                <a:lnTo>
                  <a:pt x="509" y="1783"/>
                </a:lnTo>
                <a:lnTo>
                  <a:pt x="509" y="1273"/>
                </a:lnTo>
                <a:lnTo>
                  <a:pt x="1019" y="1273"/>
                </a:lnTo>
                <a:lnTo>
                  <a:pt x="1782" y="2037"/>
                </a:lnTo>
                <a:lnTo>
                  <a:pt x="1782" y="2292"/>
                </a:lnTo>
                <a:lnTo>
                  <a:pt x="1019" y="3056"/>
                </a:lnTo>
                <a:lnTo>
                  <a:pt x="509" y="3056"/>
                </a:lnTo>
                <a:lnTo>
                  <a:pt x="509" y="2547"/>
                </a:lnTo>
                <a:lnTo>
                  <a:pt x="0" y="2547"/>
                </a:lnTo>
                <a:close/>
                <a:moveTo>
                  <a:pt x="2290" y="1783"/>
                </a:moveTo>
                <a:lnTo>
                  <a:pt x="2036" y="1783"/>
                </a:lnTo>
                <a:lnTo>
                  <a:pt x="1273" y="1019"/>
                </a:lnTo>
                <a:lnTo>
                  <a:pt x="1273" y="510"/>
                </a:lnTo>
                <a:lnTo>
                  <a:pt x="1782" y="510"/>
                </a:lnTo>
                <a:lnTo>
                  <a:pt x="1782" y="0"/>
                </a:lnTo>
                <a:lnTo>
                  <a:pt x="2546" y="0"/>
                </a:lnTo>
                <a:lnTo>
                  <a:pt x="2546" y="510"/>
                </a:lnTo>
                <a:lnTo>
                  <a:pt x="3055" y="510"/>
                </a:lnTo>
                <a:lnTo>
                  <a:pt x="3055" y="1019"/>
                </a:lnTo>
                <a:lnTo>
                  <a:pt x="2290" y="1783"/>
                </a:lnTo>
                <a:close/>
                <a:moveTo>
                  <a:pt x="1782" y="4329"/>
                </a:moveTo>
                <a:lnTo>
                  <a:pt x="1782" y="3820"/>
                </a:lnTo>
                <a:lnTo>
                  <a:pt x="1273" y="3820"/>
                </a:lnTo>
                <a:lnTo>
                  <a:pt x="1273" y="3310"/>
                </a:lnTo>
                <a:lnTo>
                  <a:pt x="2036" y="2547"/>
                </a:lnTo>
                <a:lnTo>
                  <a:pt x="2290" y="2547"/>
                </a:lnTo>
                <a:lnTo>
                  <a:pt x="3055" y="3310"/>
                </a:lnTo>
                <a:lnTo>
                  <a:pt x="3055" y="3820"/>
                </a:lnTo>
                <a:lnTo>
                  <a:pt x="2546" y="3820"/>
                </a:lnTo>
                <a:lnTo>
                  <a:pt x="2546" y="4329"/>
                </a:lnTo>
                <a:lnTo>
                  <a:pt x="1782" y="4329"/>
                </a:lnTo>
                <a:close/>
                <a:moveTo>
                  <a:pt x="3309" y="3056"/>
                </a:moveTo>
                <a:lnTo>
                  <a:pt x="2546" y="2292"/>
                </a:lnTo>
                <a:lnTo>
                  <a:pt x="2546" y="2037"/>
                </a:lnTo>
                <a:lnTo>
                  <a:pt x="3309" y="1273"/>
                </a:lnTo>
                <a:lnTo>
                  <a:pt x="3819" y="1273"/>
                </a:lnTo>
                <a:lnTo>
                  <a:pt x="3819" y="1783"/>
                </a:lnTo>
                <a:lnTo>
                  <a:pt x="4327" y="1783"/>
                </a:lnTo>
                <a:lnTo>
                  <a:pt x="4327" y="2547"/>
                </a:lnTo>
                <a:lnTo>
                  <a:pt x="3819" y="2547"/>
                </a:lnTo>
                <a:lnTo>
                  <a:pt x="3819" y="3056"/>
                </a:lnTo>
                <a:lnTo>
                  <a:pt x="3309" y="3056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451148" y="2765305"/>
            <a:ext cx="1374086" cy="0"/>
          </a:xfrm>
          <a:prstGeom prst="line">
            <a:avLst/>
          </a:prstGeom>
          <a:ln>
            <a:solidFill>
              <a:srgbClr val="40E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剪去对角的矩形 364"/>
          <p:cNvSpPr/>
          <p:nvPr/>
        </p:nvSpPr>
        <p:spPr>
          <a:xfrm flipH="1">
            <a:off x="2909755" y="2439006"/>
            <a:ext cx="4426541" cy="706466"/>
          </a:xfrm>
          <a:prstGeom prst="snip2Diag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6" name="矩形 365"/>
          <p:cNvSpPr/>
          <p:nvPr/>
        </p:nvSpPr>
        <p:spPr>
          <a:xfrm>
            <a:off x="2825234" y="2596412"/>
            <a:ext cx="391654" cy="391654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7" name="矩形 366"/>
          <p:cNvSpPr/>
          <p:nvPr/>
        </p:nvSpPr>
        <p:spPr>
          <a:xfrm>
            <a:off x="3363870" y="2513305"/>
            <a:ext cx="3972425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 useBgFill="1">
        <p:nvSpPr>
          <p:cNvPr id="369" name="KSO_Shape"/>
          <p:cNvSpPr/>
          <p:nvPr/>
        </p:nvSpPr>
        <p:spPr bwMode="auto">
          <a:xfrm>
            <a:off x="2892138" y="2668043"/>
            <a:ext cx="257846" cy="248392"/>
          </a:xfrm>
          <a:custGeom>
            <a:avLst/>
            <a:gdLst>
              <a:gd name="T0" fmla="*/ 2147483646 w 6958"/>
              <a:gd name="T1" fmla="*/ 2147483646 h 6700"/>
              <a:gd name="T2" fmla="*/ 2147483646 w 6958"/>
              <a:gd name="T3" fmla="*/ 2147483646 h 6700"/>
              <a:gd name="T4" fmla="*/ 2147483646 w 6958"/>
              <a:gd name="T5" fmla="*/ 2147483646 h 6700"/>
              <a:gd name="T6" fmla="*/ 2147483646 w 6958"/>
              <a:gd name="T7" fmla="*/ 2147483646 h 6700"/>
              <a:gd name="T8" fmla="*/ 2147483646 w 6958"/>
              <a:gd name="T9" fmla="*/ 2147483646 h 6700"/>
              <a:gd name="T10" fmla="*/ 2147483646 w 6958"/>
              <a:gd name="T11" fmla="*/ 2147483646 h 6700"/>
              <a:gd name="T12" fmla="*/ 2147483646 w 6958"/>
              <a:gd name="T13" fmla="*/ 2147483646 h 6700"/>
              <a:gd name="T14" fmla="*/ 2147483646 w 6958"/>
              <a:gd name="T15" fmla="*/ 2147483646 h 6700"/>
              <a:gd name="T16" fmla="*/ 2147483646 w 6958"/>
              <a:gd name="T17" fmla="*/ 2147483646 h 6700"/>
              <a:gd name="T18" fmla="*/ 2147483646 w 6958"/>
              <a:gd name="T19" fmla="*/ 2147483646 h 6700"/>
              <a:gd name="T20" fmla="*/ 2147483646 w 6958"/>
              <a:gd name="T21" fmla="*/ 2147483646 h 6700"/>
              <a:gd name="T22" fmla="*/ 2147483646 w 6958"/>
              <a:gd name="T23" fmla="*/ 2147483646 h 6700"/>
              <a:gd name="T24" fmla="*/ 2147483646 w 6958"/>
              <a:gd name="T25" fmla="*/ 2147483646 h 6700"/>
              <a:gd name="T26" fmla="*/ 2147483646 w 6958"/>
              <a:gd name="T27" fmla="*/ 2147483646 h 6700"/>
              <a:gd name="T28" fmla="*/ 2147483646 w 6958"/>
              <a:gd name="T29" fmla="*/ 2147483646 h 6700"/>
              <a:gd name="T30" fmla="*/ 2147483646 w 6958"/>
              <a:gd name="T31" fmla="*/ 2147483646 h 6700"/>
              <a:gd name="T32" fmla="*/ 2147483646 w 6958"/>
              <a:gd name="T33" fmla="*/ 2147483646 h 6700"/>
              <a:gd name="T34" fmla="*/ 2147483646 w 6958"/>
              <a:gd name="T35" fmla="*/ 2147483646 h 6700"/>
              <a:gd name="T36" fmla="*/ 2147483646 w 6958"/>
              <a:gd name="T37" fmla="*/ 2147483646 h 6700"/>
              <a:gd name="T38" fmla="*/ 2147483646 w 6958"/>
              <a:gd name="T39" fmla="*/ 2147483646 h 6700"/>
              <a:gd name="T40" fmla="*/ 2147483646 w 6958"/>
              <a:gd name="T41" fmla="*/ 20556145 h 6700"/>
              <a:gd name="T42" fmla="*/ 2147483646 w 6958"/>
              <a:gd name="T43" fmla="*/ 2147483646 h 6700"/>
              <a:gd name="T44" fmla="*/ 2147483646 w 6958"/>
              <a:gd name="T45" fmla="*/ 2147483646 h 6700"/>
              <a:gd name="T46" fmla="*/ 2147483646 w 6958"/>
              <a:gd name="T47" fmla="*/ 2147483646 h 6700"/>
              <a:gd name="T48" fmla="*/ 2147483646 w 6958"/>
              <a:gd name="T49" fmla="*/ 2147483646 h 6700"/>
              <a:gd name="T50" fmla="*/ 2147483646 w 6958"/>
              <a:gd name="T51" fmla="*/ 2147483646 h 6700"/>
              <a:gd name="T52" fmla="*/ 2147483646 w 6958"/>
              <a:gd name="T53" fmla="*/ 2147483646 h 6700"/>
              <a:gd name="T54" fmla="*/ 2147483646 w 6958"/>
              <a:gd name="T55" fmla="*/ 2147483646 h 6700"/>
              <a:gd name="T56" fmla="*/ 2147483646 w 6958"/>
              <a:gd name="T57" fmla="*/ 2147483646 h 6700"/>
              <a:gd name="T58" fmla="*/ 2147483646 w 6958"/>
              <a:gd name="T59" fmla="*/ 2147483646 h 6700"/>
              <a:gd name="T60" fmla="*/ 2147483646 w 6958"/>
              <a:gd name="T61" fmla="*/ 2147483646 h 6700"/>
              <a:gd name="T62" fmla="*/ 2147483646 w 6958"/>
              <a:gd name="T63" fmla="*/ 2147483646 h 6700"/>
              <a:gd name="T64" fmla="*/ 2147483646 w 6958"/>
              <a:gd name="T65" fmla="*/ 2147483646 h 6700"/>
              <a:gd name="T66" fmla="*/ 2147483646 w 6958"/>
              <a:gd name="T67" fmla="*/ 2147483646 h 6700"/>
              <a:gd name="T68" fmla="*/ 348857026 w 6958"/>
              <a:gd name="T69" fmla="*/ 2147483646 h 6700"/>
              <a:gd name="T70" fmla="*/ 1949671675 w 6958"/>
              <a:gd name="T71" fmla="*/ 2147483646 h 6700"/>
              <a:gd name="T72" fmla="*/ 2147483646 w 6958"/>
              <a:gd name="T73" fmla="*/ 2147483646 h 6700"/>
              <a:gd name="T74" fmla="*/ 2147483646 w 6958"/>
              <a:gd name="T75" fmla="*/ 2147483646 h 6700"/>
              <a:gd name="T76" fmla="*/ 2147483646 w 6958"/>
              <a:gd name="T77" fmla="*/ 2147483646 h 6700"/>
              <a:gd name="T78" fmla="*/ 2147483646 w 6958"/>
              <a:gd name="T79" fmla="*/ 2147483646 h 6700"/>
              <a:gd name="T80" fmla="*/ 2147483646 w 6958"/>
              <a:gd name="T81" fmla="*/ 2147483646 h 6700"/>
              <a:gd name="T82" fmla="*/ 2147483646 w 6958"/>
              <a:gd name="T83" fmla="*/ 2147483646 h 6700"/>
              <a:gd name="T84" fmla="*/ 2147483646 w 6958"/>
              <a:gd name="T85" fmla="*/ 2147483646 h 6700"/>
              <a:gd name="T86" fmla="*/ 2147483646 w 6958"/>
              <a:gd name="T87" fmla="*/ 2147483646 h 6700"/>
              <a:gd name="T88" fmla="*/ 2147483646 w 6958"/>
              <a:gd name="T89" fmla="*/ 2147483646 h 6700"/>
              <a:gd name="T90" fmla="*/ 2147483646 w 6958"/>
              <a:gd name="T91" fmla="*/ 2147483646 h 6700"/>
              <a:gd name="T92" fmla="*/ 2147483646 w 6958"/>
              <a:gd name="T93" fmla="*/ 2147483646 h 6700"/>
              <a:gd name="T94" fmla="*/ 2147483646 w 6958"/>
              <a:gd name="T95" fmla="*/ 2147483646 h 6700"/>
              <a:gd name="T96" fmla="*/ 2147483646 w 6958"/>
              <a:gd name="T97" fmla="*/ 2147483646 h 6700"/>
              <a:gd name="T98" fmla="*/ 2147483646 w 6958"/>
              <a:gd name="T99" fmla="*/ 2147483646 h 6700"/>
              <a:gd name="T100" fmla="*/ 2147483646 w 6958"/>
              <a:gd name="T101" fmla="*/ 2147483646 h 6700"/>
              <a:gd name="T102" fmla="*/ 2147483646 w 6958"/>
              <a:gd name="T103" fmla="*/ 2147483646 h 6700"/>
              <a:gd name="T104" fmla="*/ 2147483646 w 6958"/>
              <a:gd name="T105" fmla="*/ 2147483646 h 6700"/>
              <a:gd name="T106" fmla="*/ 2147483646 w 6958"/>
              <a:gd name="T107" fmla="*/ 2147483646 h 6700"/>
              <a:gd name="T108" fmla="*/ 2147483646 w 6958"/>
              <a:gd name="T109" fmla="*/ 2147483646 h 6700"/>
              <a:gd name="T110" fmla="*/ 2147483646 w 6958"/>
              <a:gd name="T111" fmla="*/ 2147483646 h 6700"/>
              <a:gd name="T112" fmla="*/ 2147483646 w 6958"/>
              <a:gd name="T113" fmla="*/ 2147483646 h 6700"/>
              <a:gd name="T114" fmla="*/ 2147483646 w 6958"/>
              <a:gd name="T115" fmla="*/ 2147483646 h 6700"/>
              <a:gd name="T116" fmla="*/ 2147483646 w 6958"/>
              <a:gd name="T117" fmla="*/ 2147483646 h 6700"/>
              <a:gd name="T118" fmla="*/ 2147483646 w 6958"/>
              <a:gd name="T119" fmla="*/ 2147483646 h 670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958" h="6700">
                <a:moveTo>
                  <a:pt x="6955" y="4791"/>
                </a:moveTo>
                <a:lnTo>
                  <a:pt x="6955" y="4791"/>
                </a:lnTo>
                <a:lnTo>
                  <a:pt x="6958" y="4733"/>
                </a:lnTo>
                <a:lnTo>
                  <a:pt x="6958" y="4678"/>
                </a:lnTo>
                <a:lnTo>
                  <a:pt x="6955" y="4626"/>
                </a:lnTo>
                <a:lnTo>
                  <a:pt x="6951" y="4579"/>
                </a:lnTo>
                <a:lnTo>
                  <a:pt x="6946" y="4533"/>
                </a:lnTo>
                <a:lnTo>
                  <a:pt x="6939" y="4492"/>
                </a:lnTo>
                <a:lnTo>
                  <a:pt x="6930" y="4454"/>
                </a:lnTo>
                <a:lnTo>
                  <a:pt x="6920" y="4418"/>
                </a:lnTo>
                <a:lnTo>
                  <a:pt x="6908" y="4385"/>
                </a:lnTo>
                <a:lnTo>
                  <a:pt x="6896" y="4355"/>
                </a:lnTo>
                <a:lnTo>
                  <a:pt x="6881" y="4328"/>
                </a:lnTo>
                <a:lnTo>
                  <a:pt x="6865" y="4304"/>
                </a:lnTo>
                <a:lnTo>
                  <a:pt x="6849" y="4282"/>
                </a:lnTo>
                <a:lnTo>
                  <a:pt x="6831" y="4263"/>
                </a:lnTo>
                <a:lnTo>
                  <a:pt x="6813" y="4247"/>
                </a:lnTo>
                <a:lnTo>
                  <a:pt x="6793" y="4232"/>
                </a:lnTo>
                <a:lnTo>
                  <a:pt x="6773" y="4221"/>
                </a:lnTo>
                <a:lnTo>
                  <a:pt x="6753" y="4211"/>
                </a:lnTo>
                <a:lnTo>
                  <a:pt x="6732" y="4205"/>
                </a:lnTo>
                <a:lnTo>
                  <a:pt x="6710" y="4200"/>
                </a:lnTo>
                <a:lnTo>
                  <a:pt x="6689" y="4197"/>
                </a:lnTo>
                <a:lnTo>
                  <a:pt x="6666" y="4197"/>
                </a:lnTo>
                <a:lnTo>
                  <a:pt x="6644" y="4199"/>
                </a:lnTo>
                <a:lnTo>
                  <a:pt x="6622" y="4202"/>
                </a:lnTo>
                <a:lnTo>
                  <a:pt x="6599" y="4207"/>
                </a:lnTo>
                <a:lnTo>
                  <a:pt x="6577" y="4215"/>
                </a:lnTo>
                <a:lnTo>
                  <a:pt x="6555" y="4225"/>
                </a:lnTo>
                <a:lnTo>
                  <a:pt x="6532" y="4236"/>
                </a:lnTo>
                <a:lnTo>
                  <a:pt x="6511" y="4248"/>
                </a:lnTo>
                <a:lnTo>
                  <a:pt x="6490" y="4262"/>
                </a:lnTo>
                <a:lnTo>
                  <a:pt x="6469" y="4278"/>
                </a:lnTo>
                <a:lnTo>
                  <a:pt x="6449" y="4295"/>
                </a:lnTo>
                <a:lnTo>
                  <a:pt x="6432" y="4318"/>
                </a:lnTo>
                <a:lnTo>
                  <a:pt x="6415" y="4341"/>
                </a:lnTo>
                <a:lnTo>
                  <a:pt x="6395" y="4362"/>
                </a:lnTo>
                <a:lnTo>
                  <a:pt x="6375" y="4383"/>
                </a:lnTo>
                <a:lnTo>
                  <a:pt x="6374" y="4386"/>
                </a:lnTo>
                <a:lnTo>
                  <a:pt x="6372" y="4385"/>
                </a:lnTo>
                <a:lnTo>
                  <a:pt x="6346" y="4411"/>
                </a:lnTo>
                <a:lnTo>
                  <a:pt x="6318" y="4434"/>
                </a:lnTo>
                <a:lnTo>
                  <a:pt x="6288" y="4456"/>
                </a:lnTo>
                <a:lnTo>
                  <a:pt x="6258" y="4478"/>
                </a:lnTo>
                <a:lnTo>
                  <a:pt x="6227" y="4497"/>
                </a:lnTo>
                <a:lnTo>
                  <a:pt x="6195" y="4516"/>
                </a:lnTo>
                <a:lnTo>
                  <a:pt x="6162" y="4532"/>
                </a:lnTo>
                <a:lnTo>
                  <a:pt x="6127" y="4547"/>
                </a:lnTo>
                <a:lnTo>
                  <a:pt x="6092" y="4561"/>
                </a:lnTo>
                <a:lnTo>
                  <a:pt x="6056" y="4573"/>
                </a:lnTo>
                <a:lnTo>
                  <a:pt x="6020" y="4583"/>
                </a:lnTo>
                <a:lnTo>
                  <a:pt x="5983" y="4592"/>
                </a:lnTo>
                <a:lnTo>
                  <a:pt x="5945" y="4599"/>
                </a:lnTo>
                <a:lnTo>
                  <a:pt x="5906" y="4603"/>
                </a:lnTo>
                <a:lnTo>
                  <a:pt x="5868" y="4606"/>
                </a:lnTo>
                <a:lnTo>
                  <a:pt x="5828" y="4608"/>
                </a:lnTo>
                <a:lnTo>
                  <a:pt x="5787" y="4606"/>
                </a:lnTo>
                <a:lnTo>
                  <a:pt x="5748" y="4603"/>
                </a:lnTo>
                <a:lnTo>
                  <a:pt x="5709" y="4598"/>
                </a:lnTo>
                <a:lnTo>
                  <a:pt x="5670" y="4592"/>
                </a:lnTo>
                <a:lnTo>
                  <a:pt x="5632" y="4583"/>
                </a:lnTo>
                <a:lnTo>
                  <a:pt x="5595" y="4572"/>
                </a:lnTo>
                <a:lnTo>
                  <a:pt x="5559" y="4559"/>
                </a:lnTo>
                <a:lnTo>
                  <a:pt x="5523" y="4546"/>
                </a:lnTo>
                <a:lnTo>
                  <a:pt x="5489" y="4530"/>
                </a:lnTo>
                <a:lnTo>
                  <a:pt x="5455" y="4512"/>
                </a:lnTo>
                <a:lnTo>
                  <a:pt x="5422" y="4494"/>
                </a:lnTo>
                <a:lnTo>
                  <a:pt x="5391" y="4474"/>
                </a:lnTo>
                <a:lnTo>
                  <a:pt x="5360" y="4451"/>
                </a:lnTo>
                <a:lnTo>
                  <a:pt x="5330" y="4428"/>
                </a:lnTo>
                <a:lnTo>
                  <a:pt x="5301" y="4403"/>
                </a:lnTo>
                <a:lnTo>
                  <a:pt x="5274" y="4377"/>
                </a:lnTo>
                <a:lnTo>
                  <a:pt x="5248" y="4350"/>
                </a:lnTo>
                <a:lnTo>
                  <a:pt x="5223" y="4323"/>
                </a:lnTo>
                <a:lnTo>
                  <a:pt x="5201" y="4293"/>
                </a:lnTo>
                <a:lnTo>
                  <a:pt x="5179" y="4262"/>
                </a:lnTo>
                <a:lnTo>
                  <a:pt x="5158" y="4230"/>
                </a:lnTo>
                <a:lnTo>
                  <a:pt x="5139" y="4197"/>
                </a:lnTo>
                <a:lnTo>
                  <a:pt x="5122" y="4164"/>
                </a:lnTo>
                <a:lnTo>
                  <a:pt x="5107" y="4129"/>
                </a:lnTo>
                <a:lnTo>
                  <a:pt x="5092" y="4093"/>
                </a:lnTo>
                <a:lnTo>
                  <a:pt x="5079" y="4056"/>
                </a:lnTo>
                <a:lnTo>
                  <a:pt x="5070" y="4019"/>
                </a:lnTo>
                <a:lnTo>
                  <a:pt x="5061" y="3982"/>
                </a:lnTo>
                <a:lnTo>
                  <a:pt x="5053" y="3943"/>
                </a:lnTo>
                <a:lnTo>
                  <a:pt x="5048" y="3904"/>
                </a:lnTo>
                <a:lnTo>
                  <a:pt x="5046" y="3864"/>
                </a:lnTo>
                <a:lnTo>
                  <a:pt x="5045" y="3824"/>
                </a:lnTo>
                <a:lnTo>
                  <a:pt x="5046" y="3783"/>
                </a:lnTo>
                <a:lnTo>
                  <a:pt x="5048" y="3744"/>
                </a:lnTo>
                <a:lnTo>
                  <a:pt x="5053" y="3704"/>
                </a:lnTo>
                <a:lnTo>
                  <a:pt x="5061" y="3666"/>
                </a:lnTo>
                <a:lnTo>
                  <a:pt x="5070" y="3628"/>
                </a:lnTo>
                <a:lnTo>
                  <a:pt x="5079" y="3591"/>
                </a:lnTo>
                <a:lnTo>
                  <a:pt x="5092" y="3554"/>
                </a:lnTo>
                <a:lnTo>
                  <a:pt x="5107" y="3519"/>
                </a:lnTo>
                <a:lnTo>
                  <a:pt x="5122" y="3484"/>
                </a:lnTo>
                <a:lnTo>
                  <a:pt x="5139" y="3451"/>
                </a:lnTo>
                <a:lnTo>
                  <a:pt x="5158" y="3418"/>
                </a:lnTo>
                <a:lnTo>
                  <a:pt x="5179" y="3385"/>
                </a:lnTo>
                <a:lnTo>
                  <a:pt x="5201" y="3356"/>
                </a:lnTo>
                <a:lnTo>
                  <a:pt x="5223" y="3326"/>
                </a:lnTo>
                <a:lnTo>
                  <a:pt x="5248" y="3297"/>
                </a:lnTo>
                <a:lnTo>
                  <a:pt x="5274" y="3270"/>
                </a:lnTo>
                <a:lnTo>
                  <a:pt x="5301" y="3244"/>
                </a:lnTo>
                <a:lnTo>
                  <a:pt x="5330" y="3219"/>
                </a:lnTo>
                <a:lnTo>
                  <a:pt x="5360" y="3196"/>
                </a:lnTo>
                <a:lnTo>
                  <a:pt x="5391" y="3175"/>
                </a:lnTo>
                <a:lnTo>
                  <a:pt x="5422" y="3153"/>
                </a:lnTo>
                <a:lnTo>
                  <a:pt x="5455" y="3135"/>
                </a:lnTo>
                <a:lnTo>
                  <a:pt x="5489" y="3118"/>
                </a:lnTo>
                <a:lnTo>
                  <a:pt x="5523" y="3103"/>
                </a:lnTo>
                <a:lnTo>
                  <a:pt x="5559" y="3088"/>
                </a:lnTo>
                <a:lnTo>
                  <a:pt x="5595" y="3075"/>
                </a:lnTo>
                <a:lnTo>
                  <a:pt x="5632" y="3065"/>
                </a:lnTo>
                <a:lnTo>
                  <a:pt x="5670" y="3057"/>
                </a:lnTo>
                <a:lnTo>
                  <a:pt x="5709" y="3049"/>
                </a:lnTo>
                <a:lnTo>
                  <a:pt x="5748" y="3044"/>
                </a:lnTo>
                <a:lnTo>
                  <a:pt x="5787" y="3042"/>
                </a:lnTo>
                <a:lnTo>
                  <a:pt x="5828" y="3041"/>
                </a:lnTo>
                <a:lnTo>
                  <a:pt x="5867" y="3042"/>
                </a:lnTo>
                <a:lnTo>
                  <a:pt x="5906" y="3044"/>
                </a:lnTo>
                <a:lnTo>
                  <a:pt x="5945" y="3049"/>
                </a:lnTo>
                <a:lnTo>
                  <a:pt x="5982" y="3056"/>
                </a:lnTo>
                <a:lnTo>
                  <a:pt x="6019" y="3064"/>
                </a:lnTo>
                <a:lnTo>
                  <a:pt x="6055" y="3074"/>
                </a:lnTo>
                <a:lnTo>
                  <a:pt x="6091" y="3087"/>
                </a:lnTo>
                <a:lnTo>
                  <a:pt x="6126" y="3100"/>
                </a:lnTo>
                <a:lnTo>
                  <a:pt x="6160" y="3115"/>
                </a:lnTo>
                <a:lnTo>
                  <a:pt x="6193" y="3131"/>
                </a:lnTo>
                <a:lnTo>
                  <a:pt x="6225" y="3150"/>
                </a:lnTo>
                <a:lnTo>
                  <a:pt x="6257" y="3170"/>
                </a:lnTo>
                <a:lnTo>
                  <a:pt x="6287" y="3191"/>
                </a:lnTo>
                <a:lnTo>
                  <a:pt x="6317" y="3213"/>
                </a:lnTo>
                <a:lnTo>
                  <a:pt x="6344" y="3237"/>
                </a:lnTo>
                <a:lnTo>
                  <a:pt x="6371" y="3261"/>
                </a:lnTo>
                <a:lnTo>
                  <a:pt x="6374" y="3263"/>
                </a:lnTo>
                <a:lnTo>
                  <a:pt x="6394" y="3279"/>
                </a:lnTo>
                <a:lnTo>
                  <a:pt x="6420" y="3299"/>
                </a:lnTo>
                <a:lnTo>
                  <a:pt x="6452" y="3322"/>
                </a:lnTo>
                <a:lnTo>
                  <a:pt x="6488" y="3347"/>
                </a:lnTo>
                <a:lnTo>
                  <a:pt x="6529" y="3372"/>
                </a:lnTo>
                <a:lnTo>
                  <a:pt x="6550" y="3384"/>
                </a:lnTo>
                <a:lnTo>
                  <a:pt x="6572" y="3395"/>
                </a:lnTo>
                <a:lnTo>
                  <a:pt x="6594" y="3405"/>
                </a:lnTo>
                <a:lnTo>
                  <a:pt x="6617" y="3415"/>
                </a:lnTo>
                <a:lnTo>
                  <a:pt x="6640" y="3424"/>
                </a:lnTo>
                <a:lnTo>
                  <a:pt x="6663" y="3431"/>
                </a:lnTo>
                <a:lnTo>
                  <a:pt x="6686" y="3437"/>
                </a:lnTo>
                <a:lnTo>
                  <a:pt x="6708" y="3441"/>
                </a:lnTo>
                <a:lnTo>
                  <a:pt x="6732" y="3444"/>
                </a:lnTo>
                <a:lnTo>
                  <a:pt x="6754" y="3445"/>
                </a:lnTo>
                <a:lnTo>
                  <a:pt x="6777" y="3442"/>
                </a:lnTo>
                <a:lnTo>
                  <a:pt x="6798" y="3439"/>
                </a:lnTo>
                <a:lnTo>
                  <a:pt x="6818" y="3431"/>
                </a:lnTo>
                <a:lnTo>
                  <a:pt x="6837" y="3423"/>
                </a:lnTo>
                <a:lnTo>
                  <a:pt x="6847" y="3416"/>
                </a:lnTo>
                <a:lnTo>
                  <a:pt x="6857" y="3410"/>
                </a:lnTo>
                <a:lnTo>
                  <a:pt x="6866" y="3403"/>
                </a:lnTo>
                <a:lnTo>
                  <a:pt x="6875" y="3395"/>
                </a:lnTo>
                <a:lnTo>
                  <a:pt x="6883" y="3385"/>
                </a:lnTo>
                <a:lnTo>
                  <a:pt x="6892" y="3375"/>
                </a:lnTo>
                <a:lnTo>
                  <a:pt x="6899" y="3365"/>
                </a:lnTo>
                <a:lnTo>
                  <a:pt x="6907" y="3354"/>
                </a:lnTo>
                <a:lnTo>
                  <a:pt x="6914" y="3342"/>
                </a:lnTo>
                <a:lnTo>
                  <a:pt x="6920" y="3328"/>
                </a:lnTo>
                <a:lnTo>
                  <a:pt x="6927" y="3313"/>
                </a:lnTo>
                <a:lnTo>
                  <a:pt x="6933" y="3299"/>
                </a:lnTo>
                <a:lnTo>
                  <a:pt x="6944" y="3265"/>
                </a:lnTo>
                <a:lnTo>
                  <a:pt x="6953" y="3227"/>
                </a:lnTo>
                <a:lnTo>
                  <a:pt x="6945" y="3080"/>
                </a:lnTo>
                <a:lnTo>
                  <a:pt x="6937" y="2943"/>
                </a:lnTo>
                <a:lnTo>
                  <a:pt x="6927" y="2811"/>
                </a:lnTo>
                <a:lnTo>
                  <a:pt x="6917" y="2689"/>
                </a:lnTo>
                <a:lnTo>
                  <a:pt x="6906" y="2575"/>
                </a:lnTo>
                <a:lnTo>
                  <a:pt x="6896" y="2469"/>
                </a:lnTo>
                <a:lnTo>
                  <a:pt x="6886" y="2371"/>
                </a:lnTo>
                <a:lnTo>
                  <a:pt x="6876" y="2283"/>
                </a:lnTo>
                <a:lnTo>
                  <a:pt x="6857" y="2133"/>
                </a:lnTo>
                <a:lnTo>
                  <a:pt x="6841" y="2023"/>
                </a:lnTo>
                <a:lnTo>
                  <a:pt x="6830" y="1950"/>
                </a:lnTo>
                <a:lnTo>
                  <a:pt x="6825" y="1919"/>
                </a:lnTo>
                <a:lnTo>
                  <a:pt x="6821" y="1905"/>
                </a:lnTo>
                <a:lnTo>
                  <a:pt x="6818" y="1891"/>
                </a:lnTo>
                <a:lnTo>
                  <a:pt x="6811" y="1879"/>
                </a:lnTo>
                <a:lnTo>
                  <a:pt x="6805" y="1867"/>
                </a:lnTo>
                <a:lnTo>
                  <a:pt x="6798" y="1855"/>
                </a:lnTo>
                <a:lnTo>
                  <a:pt x="6789" y="1844"/>
                </a:lnTo>
                <a:lnTo>
                  <a:pt x="6779" y="1836"/>
                </a:lnTo>
                <a:lnTo>
                  <a:pt x="6768" y="1827"/>
                </a:lnTo>
                <a:lnTo>
                  <a:pt x="6757" y="1818"/>
                </a:lnTo>
                <a:lnTo>
                  <a:pt x="6746" y="1812"/>
                </a:lnTo>
                <a:lnTo>
                  <a:pt x="6732" y="1807"/>
                </a:lnTo>
                <a:lnTo>
                  <a:pt x="6720" y="1802"/>
                </a:lnTo>
                <a:lnTo>
                  <a:pt x="6706" y="1800"/>
                </a:lnTo>
                <a:lnTo>
                  <a:pt x="6692" y="1797"/>
                </a:lnTo>
                <a:lnTo>
                  <a:pt x="6677" y="1797"/>
                </a:lnTo>
                <a:lnTo>
                  <a:pt x="6663" y="1797"/>
                </a:lnTo>
                <a:lnTo>
                  <a:pt x="6516" y="1812"/>
                </a:lnTo>
                <a:lnTo>
                  <a:pt x="6354" y="1828"/>
                </a:lnTo>
                <a:lnTo>
                  <a:pt x="6142" y="1847"/>
                </a:lnTo>
                <a:lnTo>
                  <a:pt x="5891" y="1868"/>
                </a:lnTo>
                <a:lnTo>
                  <a:pt x="5610" y="1889"/>
                </a:lnTo>
                <a:lnTo>
                  <a:pt x="5461" y="1899"/>
                </a:lnTo>
                <a:lnTo>
                  <a:pt x="5309" y="1909"/>
                </a:lnTo>
                <a:lnTo>
                  <a:pt x="5153" y="1917"/>
                </a:lnTo>
                <a:lnTo>
                  <a:pt x="4994" y="1925"/>
                </a:lnTo>
                <a:lnTo>
                  <a:pt x="4962" y="1925"/>
                </a:lnTo>
                <a:lnTo>
                  <a:pt x="4932" y="1924"/>
                </a:lnTo>
                <a:lnTo>
                  <a:pt x="4903" y="1922"/>
                </a:lnTo>
                <a:lnTo>
                  <a:pt x="4876" y="1920"/>
                </a:lnTo>
                <a:lnTo>
                  <a:pt x="4850" y="1916"/>
                </a:lnTo>
                <a:lnTo>
                  <a:pt x="4827" y="1913"/>
                </a:lnTo>
                <a:lnTo>
                  <a:pt x="4803" y="1909"/>
                </a:lnTo>
                <a:lnTo>
                  <a:pt x="4782" y="1904"/>
                </a:lnTo>
                <a:lnTo>
                  <a:pt x="4761" y="1898"/>
                </a:lnTo>
                <a:lnTo>
                  <a:pt x="4742" y="1891"/>
                </a:lnTo>
                <a:lnTo>
                  <a:pt x="4725" y="1885"/>
                </a:lnTo>
                <a:lnTo>
                  <a:pt x="4709" y="1878"/>
                </a:lnTo>
                <a:lnTo>
                  <a:pt x="4694" y="1870"/>
                </a:lnTo>
                <a:lnTo>
                  <a:pt x="4679" y="1863"/>
                </a:lnTo>
                <a:lnTo>
                  <a:pt x="4667" y="1854"/>
                </a:lnTo>
                <a:lnTo>
                  <a:pt x="4654" y="1846"/>
                </a:lnTo>
                <a:lnTo>
                  <a:pt x="4644" y="1836"/>
                </a:lnTo>
                <a:lnTo>
                  <a:pt x="4634" y="1827"/>
                </a:lnTo>
                <a:lnTo>
                  <a:pt x="4626" y="1816"/>
                </a:lnTo>
                <a:lnTo>
                  <a:pt x="4618" y="1806"/>
                </a:lnTo>
                <a:lnTo>
                  <a:pt x="4612" y="1795"/>
                </a:lnTo>
                <a:lnTo>
                  <a:pt x="4606" y="1785"/>
                </a:lnTo>
                <a:lnTo>
                  <a:pt x="4601" y="1774"/>
                </a:lnTo>
                <a:lnTo>
                  <a:pt x="4597" y="1761"/>
                </a:lnTo>
                <a:lnTo>
                  <a:pt x="4595" y="1750"/>
                </a:lnTo>
                <a:lnTo>
                  <a:pt x="4592" y="1738"/>
                </a:lnTo>
                <a:lnTo>
                  <a:pt x="4590" y="1725"/>
                </a:lnTo>
                <a:lnTo>
                  <a:pt x="4590" y="1713"/>
                </a:lnTo>
                <a:lnTo>
                  <a:pt x="4590" y="1688"/>
                </a:lnTo>
                <a:lnTo>
                  <a:pt x="4592" y="1663"/>
                </a:lnTo>
                <a:lnTo>
                  <a:pt x="4597" y="1637"/>
                </a:lnTo>
                <a:lnTo>
                  <a:pt x="4605" y="1611"/>
                </a:lnTo>
                <a:lnTo>
                  <a:pt x="4613" y="1585"/>
                </a:lnTo>
                <a:lnTo>
                  <a:pt x="4624" y="1559"/>
                </a:lnTo>
                <a:lnTo>
                  <a:pt x="4636" y="1534"/>
                </a:lnTo>
                <a:lnTo>
                  <a:pt x="4648" y="1510"/>
                </a:lnTo>
                <a:lnTo>
                  <a:pt x="4662" y="1486"/>
                </a:lnTo>
                <a:lnTo>
                  <a:pt x="4675" y="1462"/>
                </a:lnTo>
                <a:lnTo>
                  <a:pt x="4704" y="1419"/>
                </a:lnTo>
                <a:lnTo>
                  <a:pt x="4731" y="1382"/>
                </a:lnTo>
                <a:lnTo>
                  <a:pt x="4755" y="1351"/>
                </a:lnTo>
                <a:lnTo>
                  <a:pt x="4773" y="1329"/>
                </a:lnTo>
                <a:lnTo>
                  <a:pt x="4773" y="1326"/>
                </a:lnTo>
                <a:lnTo>
                  <a:pt x="4799" y="1299"/>
                </a:lnTo>
                <a:lnTo>
                  <a:pt x="4823" y="1272"/>
                </a:lnTo>
                <a:lnTo>
                  <a:pt x="4845" y="1242"/>
                </a:lnTo>
                <a:lnTo>
                  <a:pt x="4865" y="1212"/>
                </a:lnTo>
                <a:lnTo>
                  <a:pt x="4885" y="1181"/>
                </a:lnTo>
                <a:lnTo>
                  <a:pt x="4903" y="1149"/>
                </a:lnTo>
                <a:lnTo>
                  <a:pt x="4920" y="1115"/>
                </a:lnTo>
                <a:lnTo>
                  <a:pt x="4934" y="1081"/>
                </a:lnTo>
                <a:lnTo>
                  <a:pt x="4948" y="1046"/>
                </a:lnTo>
                <a:lnTo>
                  <a:pt x="4960" y="1011"/>
                </a:lnTo>
                <a:lnTo>
                  <a:pt x="4970" y="974"/>
                </a:lnTo>
                <a:lnTo>
                  <a:pt x="4979" y="937"/>
                </a:lnTo>
                <a:lnTo>
                  <a:pt x="4985" y="900"/>
                </a:lnTo>
                <a:lnTo>
                  <a:pt x="4990" y="861"/>
                </a:lnTo>
                <a:lnTo>
                  <a:pt x="4994" y="823"/>
                </a:lnTo>
                <a:lnTo>
                  <a:pt x="4994" y="783"/>
                </a:lnTo>
                <a:lnTo>
                  <a:pt x="4994" y="742"/>
                </a:lnTo>
                <a:lnTo>
                  <a:pt x="4990" y="703"/>
                </a:lnTo>
                <a:lnTo>
                  <a:pt x="4985" y="664"/>
                </a:lnTo>
                <a:lnTo>
                  <a:pt x="4978" y="624"/>
                </a:lnTo>
                <a:lnTo>
                  <a:pt x="4969" y="587"/>
                </a:lnTo>
                <a:lnTo>
                  <a:pt x="4959" y="550"/>
                </a:lnTo>
                <a:lnTo>
                  <a:pt x="4947" y="514"/>
                </a:lnTo>
                <a:lnTo>
                  <a:pt x="4933" y="478"/>
                </a:lnTo>
                <a:lnTo>
                  <a:pt x="4917" y="443"/>
                </a:lnTo>
                <a:lnTo>
                  <a:pt x="4900" y="410"/>
                </a:lnTo>
                <a:lnTo>
                  <a:pt x="4881" y="376"/>
                </a:lnTo>
                <a:lnTo>
                  <a:pt x="4860" y="345"/>
                </a:lnTo>
                <a:lnTo>
                  <a:pt x="4839" y="314"/>
                </a:lnTo>
                <a:lnTo>
                  <a:pt x="4815" y="285"/>
                </a:lnTo>
                <a:lnTo>
                  <a:pt x="4791" y="256"/>
                </a:lnTo>
                <a:lnTo>
                  <a:pt x="4765" y="229"/>
                </a:lnTo>
                <a:lnTo>
                  <a:pt x="4737" y="203"/>
                </a:lnTo>
                <a:lnTo>
                  <a:pt x="4709" y="178"/>
                </a:lnTo>
                <a:lnTo>
                  <a:pt x="4680" y="156"/>
                </a:lnTo>
                <a:lnTo>
                  <a:pt x="4649" y="133"/>
                </a:lnTo>
                <a:lnTo>
                  <a:pt x="4617" y="114"/>
                </a:lnTo>
                <a:lnTo>
                  <a:pt x="4585" y="94"/>
                </a:lnTo>
                <a:lnTo>
                  <a:pt x="4551" y="76"/>
                </a:lnTo>
                <a:lnTo>
                  <a:pt x="4517" y="62"/>
                </a:lnTo>
                <a:lnTo>
                  <a:pt x="4481" y="47"/>
                </a:lnTo>
                <a:lnTo>
                  <a:pt x="4444" y="34"/>
                </a:lnTo>
                <a:lnTo>
                  <a:pt x="4408" y="24"/>
                </a:lnTo>
                <a:lnTo>
                  <a:pt x="4369" y="16"/>
                </a:lnTo>
                <a:lnTo>
                  <a:pt x="4331" y="8"/>
                </a:lnTo>
                <a:lnTo>
                  <a:pt x="4291" y="3"/>
                </a:lnTo>
                <a:lnTo>
                  <a:pt x="4251" y="1"/>
                </a:lnTo>
                <a:lnTo>
                  <a:pt x="4212" y="0"/>
                </a:lnTo>
                <a:lnTo>
                  <a:pt x="4171" y="1"/>
                </a:lnTo>
                <a:lnTo>
                  <a:pt x="4131" y="3"/>
                </a:lnTo>
                <a:lnTo>
                  <a:pt x="4091" y="8"/>
                </a:lnTo>
                <a:lnTo>
                  <a:pt x="4053" y="16"/>
                </a:lnTo>
                <a:lnTo>
                  <a:pt x="4016" y="24"/>
                </a:lnTo>
                <a:lnTo>
                  <a:pt x="3979" y="34"/>
                </a:lnTo>
                <a:lnTo>
                  <a:pt x="3941" y="47"/>
                </a:lnTo>
                <a:lnTo>
                  <a:pt x="3907" y="62"/>
                </a:lnTo>
                <a:lnTo>
                  <a:pt x="3872" y="76"/>
                </a:lnTo>
                <a:lnTo>
                  <a:pt x="3837" y="94"/>
                </a:lnTo>
                <a:lnTo>
                  <a:pt x="3805" y="114"/>
                </a:lnTo>
                <a:lnTo>
                  <a:pt x="3773" y="133"/>
                </a:lnTo>
                <a:lnTo>
                  <a:pt x="3743" y="156"/>
                </a:lnTo>
                <a:lnTo>
                  <a:pt x="3713" y="178"/>
                </a:lnTo>
                <a:lnTo>
                  <a:pt x="3685" y="203"/>
                </a:lnTo>
                <a:lnTo>
                  <a:pt x="3658" y="229"/>
                </a:lnTo>
                <a:lnTo>
                  <a:pt x="3631" y="256"/>
                </a:lnTo>
                <a:lnTo>
                  <a:pt x="3607" y="285"/>
                </a:lnTo>
                <a:lnTo>
                  <a:pt x="3583" y="314"/>
                </a:lnTo>
                <a:lnTo>
                  <a:pt x="3562" y="345"/>
                </a:lnTo>
                <a:lnTo>
                  <a:pt x="3541" y="376"/>
                </a:lnTo>
                <a:lnTo>
                  <a:pt x="3522" y="410"/>
                </a:lnTo>
                <a:lnTo>
                  <a:pt x="3505" y="443"/>
                </a:lnTo>
                <a:lnTo>
                  <a:pt x="3489" y="478"/>
                </a:lnTo>
                <a:lnTo>
                  <a:pt x="3475" y="514"/>
                </a:lnTo>
                <a:lnTo>
                  <a:pt x="3463" y="550"/>
                </a:lnTo>
                <a:lnTo>
                  <a:pt x="3453" y="587"/>
                </a:lnTo>
                <a:lnTo>
                  <a:pt x="3443" y="624"/>
                </a:lnTo>
                <a:lnTo>
                  <a:pt x="3437" y="664"/>
                </a:lnTo>
                <a:lnTo>
                  <a:pt x="3432" y="703"/>
                </a:lnTo>
                <a:lnTo>
                  <a:pt x="3428" y="742"/>
                </a:lnTo>
                <a:lnTo>
                  <a:pt x="3428" y="783"/>
                </a:lnTo>
                <a:lnTo>
                  <a:pt x="3428" y="823"/>
                </a:lnTo>
                <a:lnTo>
                  <a:pt x="3432" y="861"/>
                </a:lnTo>
                <a:lnTo>
                  <a:pt x="3437" y="900"/>
                </a:lnTo>
                <a:lnTo>
                  <a:pt x="3443" y="938"/>
                </a:lnTo>
                <a:lnTo>
                  <a:pt x="3452" y="975"/>
                </a:lnTo>
                <a:lnTo>
                  <a:pt x="3462" y="1011"/>
                </a:lnTo>
                <a:lnTo>
                  <a:pt x="3474" y="1047"/>
                </a:lnTo>
                <a:lnTo>
                  <a:pt x="3488" y="1082"/>
                </a:lnTo>
                <a:lnTo>
                  <a:pt x="3503" y="1117"/>
                </a:lnTo>
                <a:lnTo>
                  <a:pt x="3520" y="1150"/>
                </a:lnTo>
                <a:lnTo>
                  <a:pt x="3537" y="1182"/>
                </a:lnTo>
                <a:lnTo>
                  <a:pt x="3557" y="1213"/>
                </a:lnTo>
                <a:lnTo>
                  <a:pt x="3578" y="1243"/>
                </a:lnTo>
                <a:lnTo>
                  <a:pt x="3601" y="1273"/>
                </a:lnTo>
                <a:lnTo>
                  <a:pt x="3625" y="1301"/>
                </a:lnTo>
                <a:lnTo>
                  <a:pt x="3650" y="1327"/>
                </a:lnTo>
                <a:lnTo>
                  <a:pt x="3649" y="1329"/>
                </a:lnTo>
                <a:lnTo>
                  <a:pt x="3651" y="1330"/>
                </a:lnTo>
                <a:lnTo>
                  <a:pt x="3672" y="1350"/>
                </a:lnTo>
                <a:lnTo>
                  <a:pt x="3695" y="1370"/>
                </a:lnTo>
                <a:lnTo>
                  <a:pt x="3739" y="1405"/>
                </a:lnTo>
                <a:lnTo>
                  <a:pt x="3757" y="1425"/>
                </a:lnTo>
                <a:lnTo>
                  <a:pt x="3773" y="1445"/>
                </a:lnTo>
                <a:lnTo>
                  <a:pt x="3786" y="1466"/>
                </a:lnTo>
                <a:lnTo>
                  <a:pt x="3800" y="1487"/>
                </a:lnTo>
                <a:lnTo>
                  <a:pt x="3810" y="1510"/>
                </a:lnTo>
                <a:lnTo>
                  <a:pt x="3820" y="1532"/>
                </a:lnTo>
                <a:lnTo>
                  <a:pt x="3827" y="1554"/>
                </a:lnTo>
                <a:lnTo>
                  <a:pt x="3832" y="1577"/>
                </a:lnTo>
                <a:lnTo>
                  <a:pt x="3836" y="1599"/>
                </a:lnTo>
                <a:lnTo>
                  <a:pt x="3839" y="1621"/>
                </a:lnTo>
                <a:lnTo>
                  <a:pt x="3837" y="1642"/>
                </a:lnTo>
                <a:lnTo>
                  <a:pt x="3835" y="1665"/>
                </a:lnTo>
                <a:lnTo>
                  <a:pt x="3830" y="1686"/>
                </a:lnTo>
                <a:lnTo>
                  <a:pt x="3824" y="1707"/>
                </a:lnTo>
                <a:lnTo>
                  <a:pt x="3815" y="1728"/>
                </a:lnTo>
                <a:lnTo>
                  <a:pt x="3803" y="1748"/>
                </a:lnTo>
                <a:lnTo>
                  <a:pt x="3789" y="1767"/>
                </a:lnTo>
                <a:lnTo>
                  <a:pt x="3773" y="1786"/>
                </a:lnTo>
                <a:lnTo>
                  <a:pt x="3753" y="1803"/>
                </a:lnTo>
                <a:lnTo>
                  <a:pt x="3732" y="1820"/>
                </a:lnTo>
                <a:lnTo>
                  <a:pt x="3708" y="1836"/>
                </a:lnTo>
                <a:lnTo>
                  <a:pt x="3681" y="1849"/>
                </a:lnTo>
                <a:lnTo>
                  <a:pt x="3651" y="1863"/>
                </a:lnTo>
                <a:lnTo>
                  <a:pt x="3618" y="1874"/>
                </a:lnTo>
                <a:lnTo>
                  <a:pt x="3583" y="1885"/>
                </a:lnTo>
                <a:lnTo>
                  <a:pt x="3545" y="1894"/>
                </a:lnTo>
                <a:lnTo>
                  <a:pt x="3503" y="1901"/>
                </a:lnTo>
                <a:lnTo>
                  <a:pt x="3458" y="1906"/>
                </a:lnTo>
                <a:lnTo>
                  <a:pt x="3410" y="1910"/>
                </a:lnTo>
                <a:lnTo>
                  <a:pt x="3359" y="1913"/>
                </a:lnTo>
                <a:lnTo>
                  <a:pt x="3304" y="1913"/>
                </a:lnTo>
                <a:lnTo>
                  <a:pt x="3247" y="1910"/>
                </a:lnTo>
                <a:lnTo>
                  <a:pt x="2991" y="1893"/>
                </a:lnTo>
                <a:lnTo>
                  <a:pt x="2750" y="1874"/>
                </a:lnTo>
                <a:lnTo>
                  <a:pt x="2532" y="1855"/>
                </a:lnTo>
                <a:lnTo>
                  <a:pt x="2340" y="1838"/>
                </a:lnTo>
                <a:lnTo>
                  <a:pt x="2181" y="1822"/>
                </a:lnTo>
                <a:lnTo>
                  <a:pt x="2060" y="1810"/>
                </a:lnTo>
                <a:lnTo>
                  <a:pt x="1952" y="1797"/>
                </a:lnTo>
                <a:lnTo>
                  <a:pt x="1936" y="1797"/>
                </a:lnTo>
                <a:lnTo>
                  <a:pt x="1918" y="1798"/>
                </a:lnTo>
                <a:lnTo>
                  <a:pt x="1901" y="1801"/>
                </a:lnTo>
                <a:lnTo>
                  <a:pt x="1885" y="1806"/>
                </a:lnTo>
                <a:lnTo>
                  <a:pt x="1870" y="1812"/>
                </a:lnTo>
                <a:lnTo>
                  <a:pt x="1855" y="1820"/>
                </a:lnTo>
                <a:lnTo>
                  <a:pt x="1841" y="1829"/>
                </a:lnTo>
                <a:lnTo>
                  <a:pt x="1828" y="1842"/>
                </a:lnTo>
                <a:lnTo>
                  <a:pt x="1817" y="1854"/>
                </a:lnTo>
                <a:lnTo>
                  <a:pt x="1808" y="1869"/>
                </a:lnTo>
                <a:lnTo>
                  <a:pt x="1799" y="1884"/>
                </a:lnTo>
                <a:lnTo>
                  <a:pt x="1793" y="1900"/>
                </a:lnTo>
                <a:lnTo>
                  <a:pt x="1789" y="1916"/>
                </a:lnTo>
                <a:lnTo>
                  <a:pt x="1787" y="1932"/>
                </a:lnTo>
                <a:lnTo>
                  <a:pt x="1787" y="1950"/>
                </a:lnTo>
                <a:lnTo>
                  <a:pt x="1788" y="1967"/>
                </a:lnTo>
                <a:lnTo>
                  <a:pt x="1803" y="2074"/>
                </a:lnTo>
                <a:lnTo>
                  <a:pt x="1818" y="2196"/>
                </a:lnTo>
                <a:lnTo>
                  <a:pt x="1836" y="2360"/>
                </a:lnTo>
                <a:lnTo>
                  <a:pt x="1857" y="2562"/>
                </a:lnTo>
                <a:lnTo>
                  <a:pt x="1867" y="2676"/>
                </a:lnTo>
                <a:lnTo>
                  <a:pt x="1879" y="2798"/>
                </a:lnTo>
                <a:lnTo>
                  <a:pt x="1888" y="2928"/>
                </a:lnTo>
                <a:lnTo>
                  <a:pt x="1897" y="3064"/>
                </a:lnTo>
                <a:lnTo>
                  <a:pt x="1906" y="3207"/>
                </a:lnTo>
                <a:lnTo>
                  <a:pt x="1915" y="3356"/>
                </a:lnTo>
                <a:lnTo>
                  <a:pt x="1907" y="3398"/>
                </a:lnTo>
                <a:lnTo>
                  <a:pt x="1897" y="3435"/>
                </a:lnTo>
                <a:lnTo>
                  <a:pt x="1891" y="3452"/>
                </a:lnTo>
                <a:lnTo>
                  <a:pt x="1885" y="3468"/>
                </a:lnTo>
                <a:lnTo>
                  <a:pt x="1879" y="3483"/>
                </a:lnTo>
                <a:lnTo>
                  <a:pt x="1872" y="3498"/>
                </a:lnTo>
                <a:lnTo>
                  <a:pt x="1865" y="3511"/>
                </a:lnTo>
                <a:lnTo>
                  <a:pt x="1857" y="3523"/>
                </a:lnTo>
                <a:lnTo>
                  <a:pt x="1849" y="3534"/>
                </a:lnTo>
                <a:lnTo>
                  <a:pt x="1841" y="3544"/>
                </a:lnTo>
                <a:lnTo>
                  <a:pt x="1833" y="3554"/>
                </a:lnTo>
                <a:lnTo>
                  <a:pt x="1824" y="3563"/>
                </a:lnTo>
                <a:lnTo>
                  <a:pt x="1814" y="3570"/>
                </a:lnTo>
                <a:lnTo>
                  <a:pt x="1804" y="3576"/>
                </a:lnTo>
                <a:lnTo>
                  <a:pt x="1795" y="3582"/>
                </a:lnTo>
                <a:lnTo>
                  <a:pt x="1784" y="3587"/>
                </a:lnTo>
                <a:lnTo>
                  <a:pt x="1774" y="3592"/>
                </a:lnTo>
                <a:lnTo>
                  <a:pt x="1765" y="3596"/>
                </a:lnTo>
                <a:lnTo>
                  <a:pt x="1742" y="3602"/>
                </a:lnTo>
                <a:lnTo>
                  <a:pt x="1721" y="3605"/>
                </a:lnTo>
                <a:lnTo>
                  <a:pt x="1698" y="3605"/>
                </a:lnTo>
                <a:lnTo>
                  <a:pt x="1675" y="3604"/>
                </a:lnTo>
                <a:lnTo>
                  <a:pt x="1652" y="3600"/>
                </a:lnTo>
                <a:lnTo>
                  <a:pt x="1628" y="3595"/>
                </a:lnTo>
                <a:lnTo>
                  <a:pt x="1603" y="3587"/>
                </a:lnTo>
                <a:lnTo>
                  <a:pt x="1580" y="3579"/>
                </a:lnTo>
                <a:lnTo>
                  <a:pt x="1557" y="3570"/>
                </a:lnTo>
                <a:lnTo>
                  <a:pt x="1534" y="3559"/>
                </a:lnTo>
                <a:lnTo>
                  <a:pt x="1512" y="3548"/>
                </a:lnTo>
                <a:lnTo>
                  <a:pt x="1489" y="3535"/>
                </a:lnTo>
                <a:lnTo>
                  <a:pt x="1447" y="3511"/>
                </a:lnTo>
                <a:lnTo>
                  <a:pt x="1410" y="3484"/>
                </a:lnTo>
                <a:lnTo>
                  <a:pt x="1376" y="3461"/>
                </a:lnTo>
                <a:lnTo>
                  <a:pt x="1349" y="3440"/>
                </a:lnTo>
                <a:lnTo>
                  <a:pt x="1329" y="3423"/>
                </a:lnTo>
                <a:lnTo>
                  <a:pt x="1328" y="3423"/>
                </a:lnTo>
                <a:lnTo>
                  <a:pt x="1327" y="3423"/>
                </a:lnTo>
                <a:lnTo>
                  <a:pt x="1301" y="3398"/>
                </a:lnTo>
                <a:lnTo>
                  <a:pt x="1272" y="3374"/>
                </a:lnTo>
                <a:lnTo>
                  <a:pt x="1243" y="3352"/>
                </a:lnTo>
                <a:lnTo>
                  <a:pt x="1213" y="3331"/>
                </a:lnTo>
                <a:lnTo>
                  <a:pt x="1182" y="3311"/>
                </a:lnTo>
                <a:lnTo>
                  <a:pt x="1150" y="3292"/>
                </a:lnTo>
                <a:lnTo>
                  <a:pt x="1116" y="3276"/>
                </a:lnTo>
                <a:lnTo>
                  <a:pt x="1081" y="3261"/>
                </a:lnTo>
                <a:lnTo>
                  <a:pt x="1047" y="3248"/>
                </a:lnTo>
                <a:lnTo>
                  <a:pt x="1012" y="3235"/>
                </a:lnTo>
                <a:lnTo>
                  <a:pt x="975" y="3225"/>
                </a:lnTo>
                <a:lnTo>
                  <a:pt x="938" y="3217"/>
                </a:lnTo>
                <a:lnTo>
                  <a:pt x="900" y="3211"/>
                </a:lnTo>
                <a:lnTo>
                  <a:pt x="862" y="3206"/>
                </a:lnTo>
                <a:lnTo>
                  <a:pt x="824" y="3203"/>
                </a:lnTo>
                <a:lnTo>
                  <a:pt x="784" y="3202"/>
                </a:lnTo>
                <a:lnTo>
                  <a:pt x="743" y="3203"/>
                </a:lnTo>
                <a:lnTo>
                  <a:pt x="703" y="3206"/>
                </a:lnTo>
                <a:lnTo>
                  <a:pt x="665" y="3211"/>
                </a:lnTo>
                <a:lnTo>
                  <a:pt x="626" y="3218"/>
                </a:lnTo>
                <a:lnTo>
                  <a:pt x="588" y="3227"/>
                </a:lnTo>
                <a:lnTo>
                  <a:pt x="551" y="3237"/>
                </a:lnTo>
                <a:lnTo>
                  <a:pt x="515" y="3249"/>
                </a:lnTo>
                <a:lnTo>
                  <a:pt x="479" y="3264"/>
                </a:lnTo>
                <a:lnTo>
                  <a:pt x="444" y="3279"/>
                </a:lnTo>
                <a:lnTo>
                  <a:pt x="411" y="3296"/>
                </a:lnTo>
                <a:lnTo>
                  <a:pt x="377" y="3315"/>
                </a:lnTo>
                <a:lnTo>
                  <a:pt x="346" y="3336"/>
                </a:lnTo>
                <a:lnTo>
                  <a:pt x="315" y="3357"/>
                </a:lnTo>
                <a:lnTo>
                  <a:pt x="286" y="3380"/>
                </a:lnTo>
                <a:lnTo>
                  <a:pt x="257" y="3405"/>
                </a:lnTo>
                <a:lnTo>
                  <a:pt x="230" y="3431"/>
                </a:lnTo>
                <a:lnTo>
                  <a:pt x="204" y="3458"/>
                </a:lnTo>
                <a:lnTo>
                  <a:pt x="179" y="3487"/>
                </a:lnTo>
                <a:lnTo>
                  <a:pt x="157" y="3517"/>
                </a:lnTo>
                <a:lnTo>
                  <a:pt x="134" y="3546"/>
                </a:lnTo>
                <a:lnTo>
                  <a:pt x="114" y="3579"/>
                </a:lnTo>
                <a:lnTo>
                  <a:pt x="95" y="3611"/>
                </a:lnTo>
                <a:lnTo>
                  <a:pt x="77" y="3646"/>
                </a:lnTo>
                <a:lnTo>
                  <a:pt x="62" y="3680"/>
                </a:lnTo>
                <a:lnTo>
                  <a:pt x="49" y="3715"/>
                </a:lnTo>
                <a:lnTo>
                  <a:pt x="36" y="3752"/>
                </a:lnTo>
                <a:lnTo>
                  <a:pt x="25" y="3789"/>
                </a:lnTo>
                <a:lnTo>
                  <a:pt x="17" y="3827"/>
                </a:lnTo>
                <a:lnTo>
                  <a:pt x="9" y="3865"/>
                </a:lnTo>
                <a:lnTo>
                  <a:pt x="4" y="3905"/>
                </a:lnTo>
                <a:lnTo>
                  <a:pt x="2" y="3944"/>
                </a:lnTo>
                <a:lnTo>
                  <a:pt x="0" y="3985"/>
                </a:lnTo>
                <a:lnTo>
                  <a:pt x="2" y="4025"/>
                </a:lnTo>
                <a:lnTo>
                  <a:pt x="4" y="4065"/>
                </a:lnTo>
                <a:lnTo>
                  <a:pt x="9" y="4104"/>
                </a:lnTo>
                <a:lnTo>
                  <a:pt x="17" y="4143"/>
                </a:lnTo>
                <a:lnTo>
                  <a:pt x="25" y="4180"/>
                </a:lnTo>
                <a:lnTo>
                  <a:pt x="36" y="4217"/>
                </a:lnTo>
                <a:lnTo>
                  <a:pt x="49" y="4254"/>
                </a:lnTo>
                <a:lnTo>
                  <a:pt x="62" y="4290"/>
                </a:lnTo>
                <a:lnTo>
                  <a:pt x="77" y="4325"/>
                </a:lnTo>
                <a:lnTo>
                  <a:pt x="95" y="4359"/>
                </a:lnTo>
                <a:lnTo>
                  <a:pt x="114" y="4391"/>
                </a:lnTo>
                <a:lnTo>
                  <a:pt x="134" y="4423"/>
                </a:lnTo>
                <a:lnTo>
                  <a:pt x="157" y="4454"/>
                </a:lnTo>
                <a:lnTo>
                  <a:pt x="179" y="4484"/>
                </a:lnTo>
                <a:lnTo>
                  <a:pt x="204" y="4511"/>
                </a:lnTo>
                <a:lnTo>
                  <a:pt x="230" y="4538"/>
                </a:lnTo>
                <a:lnTo>
                  <a:pt x="257" y="4564"/>
                </a:lnTo>
                <a:lnTo>
                  <a:pt x="286" y="4589"/>
                </a:lnTo>
                <a:lnTo>
                  <a:pt x="315" y="4613"/>
                </a:lnTo>
                <a:lnTo>
                  <a:pt x="346" y="4635"/>
                </a:lnTo>
                <a:lnTo>
                  <a:pt x="377" y="4655"/>
                </a:lnTo>
                <a:lnTo>
                  <a:pt x="411" y="4673"/>
                </a:lnTo>
                <a:lnTo>
                  <a:pt x="444" y="4691"/>
                </a:lnTo>
                <a:lnTo>
                  <a:pt x="479" y="4707"/>
                </a:lnTo>
                <a:lnTo>
                  <a:pt x="515" y="4721"/>
                </a:lnTo>
                <a:lnTo>
                  <a:pt x="551" y="4733"/>
                </a:lnTo>
                <a:lnTo>
                  <a:pt x="588" y="4744"/>
                </a:lnTo>
                <a:lnTo>
                  <a:pt x="626" y="4753"/>
                </a:lnTo>
                <a:lnTo>
                  <a:pt x="665" y="4759"/>
                </a:lnTo>
                <a:lnTo>
                  <a:pt x="703" y="4764"/>
                </a:lnTo>
                <a:lnTo>
                  <a:pt x="743" y="4768"/>
                </a:lnTo>
                <a:lnTo>
                  <a:pt x="784" y="4769"/>
                </a:lnTo>
                <a:lnTo>
                  <a:pt x="824" y="4768"/>
                </a:lnTo>
                <a:lnTo>
                  <a:pt x="862" y="4764"/>
                </a:lnTo>
                <a:lnTo>
                  <a:pt x="900" y="4759"/>
                </a:lnTo>
                <a:lnTo>
                  <a:pt x="939" y="4753"/>
                </a:lnTo>
                <a:lnTo>
                  <a:pt x="976" y="4744"/>
                </a:lnTo>
                <a:lnTo>
                  <a:pt x="1012" y="4734"/>
                </a:lnTo>
                <a:lnTo>
                  <a:pt x="1048" y="4722"/>
                </a:lnTo>
                <a:lnTo>
                  <a:pt x="1083" y="4708"/>
                </a:lnTo>
                <a:lnTo>
                  <a:pt x="1117" y="4693"/>
                </a:lnTo>
                <a:lnTo>
                  <a:pt x="1151" y="4676"/>
                </a:lnTo>
                <a:lnTo>
                  <a:pt x="1183" y="4659"/>
                </a:lnTo>
                <a:lnTo>
                  <a:pt x="1214" y="4639"/>
                </a:lnTo>
                <a:lnTo>
                  <a:pt x="1244" y="4618"/>
                </a:lnTo>
                <a:lnTo>
                  <a:pt x="1274" y="4595"/>
                </a:lnTo>
                <a:lnTo>
                  <a:pt x="1302" y="4571"/>
                </a:lnTo>
                <a:lnTo>
                  <a:pt x="1329" y="4546"/>
                </a:lnTo>
                <a:lnTo>
                  <a:pt x="1329" y="4547"/>
                </a:lnTo>
                <a:lnTo>
                  <a:pt x="1331" y="4544"/>
                </a:lnTo>
                <a:lnTo>
                  <a:pt x="1350" y="4523"/>
                </a:lnTo>
                <a:lnTo>
                  <a:pt x="1370" y="4502"/>
                </a:lnTo>
                <a:lnTo>
                  <a:pt x="1406" y="4456"/>
                </a:lnTo>
                <a:lnTo>
                  <a:pt x="1426" y="4439"/>
                </a:lnTo>
                <a:lnTo>
                  <a:pt x="1446" y="4423"/>
                </a:lnTo>
                <a:lnTo>
                  <a:pt x="1467" y="4409"/>
                </a:lnTo>
                <a:lnTo>
                  <a:pt x="1489" y="4397"/>
                </a:lnTo>
                <a:lnTo>
                  <a:pt x="1510" y="4386"/>
                </a:lnTo>
                <a:lnTo>
                  <a:pt x="1533" y="4376"/>
                </a:lnTo>
                <a:lnTo>
                  <a:pt x="1555" y="4368"/>
                </a:lnTo>
                <a:lnTo>
                  <a:pt x="1577" y="4363"/>
                </a:lnTo>
                <a:lnTo>
                  <a:pt x="1600" y="4360"/>
                </a:lnTo>
                <a:lnTo>
                  <a:pt x="1622" y="4359"/>
                </a:lnTo>
                <a:lnTo>
                  <a:pt x="1644" y="4359"/>
                </a:lnTo>
                <a:lnTo>
                  <a:pt x="1667" y="4361"/>
                </a:lnTo>
                <a:lnTo>
                  <a:pt x="1688" y="4366"/>
                </a:lnTo>
                <a:lnTo>
                  <a:pt x="1709" y="4372"/>
                </a:lnTo>
                <a:lnTo>
                  <a:pt x="1730" y="4382"/>
                </a:lnTo>
                <a:lnTo>
                  <a:pt x="1750" y="4393"/>
                </a:lnTo>
                <a:lnTo>
                  <a:pt x="1768" y="4407"/>
                </a:lnTo>
                <a:lnTo>
                  <a:pt x="1787" y="4424"/>
                </a:lnTo>
                <a:lnTo>
                  <a:pt x="1804" y="4443"/>
                </a:lnTo>
                <a:lnTo>
                  <a:pt x="1822" y="4464"/>
                </a:lnTo>
                <a:lnTo>
                  <a:pt x="1836" y="4489"/>
                </a:lnTo>
                <a:lnTo>
                  <a:pt x="1851" y="4516"/>
                </a:lnTo>
                <a:lnTo>
                  <a:pt x="1864" y="4546"/>
                </a:lnTo>
                <a:lnTo>
                  <a:pt x="1876" y="4579"/>
                </a:lnTo>
                <a:lnTo>
                  <a:pt x="1886" y="4614"/>
                </a:lnTo>
                <a:lnTo>
                  <a:pt x="1895" y="4654"/>
                </a:lnTo>
                <a:lnTo>
                  <a:pt x="1902" y="4694"/>
                </a:lnTo>
                <a:lnTo>
                  <a:pt x="1908" y="4740"/>
                </a:lnTo>
                <a:lnTo>
                  <a:pt x="1912" y="4787"/>
                </a:lnTo>
                <a:lnTo>
                  <a:pt x="1913" y="4840"/>
                </a:lnTo>
                <a:lnTo>
                  <a:pt x="1913" y="4894"/>
                </a:lnTo>
                <a:lnTo>
                  <a:pt x="1911" y="4952"/>
                </a:lnTo>
                <a:lnTo>
                  <a:pt x="1911" y="4996"/>
                </a:lnTo>
                <a:lnTo>
                  <a:pt x="1911" y="5033"/>
                </a:lnTo>
                <a:lnTo>
                  <a:pt x="1902" y="5178"/>
                </a:lnTo>
                <a:lnTo>
                  <a:pt x="1893" y="5318"/>
                </a:lnTo>
                <a:lnTo>
                  <a:pt x="1885" y="5451"/>
                </a:lnTo>
                <a:lnTo>
                  <a:pt x="1875" y="5577"/>
                </a:lnTo>
                <a:lnTo>
                  <a:pt x="1865" y="5696"/>
                </a:lnTo>
                <a:lnTo>
                  <a:pt x="1854" y="5808"/>
                </a:lnTo>
                <a:lnTo>
                  <a:pt x="1834" y="6007"/>
                </a:lnTo>
                <a:lnTo>
                  <a:pt x="1817" y="6169"/>
                </a:lnTo>
                <a:lnTo>
                  <a:pt x="1802" y="6290"/>
                </a:lnTo>
                <a:lnTo>
                  <a:pt x="1788" y="6395"/>
                </a:lnTo>
                <a:lnTo>
                  <a:pt x="1787" y="6410"/>
                </a:lnTo>
                <a:lnTo>
                  <a:pt x="1787" y="6425"/>
                </a:lnTo>
                <a:lnTo>
                  <a:pt x="1788" y="6440"/>
                </a:lnTo>
                <a:lnTo>
                  <a:pt x="1792" y="6454"/>
                </a:lnTo>
                <a:lnTo>
                  <a:pt x="1795" y="6467"/>
                </a:lnTo>
                <a:lnTo>
                  <a:pt x="1800" y="6481"/>
                </a:lnTo>
                <a:lnTo>
                  <a:pt x="1808" y="6493"/>
                </a:lnTo>
                <a:lnTo>
                  <a:pt x="1815" y="6506"/>
                </a:lnTo>
                <a:lnTo>
                  <a:pt x="1825" y="6516"/>
                </a:lnTo>
                <a:lnTo>
                  <a:pt x="1835" y="6527"/>
                </a:lnTo>
                <a:lnTo>
                  <a:pt x="1845" y="6535"/>
                </a:lnTo>
                <a:lnTo>
                  <a:pt x="1857" y="6543"/>
                </a:lnTo>
                <a:lnTo>
                  <a:pt x="1870" y="6550"/>
                </a:lnTo>
                <a:lnTo>
                  <a:pt x="1884" y="6555"/>
                </a:lnTo>
                <a:lnTo>
                  <a:pt x="1898" y="6560"/>
                </a:lnTo>
                <a:lnTo>
                  <a:pt x="1913" y="6563"/>
                </a:lnTo>
                <a:lnTo>
                  <a:pt x="2010" y="6576"/>
                </a:lnTo>
                <a:lnTo>
                  <a:pt x="2124" y="6590"/>
                </a:lnTo>
                <a:lnTo>
                  <a:pt x="2278" y="6607"/>
                </a:lnTo>
                <a:lnTo>
                  <a:pt x="2469" y="6626"/>
                </a:lnTo>
                <a:lnTo>
                  <a:pt x="2578" y="6636"/>
                </a:lnTo>
                <a:lnTo>
                  <a:pt x="2696" y="6646"/>
                </a:lnTo>
                <a:lnTo>
                  <a:pt x="2821" y="6656"/>
                </a:lnTo>
                <a:lnTo>
                  <a:pt x="2955" y="6666"/>
                </a:lnTo>
                <a:lnTo>
                  <a:pt x="3095" y="6674"/>
                </a:lnTo>
                <a:lnTo>
                  <a:pt x="3243" y="6683"/>
                </a:lnTo>
                <a:lnTo>
                  <a:pt x="3257" y="6683"/>
                </a:lnTo>
                <a:lnTo>
                  <a:pt x="3315" y="6686"/>
                </a:lnTo>
                <a:lnTo>
                  <a:pt x="3370" y="6686"/>
                </a:lnTo>
                <a:lnTo>
                  <a:pt x="3422" y="6684"/>
                </a:lnTo>
                <a:lnTo>
                  <a:pt x="3470" y="6681"/>
                </a:lnTo>
                <a:lnTo>
                  <a:pt x="3515" y="6674"/>
                </a:lnTo>
                <a:lnTo>
                  <a:pt x="3556" y="6667"/>
                </a:lnTo>
                <a:lnTo>
                  <a:pt x="3596" y="6658"/>
                </a:lnTo>
                <a:lnTo>
                  <a:pt x="3630" y="6648"/>
                </a:lnTo>
                <a:lnTo>
                  <a:pt x="3664" y="6636"/>
                </a:lnTo>
                <a:lnTo>
                  <a:pt x="3693" y="6624"/>
                </a:lnTo>
                <a:lnTo>
                  <a:pt x="3721" y="6609"/>
                </a:lnTo>
                <a:lnTo>
                  <a:pt x="3744" y="6594"/>
                </a:lnTo>
                <a:lnTo>
                  <a:pt x="3767" y="6576"/>
                </a:lnTo>
                <a:lnTo>
                  <a:pt x="3785" y="6559"/>
                </a:lnTo>
                <a:lnTo>
                  <a:pt x="3803" y="6540"/>
                </a:lnTo>
                <a:lnTo>
                  <a:pt x="3816" y="6522"/>
                </a:lnTo>
                <a:lnTo>
                  <a:pt x="3827" y="6502"/>
                </a:lnTo>
                <a:lnTo>
                  <a:pt x="3837" y="6481"/>
                </a:lnTo>
                <a:lnTo>
                  <a:pt x="3843" y="6460"/>
                </a:lnTo>
                <a:lnTo>
                  <a:pt x="3848" y="6439"/>
                </a:lnTo>
                <a:lnTo>
                  <a:pt x="3851" y="6416"/>
                </a:lnTo>
                <a:lnTo>
                  <a:pt x="3851" y="6394"/>
                </a:lnTo>
                <a:lnTo>
                  <a:pt x="3850" y="6372"/>
                </a:lnTo>
                <a:lnTo>
                  <a:pt x="3846" y="6350"/>
                </a:lnTo>
                <a:lnTo>
                  <a:pt x="3841" y="6327"/>
                </a:lnTo>
                <a:lnTo>
                  <a:pt x="3834" y="6305"/>
                </a:lnTo>
                <a:lnTo>
                  <a:pt x="3824" y="6283"/>
                </a:lnTo>
                <a:lnTo>
                  <a:pt x="3814" y="6260"/>
                </a:lnTo>
                <a:lnTo>
                  <a:pt x="3800" y="6239"/>
                </a:lnTo>
                <a:lnTo>
                  <a:pt x="3786" y="6218"/>
                </a:lnTo>
                <a:lnTo>
                  <a:pt x="3770" y="6198"/>
                </a:lnTo>
                <a:lnTo>
                  <a:pt x="3753" y="6178"/>
                </a:lnTo>
                <a:lnTo>
                  <a:pt x="3731" y="6160"/>
                </a:lnTo>
                <a:lnTo>
                  <a:pt x="3708" y="6143"/>
                </a:lnTo>
                <a:lnTo>
                  <a:pt x="3686" y="6123"/>
                </a:lnTo>
                <a:lnTo>
                  <a:pt x="3665" y="6103"/>
                </a:lnTo>
                <a:lnTo>
                  <a:pt x="3662" y="6102"/>
                </a:lnTo>
                <a:lnTo>
                  <a:pt x="3664" y="6102"/>
                </a:lnTo>
                <a:lnTo>
                  <a:pt x="3639" y="6074"/>
                </a:lnTo>
                <a:lnTo>
                  <a:pt x="3614" y="6046"/>
                </a:lnTo>
                <a:lnTo>
                  <a:pt x="3592" y="6016"/>
                </a:lnTo>
                <a:lnTo>
                  <a:pt x="3571" y="5986"/>
                </a:lnTo>
                <a:lnTo>
                  <a:pt x="3551" y="5955"/>
                </a:lnTo>
                <a:lnTo>
                  <a:pt x="3532" y="5923"/>
                </a:lnTo>
                <a:lnTo>
                  <a:pt x="3516" y="5890"/>
                </a:lnTo>
                <a:lnTo>
                  <a:pt x="3501" y="5855"/>
                </a:lnTo>
                <a:lnTo>
                  <a:pt x="3488" y="5820"/>
                </a:lnTo>
                <a:lnTo>
                  <a:pt x="3475" y="5784"/>
                </a:lnTo>
                <a:lnTo>
                  <a:pt x="3465" y="5748"/>
                </a:lnTo>
                <a:lnTo>
                  <a:pt x="3457" y="5711"/>
                </a:lnTo>
                <a:lnTo>
                  <a:pt x="3450" y="5673"/>
                </a:lnTo>
                <a:lnTo>
                  <a:pt x="3446" y="5634"/>
                </a:lnTo>
                <a:lnTo>
                  <a:pt x="3442" y="5596"/>
                </a:lnTo>
                <a:lnTo>
                  <a:pt x="3442" y="5556"/>
                </a:lnTo>
                <a:lnTo>
                  <a:pt x="3442" y="5515"/>
                </a:lnTo>
                <a:lnTo>
                  <a:pt x="3446" y="5476"/>
                </a:lnTo>
                <a:lnTo>
                  <a:pt x="3450" y="5437"/>
                </a:lnTo>
                <a:lnTo>
                  <a:pt x="3457" y="5397"/>
                </a:lnTo>
                <a:lnTo>
                  <a:pt x="3467" y="5360"/>
                </a:lnTo>
                <a:lnTo>
                  <a:pt x="3477" y="5323"/>
                </a:lnTo>
                <a:lnTo>
                  <a:pt x="3489" y="5287"/>
                </a:lnTo>
                <a:lnTo>
                  <a:pt x="3503" y="5251"/>
                </a:lnTo>
                <a:lnTo>
                  <a:pt x="3519" y="5216"/>
                </a:lnTo>
                <a:lnTo>
                  <a:pt x="3536" y="5183"/>
                </a:lnTo>
                <a:lnTo>
                  <a:pt x="3555" y="5149"/>
                </a:lnTo>
                <a:lnTo>
                  <a:pt x="3576" y="5118"/>
                </a:lnTo>
                <a:lnTo>
                  <a:pt x="3597" y="5087"/>
                </a:lnTo>
                <a:lnTo>
                  <a:pt x="3620" y="5058"/>
                </a:lnTo>
                <a:lnTo>
                  <a:pt x="3645" y="5029"/>
                </a:lnTo>
                <a:lnTo>
                  <a:pt x="3671" y="5002"/>
                </a:lnTo>
                <a:lnTo>
                  <a:pt x="3698" y="4976"/>
                </a:lnTo>
                <a:lnTo>
                  <a:pt x="3727" y="4951"/>
                </a:lnTo>
                <a:lnTo>
                  <a:pt x="3755" y="4929"/>
                </a:lnTo>
                <a:lnTo>
                  <a:pt x="3786" y="4906"/>
                </a:lnTo>
                <a:lnTo>
                  <a:pt x="3819" y="4885"/>
                </a:lnTo>
                <a:lnTo>
                  <a:pt x="3851" y="4867"/>
                </a:lnTo>
                <a:lnTo>
                  <a:pt x="3886" y="4849"/>
                </a:lnTo>
                <a:lnTo>
                  <a:pt x="3920" y="4835"/>
                </a:lnTo>
                <a:lnTo>
                  <a:pt x="3955" y="4820"/>
                </a:lnTo>
                <a:lnTo>
                  <a:pt x="3992" y="4807"/>
                </a:lnTo>
                <a:lnTo>
                  <a:pt x="4029" y="4797"/>
                </a:lnTo>
                <a:lnTo>
                  <a:pt x="4067" y="4789"/>
                </a:lnTo>
                <a:lnTo>
                  <a:pt x="4105" y="4781"/>
                </a:lnTo>
                <a:lnTo>
                  <a:pt x="4145" y="4776"/>
                </a:lnTo>
                <a:lnTo>
                  <a:pt x="4184" y="4774"/>
                </a:lnTo>
                <a:lnTo>
                  <a:pt x="4225" y="4773"/>
                </a:lnTo>
                <a:lnTo>
                  <a:pt x="4265" y="4774"/>
                </a:lnTo>
                <a:lnTo>
                  <a:pt x="4305" y="4776"/>
                </a:lnTo>
                <a:lnTo>
                  <a:pt x="4344" y="4781"/>
                </a:lnTo>
                <a:lnTo>
                  <a:pt x="4383" y="4789"/>
                </a:lnTo>
                <a:lnTo>
                  <a:pt x="4420" y="4797"/>
                </a:lnTo>
                <a:lnTo>
                  <a:pt x="4457" y="4807"/>
                </a:lnTo>
                <a:lnTo>
                  <a:pt x="4494" y="4820"/>
                </a:lnTo>
                <a:lnTo>
                  <a:pt x="4529" y="4835"/>
                </a:lnTo>
                <a:lnTo>
                  <a:pt x="4564" y="4849"/>
                </a:lnTo>
                <a:lnTo>
                  <a:pt x="4598" y="4867"/>
                </a:lnTo>
                <a:lnTo>
                  <a:pt x="4631" y="4885"/>
                </a:lnTo>
                <a:lnTo>
                  <a:pt x="4663" y="4906"/>
                </a:lnTo>
                <a:lnTo>
                  <a:pt x="4694" y="4929"/>
                </a:lnTo>
                <a:lnTo>
                  <a:pt x="4722" y="4951"/>
                </a:lnTo>
                <a:lnTo>
                  <a:pt x="4751" y="4976"/>
                </a:lnTo>
                <a:lnTo>
                  <a:pt x="4778" y="5002"/>
                </a:lnTo>
                <a:lnTo>
                  <a:pt x="4804" y="5029"/>
                </a:lnTo>
                <a:lnTo>
                  <a:pt x="4829" y="5058"/>
                </a:lnTo>
                <a:lnTo>
                  <a:pt x="4853" y="5087"/>
                </a:lnTo>
                <a:lnTo>
                  <a:pt x="4874" y="5118"/>
                </a:lnTo>
                <a:lnTo>
                  <a:pt x="4895" y="5149"/>
                </a:lnTo>
                <a:lnTo>
                  <a:pt x="4913" y="5183"/>
                </a:lnTo>
                <a:lnTo>
                  <a:pt x="4931" y="5216"/>
                </a:lnTo>
                <a:lnTo>
                  <a:pt x="4947" y="5251"/>
                </a:lnTo>
                <a:lnTo>
                  <a:pt x="4960" y="5287"/>
                </a:lnTo>
                <a:lnTo>
                  <a:pt x="4973" y="5323"/>
                </a:lnTo>
                <a:lnTo>
                  <a:pt x="4983" y="5360"/>
                </a:lnTo>
                <a:lnTo>
                  <a:pt x="4991" y="5397"/>
                </a:lnTo>
                <a:lnTo>
                  <a:pt x="4999" y="5437"/>
                </a:lnTo>
                <a:lnTo>
                  <a:pt x="5004" y="5476"/>
                </a:lnTo>
                <a:lnTo>
                  <a:pt x="5006" y="5515"/>
                </a:lnTo>
                <a:lnTo>
                  <a:pt x="5008" y="5556"/>
                </a:lnTo>
                <a:lnTo>
                  <a:pt x="5008" y="5596"/>
                </a:lnTo>
                <a:lnTo>
                  <a:pt x="5004" y="5634"/>
                </a:lnTo>
                <a:lnTo>
                  <a:pt x="4999" y="5673"/>
                </a:lnTo>
                <a:lnTo>
                  <a:pt x="4993" y="5710"/>
                </a:lnTo>
                <a:lnTo>
                  <a:pt x="4984" y="5747"/>
                </a:lnTo>
                <a:lnTo>
                  <a:pt x="4974" y="5783"/>
                </a:lnTo>
                <a:lnTo>
                  <a:pt x="4962" y="5819"/>
                </a:lnTo>
                <a:lnTo>
                  <a:pt x="4948" y="5854"/>
                </a:lnTo>
                <a:lnTo>
                  <a:pt x="4933" y="5888"/>
                </a:lnTo>
                <a:lnTo>
                  <a:pt x="4917" y="5921"/>
                </a:lnTo>
                <a:lnTo>
                  <a:pt x="4898" y="5953"/>
                </a:lnTo>
                <a:lnTo>
                  <a:pt x="4879" y="5985"/>
                </a:lnTo>
                <a:lnTo>
                  <a:pt x="4859" y="6015"/>
                </a:lnTo>
                <a:lnTo>
                  <a:pt x="4836" y="6045"/>
                </a:lnTo>
                <a:lnTo>
                  <a:pt x="4812" y="6072"/>
                </a:lnTo>
                <a:lnTo>
                  <a:pt x="4787" y="6099"/>
                </a:lnTo>
                <a:lnTo>
                  <a:pt x="4787" y="6100"/>
                </a:lnTo>
                <a:lnTo>
                  <a:pt x="4786" y="6102"/>
                </a:lnTo>
                <a:lnTo>
                  <a:pt x="4768" y="6124"/>
                </a:lnTo>
                <a:lnTo>
                  <a:pt x="4745" y="6155"/>
                </a:lnTo>
                <a:lnTo>
                  <a:pt x="4717" y="6192"/>
                </a:lnTo>
                <a:lnTo>
                  <a:pt x="4689" y="6235"/>
                </a:lnTo>
                <a:lnTo>
                  <a:pt x="4675" y="6259"/>
                </a:lnTo>
                <a:lnTo>
                  <a:pt x="4662" y="6283"/>
                </a:lnTo>
                <a:lnTo>
                  <a:pt x="4649" y="6307"/>
                </a:lnTo>
                <a:lnTo>
                  <a:pt x="4638" y="6332"/>
                </a:lnTo>
                <a:lnTo>
                  <a:pt x="4627" y="6358"/>
                </a:lnTo>
                <a:lnTo>
                  <a:pt x="4618" y="6384"/>
                </a:lnTo>
                <a:lnTo>
                  <a:pt x="4611" y="6410"/>
                </a:lnTo>
                <a:lnTo>
                  <a:pt x="4606" y="6436"/>
                </a:lnTo>
                <a:lnTo>
                  <a:pt x="4603" y="6461"/>
                </a:lnTo>
                <a:lnTo>
                  <a:pt x="4603" y="6487"/>
                </a:lnTo>
                <a:lnTo>
                  <a:pt x="4603" y="6500"/>
                </a:lnTo>
                <a:lnTo>
                  <a:pt x="4606" y="6511"/>
                </a:lnTo>
                <a:lnTo>
                  <a:pt x="4607" y="6523"/>
                </a:lnTo>
                <a:lnTo>
                  <a:pt x="4611" y="6535"/>
                </a:lnTo>
                <a:lnTo>
                  <a:pt x="4615" y="6547"/>
                </a:lnTo>
                <a:lnTo>
                  <a:pt x="4620" y="6558"/>
                </a:lnTo>
                <a:lnTo>
                  <a:pt x="4626" y="6569"/>
                </a:lnTo>
                <a:lnTo>
                  <a:pt x="4632" y="6579"/>
                </a:lnTo>
                <a:lnTo>
                  <a:pt x="4639" y="6590"/>
                </a:lnTo>
                <a:lnTo>
                  <a:pt x="4648" y="6600"/>
                </a:lnTo>
                <a:lnTo>
                  <a:pt x="4658" y="6610"/>
                </a:lnTo>
                <a:lnTo>
                  <a:pt x="4668" y="6619"/>
                </a:lnTo>
                <a:lnTo>
                  <a:pt x="4680" y="6627"/>
                </a:lnTo>
                <a:lnTo>
                  <a:pt x="4693" y="6636"/>
                </a:lnTo>
                <a:lnTo>
                  <a:pt x="4708" y="6645"/>
                </a:lnTo>
                <a:lnTo>
                  <a:pt x="4722" y="6652"/>
                </a:lnTo>
                <a:lnTo>
                  <a:pt x="4739" y="6658"/>
                </a:lnTo>
                <a:lnTo>
                  <a:pt x="4756" y="6666"/>
                </a:lnTo>
                <a:lnTo>
                  <a:pt x="4775" y="6671"/>
                </a:lnTo>
                <a:lnTo>
                  <a:pt x="4796" y="6677"/>
                </a:lnTo>
                <a:lnTo>
                  <a:pt x="4817" y="6682"/>
                </a:lnTo>
                <a:lnTo>
                  <a:pt x="4840" y="6686"/>
                </a:lnTo>
                <a:lnTo>
                  <a:pt x="4864" y="6689"/>
                </a:lnTo>
                <a:lnTo>
                  <a:pt x="4890" y="6693"/>
                </a:lnTo>
                <a:lnTo>
                  <a:pt x="4917" y="6695"/>
                </a:lnTo>
                <a:lnTo>
                  <a:pt x="4946" y="6697"/>
                </a:lnTo>
                <a:lnTo>
                  <a:pt x="4977" y="6698"/>
                </a:lnTo>
                <a:lnTo>
                  <a:pt x="5008" y="6698"/>
                </a:lnTo>
                <a:lnTo>
                  <a:pt x="5040" y="6699"/>
                </a:lnTo>
                <a:lnTo>
                  <a:pt x="5068" y="6700"/>
                </a:lnTo>
                <a:lnTo>
                  <a:pt x="5252" y="6693"/>
                </a:lnTo>
                <a:lnTo>
                  <a:pt x="5424" y="6686"/>
                </a:lnTo>
                <a:lnTo>
                  <a:pt x="5588" y="6676"/>
                </a:lnTo>
                <a:lnTo>
                  <a:pt x="5741" y="6666"/>
                </a:lnTo>
                <a:lnTo>
                  <a:pt x="5885" y="6655"/>
                </a:lnTo>
                <a:lnTo>
                  <a:pt x="6017" y="6643"/>
                </a:lnTo>
                <a:lnTo>
                  <a:pt x="6139" y="6632"/>
                </a:lnTo>
                <a:lnTo>
                  <a:pt x="6250" y="6621"/>
                </a:lnTo>
                <a:lnTo>
                  <a:pt x="6349" y="6610"/>
                </a:lnTo>
                <a:lnTo>
                  <a:pt x="6436" y="6600"/>
                </a:lnTo>
                <a:lnTo>
                  <a:pt x="6576" y="6581"/>
                </a:lnTo>
                <a:lnTo>
                  <a:pt x="6665" y="6569"/>
                </a:lnTo>
                <a:lnTo>
                  <a:pt x="6703" y="6563"/>
                </a:lnTo>
                <a:lnTo>
                  <a:pt x="6715" y="6560"/>
                </a:lnTo>
                <a:lnTo>
                  <a:pt x="6726" y="6557"/>
                </a:lnTo>
                <a:lnTo>
                  <a:pt x="6737" y="6553"/>
                </a:lnTo>
                <a:lnTo>
                  <a:pt x="6747" y="6548"/>
                </a:lnTo>
                <a:lnTo>
                  <a:pt x="6758" y="6543"/>
                </a:lnTo>
                <a:lnTo>
                  <a:pt x="6767" y="6535"/>
                </a:lnTo>
                <a:lnTo>
                  <a:pt x="6775" y="6529"/>
                </a:lnTo>
                <a:lnTo>
                  <a:pt x="6784" y="6521"/>
                </a:lnTo>
                <a:lnTo>
                  <a:pt x="6792" y="6512"/>
                </a:lnTo>
                <a:lnTo>
                  <a:pt x="6799" y="6503"/>
                </a:lnTo>
                <a:lnTo>
                  <a:pt x="6805" y="6493"/>
                </a:lnTo>
                <a:lnTo>
                  <a:pt x="6811" y="6483"/>
                </a:lnTo>
                <a:lnTo>
                  <a:pt x="6816" y="6474"/>
                </a:lnTo>
                <a:lnTo>
                  <a:pt x="6820" y="6462"/>
                </a:lnTo>
                <a:lnTo>
                  <a:pt x="6822" y="6451"/>
                </a:lnTo>
                <a:lnTo>
                  <a:pt x="6825" y="6439"/>
                </a:lnTo>
                <a:lnTo>
                  <a:pt x="6830" y="6409"/>
                </a:lnTo>
                <a:lnTo>
                  <a:pt x="6841" y="6325"/>
                </a:lnTo>
                <a:lnTo>
                  <a:pt x="6857" y="6192"/>
                </a:lnTo>
                <a:lnTo>
                  <a:pt x="6877" y="6014"/>
                </a:lnTo>
                <a:lnTo>
                  <a:pt x="6888" y="5908"/>
                </a:lnTo>
                <a:lnTo>
                  <a:pt x="6899" y="5793"/>
                </a:lnTo>
                <a:lnTo>
                  <a:pt x="6911" y="5668"/>
                </a:lnTo>
                <a:lnTo>
                  <a:pt x="6920" y="5534"/>
                </a:lnTo>
                <a:lnTo>
                  <a:pt x="6932" y="5390"/>
                </a:lnTo>
                <a:lnTo>
                  <a:pt x="6942" y="5239"/>
                </a:lnTo>
                <a:lnTo>
                  <a:pt x="6950" y="5080"/>
                </a:lnTo>
                <a:lnTo>
                  <a:pt x="6958" y="4914"/>
                </a:lnTo>
                <a:lnTo>
                  <a:pt x="6955" y="4888"/>
                </a:lnTo>
                <a:lnTo>
                  <a:pt x="6954" y="4859"/>
                </a:lnTo>
                <a:lnTo>
                  <a:pt x="6954" y="4827"/>
                </a:lnTo>
                <a:lnTo>
                  <a:pt x="6955" y="4791"/>
                </a:lnTo>
                <a:close/>
              </a:path>
            </a:pathLst>
          </a:custGeom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7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9" name="组合 168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170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1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2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3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4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5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6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7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8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9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0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1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2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3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4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5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6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7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8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9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0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1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2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3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4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5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6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7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8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9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0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1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2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3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4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5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6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7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8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9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0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1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2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3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4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5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9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/>
      <p:bldP spid="354" grpId="0" animBg="1"/>
      <p:bldP spid="10" grpId="0" animBg="1"/>
      <p:bldP spid="14" grpId="0" animBg="1"/>
      <p:bldP spid="358" grpId="0" animBg="1"/>
      <p:bldP spid="15" grpId="0" animBg="1"/>
      <p:bldP spid="359" grpId="0"/>
      <p:bldP spid="360" grpId="0" animBg="1"/>
      <p:bldP spid="361" grpId="0" animBg="1"/>
      <p:bldP spid="362" grpId="0" animBg="1"/>
      <p:bldP spid="363" grpId="0"/>
      <p:bldP spid="364" grpId="0" animBg="1"/>
      <p:bldP spid="365" grpId="0" animBg="1"/>
      <p:bldP spid="366" grpId="0" animBg="1"/>
      <p:bldP spid="367" grpId="0"/>
      <p:bldP spid="369" grpId="0" animBg="1"/>
      <p:bldP spid="167" grpId="0"/>
      <p:bldP spid="1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676400" y="1070812"/>
            <a:ext cx="6095884" cy="16899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523424" y="120359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关键</a:t>
            </a:r>
            <a:r>
              <a:rPr lang="zh-CN" altLang="en-US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99" name="矩形 98"/>
          <p:cNvSpPr/>
          <p:nvPr/>
        </p:nvSpPr>
        <p:spPr>
          <a:xfrm>
            <a:off x="3107286" y="2845178"/>
            <a:ext cx="4705075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年专业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制作经验，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件经典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案例，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100%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客户满意率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1" b="7744"/>
          <a:stretch>
            <a:fillRect/>
          </a:stretch>
        </p:blipFill>
        <p:spPr>
          <a:xfrm>
            <a:off x="1763688" y="944142"/>
            <a:ext cx="2640258" cy="1723475"/>
          </a:xfrm>
          <a:prstGeom prst="rect">
            <a:avLst/>
          </a:prstGeom>
        </p:spPr>
      </p:pic>
      <p:sp>
        <p:nvSpPr>
          <p:cNvPr id="100" name="直角三角形 99"/>
          <p:cNvSpPr/>
          <p:nvPr/>
        </p:nvSpPr>
        <p:spPr>
          <a:xfrm flipH="1">
            <a:off x="7471924" y="2260179"/>
            <a:ext cx="300360" cy="500600"/>
          </a:xfrm>
          <a:prstGeom prst="rtTriangl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燕尾形 100"/>
          <p:cNvSpPr/>
          <p:nvPr/>
        </p:nvSpPr>
        <p:spPr>
          <a:xfrm rot="2652999">
            <a:off x="7622422" y="2552207"/>
            <a:ext cx="108012" cy="155051"/>
          </a:xfrm>
          <a:prstGeom prst="chevron">
            <a:avLst>
              <a:gd name="adj" fmla="val 75353"/>
            </a:avLst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547666" y="2946744"/>
            <a:ext cx="153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添加小标题</a:t>
            </a:r>
            <a:endParaRPr lang="zh-CN" altLang="en-US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4550098" y="1591163"/>
            <a:ext cx="310000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锐旗设计的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专业在于让更多的人专业起来。凝练多年的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设计技术、总结多年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制作经验、整合无数的</a:t>
            </a: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模板</a:t>
            </a:r>
            <a:endParaRPr lang="zh-CN" altLang="en-US" sz="12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76400" y="3457888"/>
            <a:ext cx="6095884" cy="1331227"/>
            <a:chOff x="1676400" y="3457888"/>
            <a:chExt cx="6095884" cy="1331227"/>
          </a:xfrm>
        </p:grpSpPr>
        <p:grpSp>
          <p:nvGrpSpPr>
            <p:cNvPr id="3" name="组合 2"/>
            <p:cNvGrpSpPr/>
            <p:nvPr/>
          </p:nvGrpSpPr>
          <p:grpSpPr>
            <a:xfrm>
              <a:off x="1676400" y="3542957"/>
              <a:ext cx="1220984" cy="1220983"/>
              <a:chOff x="1676400" y="3542957"/>
              <a:chExt cx="1220984" cy="1220983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1676400" y="3542957"/>
                <a:ext cx="1220984" cy="1220983"/>
              </a:xfrm>
              <a:prstGeom prst="rect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KSO_Shape"/>
              <p:cNvSpPr/>
              <p:nvPr/>
            </p:nvSpPr>
            <p:spPr bwMode="auto">
              <a:xfrm>
                <a:off x="2156449" y="3635315"/>
                <a:ext cx="266358" cy="271331"/>
              </a:xfrm>
              <a:custGeom>
                <a:avLst/>
                <a:gdLst>
                  <a:gd name="T0" fmla="*/ 1088909 w 1944688"/>
                  <a:gd name="T1" fmla="*/ 1478020 h 1979613"/>
                  <a:gd name="T2" fmla="*/ 1105805 w 1944688"/>
                  <a:gd name="T3" fmla="*/ 1615987 h 1979613"/>
                  <a:gd name="T4" fmla="*/ 979564 w 1944688"/>
                  <a:gd name="T5" fmla="*/ 1431925 h 1979613"/>
                  <a:gd name="T6" fmla="*/ 811133 w 1944688"/>
                  <a:gd name="T7" fmla="*/ 1321868 h 1979613"/>
                  <a:gd name="T8" fmla="*/ 770571 w 1944688"/>
                  <a:gd name="T9" fmla="*/ 1208449 h 1979613"/>
                  <a:gd name="T10" fmla="*/ 827928 w 1944688"/>
                  <a:gd name="T11" fmla="*/ 1109921 h 1979613"/>
                  <a:gd name="T12" fmla="*/ 1112606 w 1944688"/>
                  <a:gd name="T13" fmla="*/ 674053 h 1979613"/>
                  <a:gd name="T14" fmla="*/ 1149350 w 1944688"/>
                  <a:gd name="T15" fmla="*/ 766128 h 1979613"/>
                  <a:gd name="T16" fmla="*/ 1085682 w 1944688"/>
                  <a:gd name="T17" fmla="*/ 922338 h 1979613"/>
                  <a:gd name="T18" fmla="*/ 916605 w 1944688"/>
                  <a:gd name="T19" fmla="*/ 541568 h 1979613"/>
                  <a:gd name="T20" fmla="*/ 864200 w 1944688"/>
                  <a:gd name="T21" fmla="*/ 1004409 h 1979613"/>
                  <a:gd name="T22" fmla="*/ 743510 w 1944688"/>
                  <a:gd name="T23" fmla="*/ 1114247 h 1979613"/>
                  <a:gd name="T24" fmla="*/ 749545 w 1944688"/>
                  <a:gd name="T25" fmla="*/ 1320271 h 1979613"/>
                  <a:gd name="T26" fmla="*/ 863882 w 1944688"/>
                  <a:gd name="T27" fmla="*/ 1423442 h 1979613"/>
                  <a:gd name="T28" fmla="*/ 1035388 w 1944688"/>
                  <a:gd name="T29" fmla="*/ 1692004 h 1979613"/>
                  <a:gd name="T30" fmla="*/ 1135434 w 1944688"/>
                  <a:gd name="T31" fmla="*/ 1598357 h 1979613"/>
                  <a:gd name="T32" fmla="*/ 1087158 w 1944688"/>
                  <a:gd name="T33" fmla="*/ 1425029 h 1979613"/>
                  <a:gd name="T34" fmla="*/ 1029672 w 1944688"/>
                  <a:gd name="T35" fmla="*/ 1070121 h 1979613"/>
                  <a:gd name="T36" fmla="*/ 1170370 w 1944688"/>
                  <a:gd name="T37" fmla="*/ 968220 h 1979613"/>
                  <a:gd name="T38" fmla="*/ 1219598 w 1944688"/>
                  <a:gd name="T39" fmla="*/ 767275 h 1979613"/>
                  <a:gd name="T40" fmla="*/ 1157348 w 1944688"/>
                  <a:gd name="T41" fmla="*/ 597122 h 1979613"/>
                  <a:gd name="T42" fmla="*/ 995370 w 1944688"/>
                  <a:gd name="T43" fmla="*/ 529823 h 1979613"/>
                  <a:gd name="T44" fmla="*/ 888020 w 1944688"/>
                  <a:gd name="T45" fmla="*/ 312370 h 1979613"/>
                  <a:gd name="T46" fmla="*/ 871505 w 1944688"/>
                  <a:gd name="T47" fmla="*/ 408875 h 1979613"/>
                  <a:gd name="T48" fmla="*/ 969327 w 1944688"/>
                  <a:gd name="T49" fmla="*/ 472999 h 1979613"/>
                  <a:gd name="T50" fmla="*/ 1059209 w 1944688"/>
                  <a:gd name="T51" fmla="*/ 399351 h 1979613"/>
                  <a:gd name="T52" fmla="*/ 1026813 w 1944688"/>
                  <a:gd name="T53" fmla="*/ 299037 h 1979613"/>
                  <a:gd name="T54" fmla="*/ 1190379 w 1944688"/>
                  <a:gd name="T55" fmla="*/ 1270 h 1979613"/>
                  <a:gd name="T56" fmla="*/ 1266286 w 1944688"/>
                  <a:gd name="T57" fmla="*/ 52379 h 1979613"/>
                  <a:gd name="T58" fmla="*/ 1285978 w 1944688"/>
                  <a:gd name="T59" fmla="*/ 375543 h 1979613"/>
                  <a:gd name="T60" fmla="*/ 1339335 w 1944688"/>
                  <a:gd name="T61" fmla="*/ 412367 h 1979613"/>
                  <a:gd name="T62" fmla="*/ 1627402 w 1944688"/>
                  <a:gd name="T63" fmla="*/ 266975 h 1979613"/>
                  <a:gd name="T64" fmla="*/ 1713155 w 1944688"/>
                  <a:gd name="T65" fmla="*/ 299037 h 1979613"/>
                  <a:gd name="T66" fmla="*/ 1944688 w 1944688"/>
                  <a:gd name="T67" fmla="*/ 730768 h 1979613"/>
                  <a:gd name="T68" fmla="*/ 1900224 w 1944688"/>
                  <a:gd name="T69" fmla="*/ 811083 h 1979613"/>
                  <a:gd name="T70" fmla="*/ 1646458 w 1944688"/>
                  <a:gd name="T71" fmla="*/ 985997 h 1979613"/>
                  <a:gd name="T72" fmla="*/ 1891013 w 1944688"/>
                  <a:gd name="T73" fmla="*/ 1162499 h 1979613"/>
                  <a:gd name="T74" fmla="*/ 1943735 w 1944688"/>
                  <a:gd name="T75" fmla="*/ 1238369 h 1979613"/>
                  <a:gd name="T76" fmla="*/ 1720142 w 1944688"/>
                  <a:gd name="T77" fmla="*/ 1672640 h 1979613"/>
                  <a:gd name="T78" fmla="*/ 1637883 w 1944688"/>
                  <a:gd name="T79" fmla="*/ 1712956 h 1979613"/>
                  <a:gd name="T80" fmla="*/ 1347910 w 1944688"/>
                  <a:gd name="T81" fmla="*/ 1568199 h 1979613"/>
                  <a:gd name="T82" fmla="*/ 1289471 w 1944688"/>
                  <a:gd name="T83" fmla="*/ 1595817 h 1979613"/>
                  <a:gd name="T84" fmla="*/ 1271050 w 1944688"/>
                  <a:gd name="T85" fmla="*/ 1918028 h 1979613"/>
                  <a:gd name="T86" fmla="*/ 1200542 w 1944688"/>
                  <a:gd name="T87" fmla="*/ 1976121 h 1979613"/>
                  <a:gd name="T88" fmla="*/ 710797 w 1944688"/>
                  <a:gd name="T89" fmla="*/ 1960884 h 1979613"/>
                  <a:gd name="T90" fmla="*/ 663474 w 1944688"/>
                  <a:gd name="T91" fmla="*/ 1882156 h 1979613"/>
                  <a:gd name="T92" fmla="*/ 638384 w 1944688"/>
                  <a:gd name="T93" fmla="*/ 1574866 h 1979613"/>
                  <a:gd name="T94" fmla="*/ 363339 w 1944688"/>
                  <a:gd name="T95" fmla="*/ 1698353 h 1979613"/>
                  <a:gd name="T96" fmla="*/ 271551 w 1944688"/>
                  <a:gd name="T97" fmla="*/ 1705655 h 1979613"/>
                  <a:gd name="T98" fmla="*/ 6987 w 1944688"/>
                  <a:gd name="T99" fmla="*/ 1295510 h 1979613"/>
                  <a:gd name="T100" fmla="*/ 13339 w 1944688"/>
                  <a:gd name="T101" fmla="*/ 1204402 h 1979613"/>
                  <a:gd name="T102" fmla="*/ 283303 w 1944688"/>
                  <a:gd name="T103" fmla="*/ 1025361 h 1979613"/>
                  <a:gd name="T104" fmla="*/ 288702 w 1944688"/>
                  <a:gd name="T105" fmla="*/ 960601 h 1979613"/>
                  <a:gd name="T106" fmla="*/ 18739 w 1944688"/>
                  <a:gd name="T107" fmla="*/ 784100 h 1979613"/>
                  <a:gd name="T108" fmla="*/ 3811 w 1944688"/>
                  <a:gd name="T109" fmla="*/ 693944 h 1979613"/>
                  <a:gd name="T110" fmla="*/ 261706 w 1944688"/>
                  <a:gd name="T111" fmla="*/ 277768 h 1979613"/>
                  <a:gd name="T112" fmla="*/ 353493 w 1944688"/>
                  <a:gd name="T113" fmla="*/ 276181 h 1979613"/>
                  <a:gd name="T114" fmla="*/ 632032 w 1944688"/>
                  <a:gd name="T115" fmla="*/ 407922 h 1979613"/>
                  <a:gd name="T116" fmla="*/ 663157 w 1944688"/>
                  <a:gd name="T117" fmla="*/ 108250 h 1979613"/>
                  <a:gd name="T118" fmla="*/ 702540 w 1944688"/>
                  <a:gd name="T119" fmla="*/ 24761 h 1979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44688" h="1979613">
                    <a:moveTo>
                      <a:pt x="979564" y="1431925"/>
                    </a:moveTo>
                    <a:lnTo>
                      <a:pt x="987534" y="1431925"/>
                    </a:lnTo>
                    <a:lnTo>
                      <a:pt x="995504" y="1432561"/>
                    </a:lnTo>
                    <a:lnTo>
                      <a:pt x="1003474" y="1433515"/>
                    </a:lnTo>
                    <a:lnTo>
                      <a:pt x="1011443" y="1435104"/>
                    </a:lnTo>
                    <a:lnTo>
                      <a:pt x="1023238" y="1437647"/>
                    </a:lnTo>
                    <a:lnTo>
                      <a:pt x="1029614" y="1439237"/>
                    </a:lnTo>
                    <a:lnTo>
                      <a:pt x="1035352" y="1441144"/>
                    </a:lnTo>
                    <a:lnTo>
                      <a:pt x="1041091" y="1443687"/>
                    </a:lnTo>
                    <a:lnTo>
                      <a:pt x="1046829" y="1445913"/>
                    </a:lnTo>
                    <a:lnTo>
                      <a:pt x="1052886" y="1449092"/>
                    </a:lnTo>
                    <a:lnTo>
                      <a:pt x="1058305" y="1452271"/>
                    </a:lnTo>
                    <a:lnTo>
                      <a:pt x="1063725" y="1455450"/>
                    </a:lnTo>
                    <a:lnTo>
                      <a:pt x="1069463" y="1459264"/>
                    </a:lnTo>
                    <a:lnTo>
                      <a:pt x="1074563" y="1463397"/>
                    </a:lnTo>
                    <a:lnTo>
                      <a:pt x="1079664" y="1467847"/>
                    </a:lnTo>
                    <a:lnTo>
                      <a:pt x="1084127" y="1472616"/>
                    </a:lnTo>
                    <a:lnTo>
                      <a:pt x="1088909" y="1478020"/>
                    </a:lnTo>
                    <a:lnTo>
                      <a:pt x="1093372" y="1484060"/>
                    </a:lnTo>
                    <a:lnTo>
                      <a:pt x="1097198" y="1489782"/>
                    </a:lnTo>
                    <a:lnTo>
                      <a:pt x="1101023" y="1496458"/>
                    </a:lnTo>
                    <a:lnTo>
                      <a:pt x="1104848" y="1503770"/>
                    </a:lnTo>
                    <a:lnTo>
                      <a:pt x="1107399" y="1511081"/>
                    </a:lnTo>
                    <a:lnTo>
                      <a:pt x="1110268" y="1519029"/>
                    </a:lnTo>
                    <a:lnTo>
                      <a:pt x="1112499" y="1526658"/>
                    </a:lnTo>
                    <a:lnTo>
                      <a:pt x="1114093" y="1535559"/>
                    </a:lnTo>
                    <a:lnTo>
                      <a:pt x="1115687" y="1544142"/>
                    </a:lnTo>
                    <a:lnTo>
                      <a:pt x="1116962" y="1553043"/>
                    </a:lnTo>
                    <a:lnTo>
                      <a:pt x="1117600" y="1561627"/>
                    </a:lnTo>
                    <a:lnTo>
                      <a:pt x="1117600" y="1570210"/>
                    </a:lnTo>
                    <a:lnTo>
                      <a:pt x="1117281" y="1578475"/>
                    </a:lnTo>
                    <a:lnTo>
                      <a:pt x="1116006" y="1586740"/>
                    </a:lnTo>
                    <a:lnTo>
                      <a:pt x="1114412" y="1594688"/>
                    </a:lnTo>
                    <a:lnTo>
                      <a:pt x="1112181" y="1601999"/>
                    </a:lnTo>
                    <a:lnTo>
                      <a:pt x="1109311" y="1609311"/>
                    </a:lnTo>
                    <a:lnTo>
                      <a:pt x="1105805" y="1615987"/>
                    </a:lnTo>
                    <a:lnTo>
                      <a:pt x="1102298" y="1622027"/>
                    </a:lnTo>
                    <a:lnTo>
                      <a:pt x="1098154" y="1628385"/>
                    </a:lnTo>
                    <a:lnTo>
                      <a:pt x="1093372" y="1633789"/>
                    </a:lnTo>
                    <a:lnTo>
                      <a:pt x="1088590" y="1638875"/>
                    </a:lnTo>
                    <a:lnTo>
                      <a:pt x="1083490" y="1643644"/>
                    </a:lnTo>
                    <a:lnTo>
                      <a:pt x="1078389" y="1648094"/>
                    </a:lnTo>
                    <a:lnTo>
                      <a:pt x="1072970" y="1651909"/>
                    </a:lnTo>
                    <a:lnTo>
                      <a:pt x="1067231" y="1655406"/>
                    </a:lnTo>
                    <a:lnTo>
                      <a:pt x="1061812" y="1658903"/>
                    </a:lnTo>
                    <a:lnTo>
                      <a:pt x="1056074" y="1662082"/>
                    </a:lnTo>
                    <a:lnTo>
                      <a:pt x="1044279" y="1667486"/>
                    </a:lnTo>
                    <a:lnTo>
                      <a:pt x="1032483" y="1672254"/>
                    </a:lnTo>
                    <a:lnTo>
                      <a:pt x="1020051" y="1676705"/>
                    </a:lnTo>
                    <a:lnTo>
                      <a:pt x="1005067" y="1680520"/>
                    </a:lnTo>
                    <a:lnTo>
                      <a:pt x="990084" y="1683698"/>
                    </a:lnTo>
                    <a:lnTo>
                      <a:pt x="975420" y="1685924"/>
                    </a:lnTo>
                    <a:lnTo>
                      <a:pt x="960437" y="1687513"/>
                    </a:lnTo>
                    <a:lnTo>
                      <a:pt x="979564" y="1431925"/>
                    </a:lnTo>
                    <a:close/>
                    <a:moveTo>
                      <a:pt x="913172" y="1082675"/>
                    </a:moveTo>
                    <a:lnTo>
                      <a:pt x="935037" y="1374775"/>
                    </a:lnTo>
                    <a:lnTo>
                      <a:pt x="923312" y="1373508"/>
                    </a:lnTo>
                    <a:lnTo>
                      <a:pt x="911587" y="1371924"/>
                    </a:lnTo>
                    <a:lnTo>
                      <a:pt x="899545" y="1369706"/>
                    </a:lnTo>
                    <a:lnTo>
                      <a:pt x="887820" y="1366538"/>
                    </a:lnTo>
                    <a:lnTo>
                      <a:pt x="875778" y="1363053"/>
                    </a:lnTo>
                    <a:lnTo>
                      <a:pt x="864370" y="1358301"/>
                    </a:lnTo>
                    <a:lnTo>
                      <a:pt x="858349" y="1355767"/>
                    </a:lnTo>
                    <a:lnTo>
                      <a:pt x="852962" y="1353232"/>
                    </a:lnTo>
                    <a:lnTo>
                      <a:pt x="847258" y="1350064"/>
                    </a:lnTo>
                    <a:lnTo>
                      <a:pt x="841554" y="1346896"/>
                    </a:lnTo>
                    <a:lnTo>
                      <a:pt x="836484" y="1343411"/>
                    </a:lnTo>
                    <a:lnTo>
                      <a:pt x="831097" y="1339609"/>
                    </a:lnTo>
                    <a:lnTo>
                      <a:pt x="826027" y="1335491"/>
                    </a:lnTo>
                    <a:lnTo>
                      <a:pt x="820956" y="1331372"/>
                    </a:lnTo>
                    <a:lnTo>
                      <a:pt x="816203" y="1326620"/>
                    </a:lnTo>
                    <a:lnTo>
                      <a:pt x="811133" y="1321868"/>
                    </a:lnTo>
                    <a:lnTo>
                      <a:pt x="806696" y="1316482"/>
                    </a:lnTo>
                    <a:lnTo>
                      <a:pt x="802577" y="1311413"/>
                    </a:lnTo>
                    <a:lnTo>
                      <a:pt x="798140" y="1305394"/>
                    </a:lnTo>
                    <a:lnTo>
                      <a:pt x="794338" y="1299691"/>
                    </a:lnTo>
                    <a:lnTo>
                      <a:pt x="790535" y="1293355"/>
                    </a:lnTo>
                    <a:lnTo>
                      <a:pt x="787366" y="1287019"/>
                    </a:lnTo>
                    <a:lnTo>
                      <a:pt x="784197" y="1280365"/>
                    </a:lnTo>
                    <a:lnTo>
                      <a:pt x="781028" y="1273396"/>
                    </a:lnTo>
                    <a:lnTo>
                      <a:pt x="778176" y="1266426"/>
                    </a:lnTo>
                    <a:lnTo>
                      <a:pt x="775958" y="1259456"/>
                    </a:lnTo>
                    <a:lnTo>
                      <a:pt x="774057" y="1251852"/>
                    </a:lnTo>
                    <a:lnTo>
                      <a:pt x="772472" y="1244566"/>
                    </a:lnTo>
                    <a:lnTo>
                      <a:pt x="771205" y="1236962"/>
                    </a:lnTo>
                    <a:lnTo>
                      <a:pt x="770571" y="1230943"/>
                    </a:lnTo>
                    <a:lnTo>
                      <a:pt x="770571" y="1228408"/>
                    </a:lnTo>
                    <a:lnTo>
                      <a:pt x="769937" y="1224290"/>
                    </a:lnTo>
                    <a:lnTo>
                      <a:pt x="769937" y="1216370"/>
                    </a:lnTo>
                    <a:lnTo>
                      <a:pt x="770571" y="1208449"/>
                    </a:lnTo>
                    <a:lnTo>
                      <a:pt x="771205" y="1201163"/>
                    </a:lnTo>
                    <a:lnTo>
                      <a:pt x="772472" y="1193559"/>
                    </a:lnTo>
                    <a:lnTo>
                      <a:pt x="773740" y="1186589"/>
                    </a:lnTo>
                    <a:lnTo>
                      <a:pt x="775641" y="1179936"/>
                    </a:lnTo>
                    <a:lnTo>
                      <a:pt x="777542" y="1173283"/>
                    </a:lnTo>
                    <a:lnTo>
                      <a:pt x="779761" y="1166947"/>
                    </a:lnTo>
                    <a:lnTo>
                      <a:pt x="782296" y="1160928"/>
                    </a:lnTo>
                    <a:lnTo>
                      <a:pt x="785465" y="1154908"/>
                    </a:lnTo>
                    <a:lnTo>
                      <a:pt x="788317" y="1149522"/>
                    </a:lnTo>
                    <a:lnTo>
                      <a:pt x="792119" y="1144137"/>
                    </a:lnTo>
                    <a:lnTo>
                      <a:pt x="795922" y="1139068"/>
                    </a:lnTo>
                    <a:lnTo>
                      <a:pt x="799725" y="1134315"/>
                    </a:lnTo>
                    <a:lnTo>
                      <a:pt x="804161" y="1129563"/>
                    </a:lnTo>
                    <a:lnTo>
                      <a:pt x="808281" y="1124811"/>
                    </a:lnTo>
                    <a:lnTo>
                      <a:pt x="813034" y="1121009"/>
                    </a:lnTo>
                    <a:lnTo>
                      <a:pt x="818104" y="1116891"/>
                    </a:lnTo>
                    <a:lnTo>
                      <a:pt x="822858" y="1113406"/>
                    </a:lnTo>
                    <a:lnTo>
                      <a:pt x="827928" y="1109921"/>
                    </a:lnTo>
                    <a:lnTo>
                      <a:pt x="833315" y="1106753"/>
                    </a:lnTo>
                    <a:lnTo>
                      <a:pt x="844089" y="1101367"/>
                    </a:lnTo>
                    <a:lnTo>
                      <a:pt x="854864" y="1096298"/>
                    </a:lnTo>
                    <a:lnTo>
                      <a:pt x="866272" y="1092496"/>
                    </a:lnTo>
                    <a:lnTo>
                      <a:pt x="877680" y="1089011"/>
                    </a:lnTo>
                    <a:lnTo>
                      <a:pt x="889405" y="1086160"/>
                    </a:lnTo>
                    <a:lnTo>
                      <a:pt x="901130" y="1084259"/>
                    </a:lnTo>
                    <a:lnTo>
                      <a:pt x="913172" y="1082675"/>
                    </a:lnTo>
                    <a:close/>
                    <a:moveTo>
                      <a:pt x="1039752" y="628650"/>
                    </a:moveTo>
                    <a:lnTo>
                      <a:pt x="1050839" y="632778"/>
                    </a:lnTo>
                    <a:lnTo>
                      <a:pt x="1061292" y="637858"/>
                    </a:lnTo>
                    <a:lnTo>
                      <a:pt x="1072695" y="643890"/>
                    </a:lnTo>
                    <a:lnTo>
                      <a:pt x="1083148" y="650240"/>
                    </a:lnTo>
                    <a:lnTo>
                      <a:pt x="1093601" y="657225"/>
                    </a:lnTo>
                    <a:lnTo>
                      <a:pt x="1098986" y="661035"/>
                    </a:lnTo>
                    <a:lnTo>
                      <a:pt x="1103420" y="665163"/>
                    </a:lnTo>
                    <a:lnTo>
                      <a:pt x="1108172" y="669290"/>
                    </a:lnTo>
                    <a:lnTo>
                      <a:pt x="1112606" y="674053"/>
                    </a:lnTo>
                    <a:lnTo>
                      <a:pt x="1116724" y="678498"/>
                    </a:lnTo>
                    <a:lnTo>
                      <a:pt x="1121159" y="682943"/>
                    </a:lnTo>
                    <a:lnTo>
                      <a:pt x="1124960" y="687705"/>
                    </a:lnTo>
                    <a:lnTo>
                      <a:pt x="1128444" y="692785"/>
                    </a:lnTo>
                    <a:lnTo>
                      <a:pt x="1131612" y="697865"/>
                    </a:lnTo>
                    <a:lnTo>
                      <a:pt x="1134779" y="703580"/>
                    </a:lnTo>
                    <a:lnTo>
                      <a:pt x="1137630" y="708660"/>
                    </a:lnTo>
                    <a:lnTo>
                      <a:pt x="1139847" y="714058"/>
                    </a:lnTo>
                    <a:lnTo>
                      <a:pt x="1141748" y="719455"/>
                    </a:lnTo>
                    <a:lnTo>
                      <a:pt x="1143332" y="724853"/>
                    </a:lnTo>
                    <a:lnTo>
                      <a:pt x="1144915" y="730885"/>
                    </a:lnTo>
                    <a:lnTo>
                      <a:pt x="1146499" y="736600"/>
                    </a:lnTo>
                    <a:lnTo>
                      <a:pt x="1147449" y="742950"/>
                    </a:lnTo>
                    <a:lnTo>
                      <a:pt x="1148083" y="749300"/>
                    </a:lnTo>
                    <a:lnTo>
                      <a:pt x="1148716" y="755968"/>
                    </a:lnTo>
                    <a:lnTo>
                      <a:pt x="1148716" y="759143"/>
                    </a:lnTo>
                    <a:lnTo>
                      <a:pt x="1149350" y="763270"/>
                    </a:lnTo>
                    <a:lnTo>
                      <a:pt x="1149350" y="766128"/>
                    </a:lnTo>
                    <a:lnTo>
                      <a:pt x="1149350" y="767715"/>
                    </a:lnTo>
                    <a:lnTo>
                      <a:pt x="1149350" y="770890"/>
                    </a:lnTo>
                    <a:lnTo>
                      <a:pt x="1149350" y="778193"/>
                    </a:lnTo>
                    <a:lnTo>
                      <a:pt x="1148400" y="793115"/>
                    </a:lnTo>
                    <a:lnTo>
                      <a:pt x="1146816" y="807721"/>
                    </a:lnTo>
                    <a:lnTo>
                      <a:pt x="1145866" y="814706"/>
                    </a:lnTo>
                    <a:lnTo>
                      <a:pt x="1144282" y="821691"/>
                    </a:lnTo>
                    <a:lnTo>
                      <a:pt x="1142698" y="828358"/>
                    </a:lnTo>
                    <a:lnTo>
                      <a:pt x="1140798" y="835026"/>
                    </a:lnTo>
                    <a:lnTo>
                      <a:pt x="1136363" y="848043"/>
                    </a:lnTo>
                    <a:lnTo>
                      <a:pt x="1131295" y="860426"/>
                    </a:lnTo>
                    <a:lnTo>
                      <a:pt x="1128444" y="866458"/>
                    </a:lnTo>
                    <a:lnTo>
                      <a:pt x="1125277" y="872173"/>
                    </a:lnTo>
                    <a:lnTo>
                      <a:pt x="1118625" y="883603"/>
                    </a:lnTo>
                    <a:lnTo>
                      <a:pt x="1111339" y="894081"/>
                    </a:lnTo>
                    <a:lnTo>
                      <a:pt x="1103420" y="904558"/>
                    </a:lnTo>
                    <a:lnTo>
                      <a:pt x="1094868" y="913766"/>
                    </a:lnTo>
                    <a:lnTo>
                      <a:pt x="1085682" y="922338"/>
                    </a:lnTo>
                    <a:lnTo>
                      <a:pt x="1076179" y="930593"/>
                    </a:lnTo>
                    <a:lnTo>
                      <a:pt x="1066360" y="938213"/>
                    </a:lnTo>
                    <a:lnTo>
                      <a:pt x="1060025" y="942341"/>
                    </a:lnTo>
                    <a:lnTo>
                      <a:pt x="1054006" y="946786"/>
                    </a:lnTo>
                    <a:lnTo>
                      <a:pt x="1047671" y="950596"/>
                    </a:lnTo>
                    <a:lnTo>
                      <a:pt x="1041019" y="954088"/>
                    </a:lnTo>
                    <a:lnTo>
                      <a:pt x="1027716" y="960756"/>
                    </a:lnTo>
                    <a:lnTo>
                      <a:pt x="1014412" y="966788"/>
                    </a:lnTo>
                    <a:lnTo>
                      <a:pt x="1039752" y="628650"/>
                    </a:lnTo>
                    <a:close/>
                    <a:moveTo>
                      <a:pt x="953447" y="529505"/>
                    </a:moveTo>
                    <a:lnTo>
                      <a:pt x="947094" y="530140"/>
                    </a:lnTo>
                    <a:lnTo>
                      <a:pt x="941060" y="531410"/>
                    </a:lnTo>
                    <a:lnTo>
                      <a:pt x="935026" y="532997"/>
                    </a:lnTo>
                    <a:lnTo>
                      <a:pt x="929309" y="535220"/>
                    </a:lnTo>
                    <a:lnTo>
                      <a:pt x="928038" y="535220"/>
                    </a:lnTo>
                    <a:lnTo>
                      <a:pt x="928038" y="535537"/>
                    </a:lnTo>
                    <a:lnTo>
                      <a:pt x="922004" y="538394"/>
                    </a:lnTo>
                    <a:lnTo>
                      <a:pt x="916605" y="541568"/>
                    </a:lnTo>
                    <a:lnTo>
                      <a:pt x="911523" y="545060"/>
                    </a:lnTo>
                    <a:lnTo>
                      <a:pt x="906441" y="548870"/>
                    </a:lnTo>
                    <a:lnTo>
                      <a:pt x="901677" y="553314"/>
                    </a:lnTo>
                    <a:lnTo>
                      <a:pt x="897866" y="557441"/>
                    </a:lnTo>
                    <a:lnTo>
                      <a:pt x="894055" y="562520"/>
                    </a:lnTo>
                    <a:lnTo>
                      <a:pt x="890561" y="567917"/>
                    </a:lnTo>
                    <a:lnTo>
                      <a:pt x="887385" y="573313"/>
                    </a:lnTo>
                    <a:lnTo>
                      <a:pt x="884527" y="579027"/>
                    </a:lnTo>
                    <a:lnTo>
                      <a:pt x="882303" y="585059"/>
                    </a:lnTo>
                    <a:lnTo>
                      <a:pt x="880715" y="590773"/>
                    </a:lnTo>
                    <a:lnTo>
                      <a:pt x="879127" y="597122"/>
                    </a:lnTo>
                    <a:lnTo>
                      <a:pt x="878174" y="603789"/>
                    </a:lnTo>
                    <a:lnTo>
                      <a:pt x="877857" y="610455"/>
                    </a:lnTo>
                    <a:lnTo>
                      <a:pt x="878174" y="617121"/>
                    </a:lnTo>
                    <a:lnTo>
                      <a:pt x="906124" y="992029"/>
                    </a:lnTo>
                    <a:lnTo>
                      <a:pt x="891831" y="995521"/>
                    </a:lnTo>
                    <a:lnTo>
                      <a:pt x="877539" y="999965"/>
                    </a:lnTo>
                    <a:lnTo>
                      <a:pt x="864200" y="1004409"/>
                    </a:lnTo>
                    <a:lnTo>
                      <a:pt x="851178" y="1010123"/>
                    </a:lnTo>
                    <a:lnTo>
                      <a:pt x="838156" y="1015838"/>
                    </a:lnTo>
                    <a:lnTo>
                      <a:pt x="831487" y="1019329"/>
                    </a:lnTo>
                    <a:lnTo>
                      <a:pt x="825452" y="1022821"/>
                    </a:lnTo>
                    <a:lnTo>
                      <a:pt x="818783" y="1026948"/>
                    </a:lnTo>
                    <a:lnTo>
                      <a:pt x="812430" y="1031075"/>
                    </a:lnTo>
                    <a:lnTo>
                      <a:pt x="806078" y="1035519"/>
                    </a:lnTo>
                    <a:lnTo>
                      <a:pt x="799726" y="1040599"/>
                    </a:lnTo>
                    <a:lnTo>
                      <a:pt x="793692" y="1045678"/>
                    </a:lnTo>
                    <a:lnTo>
                      <a:pt x="787340" y="1051074"/>
                    </a:lnTo>
                    <a:lnTo>
                      <a:pt x="780988" y="1057106"/>
                    </a:lnTo>
                    <a:lnTo>
                      <a:pt x="775271" y="1063772"/>
                    </a:lnTo>
                    <a:lnTo>
                      <a:pt x="769236" y="1070756"/>
                    </a:lnTo>
                    <a:lnTo>
                      <a:pt x="763837" y="1078058"/>
                    </a:lnTo>
                    <a:lnTo>
                      <a:pt x="757803" y="1086311"/>
                    </a:lnTo>
                    <a:lnTo>
                      <a:pt x="752721" y="1095200"/>
                    </a:lnTo>
                    <a:lnTo>
                      <a:pt x="747639" y="1104406"/>
                    </a:lnTo>
                    <a:lnTo>
                      <a:pt x="743510" y="1114247"/>
                    </a:lnTo>
                    <a:lnTo>
                      <a:pt x="739064" y="1124723"/>
                    </a:lnTo>
                    <a:lnTo>
                      <a:pt x="735253" y="1136151"/>
                    </a:lnTo>
                    <a:lnTo>
                      <a:pt x="732077" y="1147896"/>
                    </a:lnTo>
                    <a:lnTo>
                      <a:pt x="729218" y="1159959"/>
                    </a:lnTo>
                    <a:lnTo>
                      <a:pt x="727313" y="1172340"/>
                    </a:lnTo>
                    <a:lnTo>
                      <a:pt x="726042" y="1185038"/>
                    </a:lnTo>
                    <a:lnTo>
                      <a:pt x="725407" y="1197736"/>
                    </a:lnTo>
                    <a:lnTo>
                      <a:pt x="725089" y="1210751"/>
                    </a:lnTo>
                    <a:lnTo>
                      <a:pt x="725089" y="1223132"/>
                    </a:lnTo>
                    <a:lnTo>
                      <a:pt x="725407" y="1229481"/>
                    </a:lnTo>
                    <a:lnTo>
                      <a:pt x="725725" y="1236782"/>
                    </a:lnTo>
                    <a:lnTo>
                      <a:pt x="727630" y="1251385"/>
                    </a:lnTo>
                    <a:lnTo>
                      <a:pt x="730171" y="1263765"/>
                    </a:lnTo>
                    <a:lnTo>
                      <a:pt x="733347" y="1276146"/>
                    </a:lnTo>
                    <a:lnTo>
                      <a:pt x="736841" y="1287891"/>
                    </a:lnTo>
                    <a:lnTo>
                      <a:pt x="740652" y="1299002"/>
                    </a:lnTo>
                    <a:lnTo>
                      <a:pt x="745098" y="1310113"/>
                    </a:lnTo>
                    <a:lnTo>
                      <a:pt x="749545" y="1320271"/>
                    </a:lnTo>
                    <a:lnTo>
                      <a:pt x="754309" y="1330112"/>
                    </a:lnTo>
                    <a:lnTo>
                      <a:pt x="760026" y="1339636"/>
                    </a:lnTo>
                    <a:lnTo>
                      <a:pt x="765425" y="1348524"/>
                    </a:lnTo>
                    <a:lnTo>
                      <a:pt x="771142" y="1356778"/>
                    </a:lnTo>
                    <a:lnTo>
                      <a:pt x="777176" y="1364079"/>
                    </a:lnTo>
                    <a:lnTo>
                      <a:pt x="783529" y="1371698"/>
                    </a:lnTo>
                    <a:lnTo>
                      <a:pt x="789563" y="1378364"/>
                    </a:lnTo>
                    <a:lnTo>
                      <a:pt x="796233" y="1384396"/>
                    </a:lnTo>
                    <a:lnTo>
                      <a:pt x="802902" y="1390110"/>
                    </a:lnTo>
                    <a:lnTo>
                      <a:pt x="809572" y="1395189"/>
                    </a:lnTo>
                    <a:lnTo>
                      <a:pt x="816242" y="1400268"/>
                    </a:lnTo>
                    <a:lnTo>
                      <a:pt x="822911" y="1404395"/>
                    </a:lnTo>
                    <a:lnTo>
                      <a:pt x="829581" y="1408522"/>
                    </a:lnTo>
                    <a:lnTo>
                      <a:pt x="836251" y="1412014"/>
                    </a:lnTo>
                    <a:lnTo>
                      <a:pt x="843238" y="1415506"/>
                    </a:lnTo>
                    <a:lnTo>
                      <a:pt x="849908" y="1418363"/>
                    </a:lnTo>
                    <a:lnTo>
                      <a:pt x="856577" y="1420903"/>
                    </a:lnTo>
                    <a:lnTo>
                      <a:pt x="863882" y="1423442"/>
                    </a:lnTo>
                    <a:lnTo>
                      <a:pt x="870552" y="1425347"/>
                    </a:lnTo>
                    <a:lnTo>
                      <a:pt x="877222" y="1427252"/>
                    </a:lnTo>
                    <a:lnTo>
                      <a:pt x="884209" y="1428839"/>
                    </a:lnTo>
                    <a:lnTo>
                      <a:pt x="897548" y="1431061"/>
                    </a:lnTo>
                    <a:lnTo>
                      <a:pt x="910888" y="1432648"/>
                    </a:lnTo>
                    <a:lnTo>
                      <a:pt x="925180" y="1433601"/>
                    </a:lnTo>
                    <a:lnTo>
                      <a:pt x="939472" y="1433601"/>
                    </a:lnTo>
                    <a:lnTo>
                      <a:pt x="958528" y="1687877"/>
                    </a:lnTo>
                    <a:lnTo>
                      <a:pt x="956305" y="1687877"/>
                    </a:lnTo>
                    <a:lnTo>
                      <a:pt x="956623" y="1698353"/>
                    </a:lnTo>
                    <a:lnTo>
                      <a:pt x="959481" y="1698671"/>
                    </a:lnTo>
                    <a:lnTo>
                      <a:pt x="959799" y="1703115"/>
                    </a:lnTo>
                    <a:lnTo>
                      <a:pt x="960116" y="1698671"/>
                    </a:lnTo>
                    <a:lnTo>
                      <a:pt x="975996" y="1698671"/>
                    </a:lnTo>
                    <a:lnTo>
                      <a:pt x="991559" y="1698353"/>
                    </a:lnTo>
                    <a:lnTo>
                      <a:pt x="1007122" y="1697083"/>
                    </a:lnTo>
                    <a:lnTo>
                      <a:pt x="1023002" y="1694861"/>
                    </a:lnTo>
                    <a:lnTo>
                      <a:pt x="1035388" y="1692004"/>
                    </a:lnTo>
                    <a:lnTo>
                      <a:pt x="1048410" y="1688830"/>
                    </a:lnTo>
                    <a:lnTo>
                      <a:pt x="1054762" y="1686608"/>
                    </a:lnTo>
                    <a:lnTo>
                      <a:pt x="1060797" y="1684385"/>
                    </a:lnTo>
                    <a:lnTo>
                      <a:pt x="1067149" y="1681528"/>
                    </a:lnTo>
                    <a:lnTo>
                      <a:pt x="1073501" y="1678671"/>
                    </a:lnTo>
                    <a:lnTo>
                      <a:pt x="1079853" y="1675179"/>
                    </a:lnTo>
                    <a:lnTo>
                      <a:pt x="1085570" y="1671370"/>
                    </a:lnTo>
                    <a:lnTo>
                      <a:pt x="1091922" y="1667243"/>
                    </a:lnTo>
                    <a:lnTo>
                      <a:pt x="1097639" y="1662799"/>
                    </a:lnTo>
                    <a:lnTo>
                      <a:pt x="1103673" y="1657085"/>
                    </a:lnTo>
                    <a:lnTo>
                      <a:pt x="1109072" y="1651371"/>
                    </a:lnTo>
                    <a:lnTo>
                      <a:pt x="1114472" y="1644704"/>
                    </a:lnTo>
                    <a:lnTo>
                      <a:pt x="1120189" y="1637086"/>
                    </a:lnTo>
                    <a:lnTo>
                      <a:pt x="1124953" y="1628514"/>
                    </a:lnTo>
                    <a:lnTo>
                      <a:pt x="1129082" y="1619308"/>
                    </a:lnTo>
                    <a:lnTo>
                      <a:pt x="1132575" y="1609467"/>
                    </a:lnTo>
                    <a:lnTo>
                      <a:pt x="1134163" y="1604071"/>
                    </a:lnTo>
                    <a:lnTo>
                      <a:pt x="1135434" y="1598357"/>
                    </a:lnTo>
                    <a:lnTo>
                      <a:pt x="1136704" y="1592643"/>
                    </a:lnTo>
                    <a:lnTo>
                      <a:pt x="1137657" y="1586611"/>
                    </a:lnTo>
                    <a:lnTo>
                      <a:pt x="1138927" y="1574866"/>
                    </a:lnTo>
                    <a:lnTo>
                      <a:pt x="1139245" y="1562802"/>
                    </a:lnTo>
                    <a:lnTo>
                      <a:pt x="1138927" y="1551057"/>
                    </a:lnTo>
                    <a:lnTo>
                      <a:pt x="1137974" y="1539311"/>
                    </a:lnTo>
                    <a:lnTo>
                      <a:pt x="1136704" y="1527566"/>
                    </a:lnTo>
                    <a:lnTo>
                      <a:pt x="1134481" y="1516137"/>
                    </a:lnTo>
                    <a:lnTo>
                      <a:pt x="1131940" y="1504709"/>
                    </a:lnTo>
                    <a:lnTo>
                      <a:pt x="1128764" y="1493916"/>
                    </a:lnTo>
                    <a:lnTo>
                      <a:pt x="1125270" y="1482805"/>
                    </a:lnTo>
                    <a:lnTo>
                      <a:pt x="1120824" y="1472647"/>
                    </a:lnTo>
                    <a:lnTo>
                      <a:pt x="1115742" y="1463441"/>
                    </a:lnTo>
                    <a:lnTo>
                      <a:pt x="1110660" y="1454235"/>
                    </a:lnTo>
                    <a:lnTo>
                      <a:pt x="1105261" y="1445981"/>
                    </a:lnTo>
                    <a:lnTo>
                      <a:pt x="1099227" y="1438362"/>
                    </a:lnTo>
                    <a:lnTo>
                      <a:pt x="1093510" y="1431061"/>
                    </a:lnTo>
                    <a:lnTo>
                      <a:pt x="1087158" y="1425029"/>
                    </a:lnTo>
                    <a:lnTo>
                      <a:pt x="1080806" y="1418998"/>
                    </a:lnTo>
                    <a:lnTo>
                      <a:pt x="1074771" y="1413919"/>
                    </a:lnTo>
                    <a:lnTo>
                      <a:pt x="1068102" y="1409157"/>
                    </a:lnTo>
                    <a:lnTo>
                      <a:pt x="1061750" y="1404395"/>
                    </a:lnTo>
                    <a:lnTo>
                      <a:pt x="1055080" y="1400586"/>
                    </a:lnTo>
                    <a:lnTo>
                      <a:pt x="1048410" y="1397094"/>
                    </a:lnTo>
                    <a:lnTo>
                      <a:pt x="1041740" y="1393602"/>
                    </a:lnTo>
                    <a:lnTo>
                      <a:pt x="1035071" y="1390745"/>
                    </a:lnTo>
                    <a:lnTo>
                      <a:pt x="1028401" y="1388205"/>
                    </a:lnTo>
                    <a:lnTo>
                      <a:pt x="1021731" y="1385666"/>
                    </a:lnTo>
                    <a:lnTo>
                      <a:pt x="1015062" y="1383761"/>
                    </a:lnTo>
                    <a:lnTo>
                      <a:pt x="1007122" y="1381539"/>
                    </a:lnTo>
                    <a:lnTo>
                      <a:pt x="999499" y="1379952"/>
                    </a:lnTo>
                    <a:lnTo>
                      <a:pt x="991877" y="1378364"/>
                    </a:lnTo>
                    <a:lnTo>
                      <a:pt x="983937" y="1377095"/>
                    </a:lnTo>
                    <a:lnTo>
                      <a:pt x="1006804" y="1075201"/>
                    </a:lnTo>
                    <a:lnTo>
                      <a:pt x="1018238" y="1072661"/>
                    </a:lnTo>
                    <a:lnTo>
                      <a:pt x="1029672" y="1070121"/>
                    </a:lnTo>
                    <a:lnTo>
                      <a:pt x="1040788" y="1066947"/>
                    </a:lnTo>
                    <a:lnTo>
                      <a:pt x="1051904" y="1062820"/>
                    </a:lnTo>
                    <a:lnTo>
                      <a:pt x="1063338" y="1058376"/>
                    </a:lnTo>
                    <a:lnTo>
                      <a:pt x="1074771" y="1053297"/>
                    </a:lnTo>
                    <a:lnTo>
                      <a:pt x="1085570" y="1047265"/>
                    </a:lnTo>
                    <a:lnTo>
                      <a:pt x="1096686" y="1040916"/>
                    </a:lnTo>
                    <a:lnTo>
                      <a:pt x="1103356" y="1036789"/>
                    </a:lnTo>
                    <a:lnTo>
                      <a:pt x="1109390" y="1032027"/>
                    </a:lnTo>
                    <a:lnTo>
                      <a:pt x="1116060" y="1027266"/>
                    </a:lnTo>
                    <a:lnTo>
                      <a:pt x="1122412" y="1022187"/>
                    </a:lnTo>
                    <a:lnTo>
                      <a:pt x="1128764" y="1016790"/>
                    </a:lnTo>
                    <a:lnTo>
                      <a:pt x="1135116" y="1010758"/>
                    </a:lnTo>
                    <a:lnTo>
                      <a:pt x="1141150" y="1005044"/>
                    </a:lnTo>
                    <a:lnTo>
                      <a:pt x="1147185" y="998378"/>
                    </a:lnTo>
                    <a:lnTo>
                      <a:pt x="1152902" y="991394"/>
                    </a:lnTo>
                    <a:lnTo>
                      <a:pt x="1158936" y="984093"/>
                    </a:lnTo>
                    <a:lnTo>
                      <a:pt x="1164336" y="976474"/>
                    </a:lnTo>
                    <a:lnTo>
                      <a:pt x="1170370" y="968220"/>
                    </a:lnTo>
                    <a:lnTo>
                      <a:pt x="1175452" y="959966"/>
                    </a:lnTo>
                    <a:lnTo>
                      <a:pt x="1180533" y="950760"/>
                    </a:lnTo>
                    <a:lnTo>
                      <a:pt x="1185615" y="941554"/>
                    </a:lnTo>
                    <a:lnTo>
                      <a:pt x="1190379" y="931714"/>
                    </a:lnTo>
                    <a:lnTo>
                      <a:pt x="1194508" y="921555"/>
                    </a:lnTo>
                    <a:lnTo>
                      <a:pt x="1198954" y="910444"/>
                    </a:lnTo>
                    <a:lnTo>
                      <a:pt x="1202766" y="899651"/>
                    </a:lnTo>
                    <a:lnTo>
                      <a:pt x="1206259" y="887906"/>
                    </a:lnTo>
                    <a:lnTo>
                      <a:pt x="1209435" y="876160"/>
                    </a:lnTo>
                    <a:lnTo>
                      <a:pt x="1212294" y="863779"/>
                    </a:lnTo>
                    <a:lnTo>
                      <a:pt x="1214517" y="851399"/>
                    </a:lnTo>
                    <a:lnTo>
                      <a:pt x="1216422" y="838701"/>
                    </a:lnTo>
                    <a:lnTo>
                      <a:pt x="1217693" y="826003"/>
                    </a:lnTo>
                    <a:lnTo>
                      <a:pt x="1218963" y="812988"/>
                    </a:lnTo>
                    <a:lnTo>
                      <a:pt x="1219598" y="799972"/>
                    </a:lnTo>
                    <a:lnTo>
                      <a:pt x="1219916" y="787274"/>
                    </a:lnTo>
                    <a:lnTo>
                      <a:pt x="1219916" y="774259"/>
                    </a:lnTo>
                    <a:lnTo>
                      <a:pt x="1219598" y="767275"/>
                    </a:lnTo>
                    <a:lnTo>
                      <a:pt x="1219598" y="763783"/>
                    </a:lnTo>
                    <a:lnTo>
                      <a:pt x="1219281" y="760926"/>
                    </a:lnTo>
                    <a:lnTo>
                      <a:pt x="1219281" y="754894"/>
                    </a:lnTo>
                    <a:lnTo>
                      <a:pt x="1218328" y="747910"/>
                    </a:lnTo>
                    <a:lnTo>
                      <a:pt x="1218010" y="740927"/>
                    </a:lnTo>
                    <a:lnTo>
                      <a:pt x="1217058" y="734260"/>
                    </a:lnTo>
                    <a:lnTo>
                      <a:pt x="1214834" y="720292"/>
                    </a:lnTo>
                    <a:lnTo>
                      <a:pt x="1212294" y="706325"/>
                    </a:lnTo>
                    <a:lnTo>
                      <a:pt x="1208800" y="692674"/>
                    </a:lnTo>
                    <a:lnTo>
                      <a:pt x="1204671" y="679341"/>
                    </a:lnTo>
                    <a:lnTo>
                      <a:pt x="1199907" y="666643"/>
                    </a:lnTo>
                    <a:lnTo>
                      <a:pt x="1194826" y="654263"/>
                    </a:lnTo>
                    <a:lnTo>
                      <a:pt x="1189426" y="642835"/>
                    </a:lnTo>
                    <a:lnTo>
                      <a:pt x="1183709" y="632359"/>
                    </a:lnTo>
                    <a:lnTo>
                      <a:pt x="1177357" y="622201"/>
                    </a:lnTo>
                    <a:lnTo>
                      <a:pt x="1170688" y="613312"/>
                    </a:lnTo>
                    <a:lnTo>
                      <a:pt x="1164018" y="605058"/>
                    </a:lnTo>
                    <a:lnTo>
                      <a:pt x="1157348" y="597122"/>
                    </a:lnTo>
                    <a:lnTo>
                      <a:pt x="1150361" y="590138"/>
                    </a:lnTo>
                    <a:lnTo>
                      <a:pt x="1143691" y="583789"/>
                    </a:lnTo>
                    <a:lnTo>
                      <a:pt x="1136704" y="578075"/>
                    </a:lnTo>
                    <a:lnTo>
                      <a:pt x="1129399" y="572996"/>
                    </a:lnTo>
                    <a:lnTo>
                      <a:pt x="1122412" y="567917"/>
                    </a:lnTo>
                    <a:lnTo>
                      <a:pt x="1115742" y="563472"/>
                    </a:lnTo>
                    <a:lnTo>
                      <a:pt x="1108755" y="559663"/>
                    </a:lnTo>
                    <a:lnTo>
                      <a:pt x="1101768" y="555536"/>
                    </a:lnTo>
                    <a:lnTo>
                      <a:pt x="1094463" y="552044"/>
                    </a:lnTo>
                    <a:lnTo>
                      <a:pt x="1088111" y="549505"/>
                    </a:lnTo>
                    <a:lnTo>
                      <a:pt x="1080806" y="546330"/>
                    </a:lnTo>
                    <a:lnTo>
                      <a:pt x="1073818" y="543791"/>
                    </a:lnTo>
                    <a:lnTo>
                      <a:pt x="1060162" y="539664"/>
                    </a:lnTo>
                    <a:lnTo>
                      <a:pt x="1046504" y="536172"/>
                    </a:lnTo>
                    <a:lnTo>
                      <a:pt x="1033165" y="533315"/>
                    </a:lnTo>
                    <a:lnTo>
                      <a:pt x="1019508" y="531093"/>
                    </a:lnTo>
                    <a:lnTo>
                      <a:pt x="1007122" y="530140"/>
                    </a:lnTo>
                    <a:lnTo>
                      <a:pt x="995370" y="529823"/>
                    </a:lnTo>
                    <a:lnTo>
                      <a:pt x="983301" y="529823"/>
                    </a:lnTo>
                    <a:lnTo>
                      <a:pt x="971550" y="530140"/>
                    </a:lnTo>
                    <a:lnTo>
                      <a:pt x="967104" y="529823"/>
                    </a:lnTo>
                    <a:lnTo>
                      <a:pt x="962657" y="529505"/>
                    </a:lnTo>
                    <a:lnTo>
                      <a:pt x="953447" y="529505"/>
                    </a:lnTo>
                    <a:close/>
                    <a:moveTo>
                      <a:pt x="958846" y="276181"/>
                    </a:moveTo>
                    <a:lnTo>
                      <a:pt x="953764" y="276816"/>
                    </a:lnTo>
                    <a:lnTo>
                      <a:pt x="949318" y="277451"/>
                    </a:lnTo>
                    <a:lnTo>
                      <a:pt x="944236" y="278403"/>
                    </a:lnTo>
                    <a:lnTo>
                      <a:pt x="939472" y="279356"/>
                    </a:lnTo>
                    <a:lnTo>
                      <a:pt x="934708" y="280625"/>
                    </a:lnTo>
                    <a:lnTo>
                      <a:pt x="930262" y="282213"/>
                    </a:lnTo>
                    <a:lnTo>
                      <a:pt x="925815" y="284117"/>
                    </a:lnTo>
                    <a:lnTo>
                      <a:pt x="916922" y="288562"/>
                    </a:lnTo>
                    <a:lnTo>
                      <a:pt x="908982" y="293006"/>
                    </a:lnTo>
                    <a:lnTo>
                      <a:pt x="901360" y="299037"/>
                    </a:lnTo>
                    <a:lnTo>
                      <a:pt x="894372" y="305386"/>
                    </a:lnTo>
                    <a:lnTo>
                      <a:pt x="888020" y="312370"/>
                    </a:lnTo>
                    <a:lnTo>
                      <a:pt x="882621" y="319672"/>
                    </a:lnTo>
                    <a:lnTo>
                      <a:pt x="877539" y="327925"/>
                    </a:lnTo>
                    <a:lnTo>
                      <a:pt x="873093" y="336496"/>
                    </a:lnTo>
                    <a:lnTo>
                      <a:pt x="871505" y="340941"/>
                    </a:lnTo>
                    <a:lnTo>
                      <a:pt x="869917" y="345702"/>
                    </a:lnTo>
                    <a:lnTo>
                      <a:pt x="868964" y="350464"/>
                    </a:lnTo>
                    <a:lnTo>
                      <a:pt x="867694" y="354908"/>
                    </a:lnTo>
                    <a:lnTo>
                      <a:pt x="866741" y="359670"/>
                    </a:lnTo>
                    <a:lnTo>
                      <a:pt x="866106" y="364749"/>
                    </a:lnTo>
                    <a:lnTo>
                      <a:pt x="865788" y="369511"/>
                    </a:lnTo>
                    <a:lnTo>
                      <a:pt x="865788" y="374590"/>
                    </a:lnTo>
                    <a:lnTo>
                      <a:pt x="865788" y="379669"/>
                    </a:lnTo>
                    <a:lnTo>
                      <a:pt x="866106" y="384749"/>
                    </a:lnTo>
                    <a:lnTo>
                      <a:pt x="866741" y="389828"/>
                    </a:lnTo>
                    <a:lnTo>
                      <a:pt x="867694" y="394590"/>
                    </a:lnTo>
                    <a:lnTo>
                      <a:pt x="868964" y="399351"/>
                    </a:lnTo>
                    <a:lnTo>
                      <a:pt x="869917" y="404113"/>
                    </a:lnTo>
                    <a:lnTo>
                      <a:pt x="871505" y="408875"/>
                    </a:lnTo>
                    <a:lnTo>
                      <a:pt x="873093" y="413002"/>
                    </a:lnTo>
                    <a:lnTo>
                      <a:pt x="877539" y="421573"/>
                    </a:lnTo>
                    <a:lnTo>
                      <a:pt x="882621" y="429826"/>
                    </a:lnTo>
                    <a:lnTo>
                      <a:pt x="888020" y="437445"/>
                    </a:lnTo>
                    <a:lnTo>
                      <a:pt x="894372" y="444429"/>
                    </a:lnTo>
                    <a:lnTo>
                      <a:pt x="901360" y="450778"/>
                    </a:lnTo>
                    <a:lnTo>
                      <a:pt x="908982" y="456492"/>
                    </a:lnTo>
                    <a:lnTo>
                      <a:pt x="916922" y="461254"/>
                    </a:lnTo>
                    <a:lnTo>
                      <a:pt x="925815" y="465381"/>
                    </a:lnTo>
                    <a:lnTo>
                      <a:pt x="930262" y="466968"/>
                    </a:lnTo>
                    <a:lnTo>
                      <a:pt x="934708" y="468555"/>
                    </a:lnTo>
                    <a:lnTo>
                      <a:pt x="939472" y="470142"/>
                    </a:lnTo>
                    <a:lnTo>
                      <a:pt x="944236" y="471095"/>
                    </a:lnTo>
                    <a:lnTo>
                      <a:pt x="949318" y="472047"/>
                    </a:lnTo>
                    <a:lnTo>
                      <a:pt x="953764" y="472682"/>
                    </a:lnTo>
                    <a:lnTo>
                      <a:pt x="958846" y="472999"/>
                    </a:lnTo>
                    <a:lnTo>
                      <a:pt x="964245" y="473317"/>
                    </a:lnTo>
                    <a:lnTo>
                      <a:pt x="969327" y="472999"/>
                    </a:lnTo>
                    <a:lnTo>
                      <a:pt x="974408" y="472682"/>
                    </a:lnTo>
                    <a:lnTo>
                      <a:pt x="978855" y="472047"/>
                    </a:lnTo>
                    <a:lnTo>
                      <a:pt x="983937" y="471095"/>
                    </a:lnTo>
                    <a:lnTo>
                      <a:pt x="988701" y="470142"/>
                    </a:lnTo>
                    <a:lnTo>
                      <a:pt x="993465" y="468555"/>
                    </a:lnTo>
                    <a:lnTo>
                      <a:pt x="997911" y="466968"/>
                    </a:lnTo>
                    <a:lnTo>
                      <a:pt x="1002358" y="465381"/>
                    </a:lnTo>
                    <a:lnTo>
                      <a:pt x="1011250" y="461254"/>
                    </a:lnTo>
                    <a:lnTo>
                      <a:pt x="1018873" y="456492"/>
                    </a:lnTo>
                    <a:lnTo>
                      <a:pt x="1026813" y="450778"/>
                    </a:lnTo>
                    <a:lnTo>
                      <a:pt x="1033800" y="444429"/>
                    </a:lnTo>
                    <a:lnTo>
                      <a:pt x="1040152" y="437445"/>
                    </a:lnTo>
                    <a:lnTo>
                      <a:pt x="1045552" y="429826"/>
                    </a:lnTo>
                    <a:lnTo>
                      <a:pt x="1050633" y="421573"/>
                    </a:lnTo>
                    <a:lnTo>
                      <a:pt x="1055080" y="413002"/>
                    </a:lnTo>
                    <a:lnTo>
                      <a:pt x="1056668" y="408875"/>
                    </a:lnTo>
                    <a:lnTo>
                      <a:pt x="1058256" y="404113"/>
                    </a:lnTo>
                    <a:lnTo>
                      <a:pt x="1059209" y="399351"/>
                    </a:lnTo>
                    <a:lnTo>
                      <a:pt x="1060479" y="394590"/>
                    </a:lnTo>
                    <a:lnTo>
                      <a:pt x="1061432" y="389828"/>
                    </a:lnTo>
                    <a:lnTo>
                      <a:pt x="1062067" y="384749"/>
                    </a:lnTo>
                    <a:lnTo>
                      <a:pt x="1062385" y="379669"/>
                    </a:lnTo>
                    <a:lnTo>
                      <a:pt x="1062385" y="374590"/>
                    </a:lnTo>
                    <a:lnTo>
                      <a:pt x="1062385" y="369511"/>
                    </a:lnTo>
                    <a:lnTo>
                      <a:pt x="1062067" y="364749"/>
                    </a:lnTo>
                    <a:lnTo>
                      <a:pt x="1061432" y="359670"/>
                    </a:lnTo>
                    <a:lnTo>
                      <a:pt x="1060479" y="354908"/>
                    </a:lnTo>
                    <a:lnTo>
                      <a:pt x="1059209" y="350464"/>
                    </a:lnTo>
                    <a:lnTo>
                      <a:pt x="1058256" y="345702"/>
                    </a:lnTo>
                    <a:lnTo>
                      <a:pt x="1056668" y="340941"/>
                    </a:lnTo>
                    <a:lnTo>
                      <a:pt x="1055080" y="336496"/>
                    </a:lnTo>
                    <a:lnTo>
                      <a:pt x="1050633" y="327925"/>
                    </a:lnTo>
                    <a:lnTo>
                      <a:pt x="1045552" y="319672"/>
                    </a:lnTo>
                    <a:lnTo>
                      <a:pt x="1040152" y="312370"/>
                    </a:lnTo>
                    <a:lnTo>
                      <a:pt x="1033800" y="305386"/>
                    </a:lnTo>
                    <a:lnTo>
                      <a:pt x="1026813" y="299037"/>
                    </a:lnTo>
                    <a:lnTo>
                      <a:pt x="1018873" y="293006"/>
                    </a:lnTo>
                    <a:lnTo>
                      <a:pt x="1011250" y="288562"/>
                    </a:lnTo>
                    <a:lnTo>
                      <a:pt x="1002358" y="284117"/>
                    </a:lnTo>
                    <a:lnTo>
                      <a:pt x="997911" y="282213"/>
                    </a:lnTo>
                    <a:lnTo>
                      <a:pt x="993465" y="280625"/>
                    </a:lnTo>
                    <a:lnTo>
                      <a:pt x="988701" y="279356"/>
                    </a:lnTo>
                    <a:lnTo>
                      <a:pt x="983937" y="278403"/>
                    </a:lnTo>
                    <a:lnTo>
                      <a:pt x="978855" y="277451"/>
                    </a:lnTo>
                    <a:lnTo>
                      <a:pt x="974408" y="276816"/>
                    </a:lnTo>
                    <a:lnTo>
                      <a:pt x="969327" y="276181"/>
                    </a:lnTo>
                    <a:lnTo>
                      <a:pt x="964245" y="276181"/>
                    </a:lnTo>
                    <a:lnTo>
                      <a:pt x="958846" y="276181"/>
                    </a:lnTo>
                    <a:close/>
                    <a:moveTo>
                      <a:pt x="765743" y="0"/>
                    </a:moveTo>
                    <a:lnTo>
                      <a:pt x="771142" y="0"/>
                    </a:lnTo>
                    <a:lnTo>
                      <a:pt x="1173864" y="0"/>
                    </a:lnTo>
                    <a:lnTo>
                      <a:pt x="1179263" y="0"/>
                    </a:lnTo>
                    <a:lnTo>
                      <a:pt x="1184662" y="635"/>
                    </a:lnTo>
                    <a:lnTo>
                      <a:pt x="1190379" y="1270"/>
                    </a:lnTo>
                    <a:lnTo>
                      <a:pt x="1195461" y="2222"/>
                    </a:lnTo>
                    <a:lnTo>
                      <a:pt x="1200542" y="3810"/>
                    </a:lnTo>
                    <a:lnTo>
                      <a:pt x="1205624" y="4762"/>
                    </a:lnTo>
                    <a:lnTo>
                      <a:pt x="1210706" y="6667"/>
                    </a:lnTo>
                    <a:lnTo>
                      <a:pt x="1215787" y="8889"/>
                    </a:lnTo>
                    <a:lnTo>
                      <a:pt x="1220551" y="10794"/>
                    </a:lnTo>
                    <a:lnTo>
                      <a:pt x="1224998" y="13016"/>
                    </a:lnTo>
                    <a:lnTo>
                      <a:pt x="1229444" y="15873"/>
                    </a:lnTo>
                    <a:lnTo>
                      <a:pt x="1234208" y="18412"/>
                    </a:lnTo>
                    <a:lnTo>
                      <a:pt x="1238337" y="21587"/>
                    </a:lnTo>
                    <a:lnTo>
                      <a:pt x="1242466" y="24761"/>
                    </a:lnTo>
                    <a:lnTo>
                      <a:pt x="1246277" y="28253"/>
                    </a:lnTo>
                    <a:lnTo>
                      <a:pt x="1250088" y="31745"/>
                    </a:lnTo>
                    <a:lnTo>
                      <a:pt x="1253900" y="35872"/>
                    </a:lnTo>
                    <a:lnTo>
                      <a:pt x="1256758" y="39681"/>
                    </a:lnTo>
                    <a:lnTo>
                      <a:pt x="1260570" y="43491"/>
                    </a:lnTo>
                    <a:lnTo>
                      <a:pt x="1263110" y="47935"/>
                    </a:lnTo>
                    <a:lnTo>
                      <a:pt x="1266286" y="52379"/>
                    </a:lnTo>
                    <a:lnTo>
                      <a:pt x="1268510" y="56824"/>
                    </a:lnTo>
                    <a:lnTo>
                      <a:pt x="1271050" y="61585"/>
                    </a:lnTo>
                    <a:lnTo>
                      <a:pt x="1273274" y="66347"/>
                    </a:lnTo>
                    <a:lnTo>
                      <a:pt x="1275179" y="71109"/>
                    </a:lnTo>
                    <a:lnTo>
                      <a:pt x="1276767" y="76188"/>
                    </a:lnTo>
                    <a:lnTo>
                      <a:pt x="1278355" y="81267"/>
                    </a:lnTo>
                    <a:lnTo>
                      <a:pt x="1279626" y="86664"/>
                    </a:lnTo>
                    <a:lnTo>
                      <a:pt x="1280261" y="91743"/>
                    </a:lnTo>
                    <a:lnTo>
                      <a:pt x="1281214" y="97140"/>
                    </a:lnTo>
                    <a:lnTo>
                      <a:pt x="1281531" y="102854"/>
                    </a:lnTo>
                    <a:lnTo>
                      <a:pt x="1281849" y="108250"/>
                    </a:lnTo>
                    <a:lnTo>
                      <a:pt x="1281849" y="345702"/>
                    </a:lnTo>
                    <a:lnTo>
                      <a:pt x="1281849" y="351099"/>
                    </a:lnTo>
                    <a:lnTo>
                      <a:pt x="1282484" y="356496"/>
                    </a:lnTo>
                    <a:lnTo>
                      <a:pt x="1282802" y="361575"/>
                    </a:lnTo>
                    <a:lnTo>
                      <a:pt x="1284072" y="366337"/>
                    </a:lnTo>
                    <a:lnTo>
                      <a:pt x="1284707" y="371098"/>
                    </a:lnTo>
                    <a:lnTo>
                      <a:pt x="1285978" y="375543"/>
                    </a:lnTo>
                    <a:lnTo>
                      <a:pt x="1287566" y="379669"/>
                    </a:lnTo>
                    <a:lnTo>
                      <a:pt x="1289471" y="383796"/>
                    </a:lnTo>
                    <a:lnTo>
                      <a:pt x="1291059" y="387288"/>
                    </a:lnTo>
                    <a:lnTo>
                      <a:pt x="1293283" y="390780"/>
                    </a:lnTo>
                    <a:lnTo>
                      <a:pt x="1295188" y="393955"/>
                    </a:lnTo>
                    <a:lnTo>
                      <a:pt x="1298047" y="396812"/>
                    </a:lnTo>
                    <a:lnTo>
                      <a:pt x="1300270" y="399669"/>
                    </a:lnTo>
                    <a:lnTo>
                      <a:pt x="1303446" y="402208"/>
                    </a:lnTo>
                    <a:lnTo>
                      <a:pt x="1306304" y="404430"/>
                    </a:lnTo>
                    <a:lnTo>
                      <a:pt x="1309480" y="406335"/>
                    </a:lnTo>
                    <a:lnTo>
                      <a:pt x="1312656" y="407922"/>
                    </a:lnTo>
                    <a:lnTo>
                      <a:pt x="1316150" y="409510"/>
                    </a:lnTo>
                    <a:lnTo>
                      <a:pt x="1319644" y="410779"/>
                    </a:lnTo>
                    <a:lnTo>
                      <a:pt x="1323137" y="411414"/>
                    </a:lnTo>
                    <a:lnTo>
                      <a:pt x="1326949" y="412367"/>
                    </a:lnTo>
                    <a:lnTo>
                      <a:pt x="1331078" y="412684"/>
                    </a:lnTo>
                    <a:lnTo>
                      <a:pt x="1335206" y="412684"/>
                    </a:lnTo>
                    <a:lnTo>
                      <a:pt x="1339335" y="412367"/>
                    </a:lnTo>
                    <a:lnTo>
                      <a:pt x="1343464" y="411732"/>
                    </a:lnTo>
                    <a:lnTo>
                      <a:pt x="1347910" y="411097"/>
                    </a:lnTo>
                    <a:lnTo>
                      <a:pt x="1352039" y="409827"/>
                    </a:lnTo>
                    <a:lnTo>
                      <a:pt x="1356803" y="408875"/>
                    </a:lnTo>
                    <a:lnTo>
                      <a:pt x="1361568" y="406653"/>
                    </a:lnTo>
                    <a:lnTo>
                      <a:pt x="1366332" y="404748"/>
                    </a:lnTo>
                    <a:lnTo>
                      <a:pt x="1371096" y="402526"/>
                    </a:lnTo>
                    <a:lnTo>
                      <a:pt x="1375542" y="399986"/>
                    </a:lnTo>
                    <a:lnTo>
                      <a:pt x="1581349" y="281260"/>
                    </a:lnTo>
                    <a:lnTo>
                      <a:pt x="1586113" y="278721"/>
                    </a:lnTo>
                    <a:lnTo>
                      <a:pt x="1591195" y="276181"/>
                    </a:lnTo>
                    <a:lnTo>
                      <a:pt x="1596277" y="273959"/>
                    </a:lnTo>
                    <a:lnTo>
                      <a:pt x="1601358" y="272372"/>
                    </a:lnTo>
                    <a:lnTo>
                      <a:pt x="1606440" y="270784"/>
                    </a:lnTo>
                    <a:lnTo>
                      <a:pt x="1611522" y="269197"/>
                    </a:lnTo>
                    <a:lnTo>
                      <a:pt x="1617238" y="268562"/>
                    </a:lnTo>
                    <a:lnTo>
                      <a:pt x="1622320" y="267610"/>
                    </a:lnTo>
                    <a:lnTo>
                      <a:pt x="1627402" y="266975"/>
                    </a:lnTo>
                    <a:lnTo>
                      <a:pt x="1632801" y="266975"/>
                    </a:lnTo>
                    <a:lnTo>
                      <a:pt x="1637883" y="266975"/>
                    </a:lnTo>
                    <a:lnTo>
                      <a:pt x="1642964" y="266975"/>
                    </a:lnTo>
                    <a:lnTo>
                      <a:pt x="1648364" y="267610"/>
                    </a:lnTo>
                    <a:lnTo>
                      <a:pt x="1653445" y="268562"/>
                    </a:lnTo>
                    <a:lnTo>
                      <a:pt x="1658527" y="269197"/>
                    </a:lnTo>
                    <a:lnTo>
                      <a:pt x="1663609" y="270467"/>
                    </a:lnTo>
                    <a:lnTo>
                      <a:pt x="1668373" y="272054"/>
                    </a:lnTo>
                    <a:lnTo>
                      <a:pt x="1673454" y="273641"/>
                    </a:lnTo>
                    <a:lnTo>
                      <a:pt x="1678218" y="275546"/>
                    </a:lnTo>
                    <a:lnTo>
                      <a:pt x="1682982" y="277768"/>
                    </a:lnTo>
                    <a:lnTo>
                      <a:pt x="1687746" y="280308"/>
                    </a:lnTo>
                    <a:lnTo>
                      <a:pt x="1692193" y="282530"/>
                    </a:lnTo>
                    <a:lnTo>
                      <a:pt x="1696640" y="285704"/>
                    </a:lnTo>
                    <a:lnTo>
                      <a:pt x="1701086" y="288562"/>
                    </a:lnTo>
                    <a:lnTo>
                      <a:pt x="1705215" y="292053"/>
                    </a:lnTo>
                    <a:lnTo>
                      <a:pt x="1709344" y="295545"/>
                    </a:lnTo>
                    <a:lnTo>
                      <a:pt x="1713155" y="299037"/>
                    </a:lnTo>
                    <a:lnTo>
                      <a:pt x="1716648" y="302847"/>
                    </a:lnTo>
                    <a:lnTo>
                      <a:pt x="1720142" y="307291"/>
                    </a:lnTo>
                    <a:lnTo>
                      <a:pt x="1723318" y="311418"/>
                    </a:lnTo>
                    <a:lnTo>
                      <a:pt x="1726494" y="315862"/>
                    </a:lnTo>
                    <a:lnTo>
                      <a:pt x="1729670" y="320624"/>
                    </a:lnTo>
                    <a:lnTo>
                      <a:pt x="1930713" y="668866"/>
                    </a:lnTo>
                    <a:lnTo>
                      <a:pt x="1933254" y="673945"/>
                    </a:lnTo>
                    <a:lnTo>
                      <a:pt x="1935795" y="678707"/>
                    </a:lnTo>
                    <a:lnTo>
                      <a:pt x="1937701" y="683786"/>
                    </a:lnTo>
                    <a:lnTo>
                      <a:pt x="1939606" y="688865"/>
                    </a:lnTo>
                    <a:lnTo>
                      <a:pt x="1941194" y="693944"/>
                    </a:lnTo>
                    <a:lnTo>
                      <a:pt x="1942465" y="699341"/>
                    </a:lnTo>
                    <a:lnTo>
                      <a:pt x="1943735" y="704420"/>
                    </a:lnTo>
                    <a:lnTo>
                      <a:pt x="1944370" y="709499"/>
                    </a:lnTo>
                    <a:lnTo>
                      <a:pt x="1944688" y="715213"/>
                    </a:lnTo>
                    <a:lnTo>
                      <a:pt x="1944688" y="720292"/>
                    </a:lnTo>
                    <a:lnTo>
                      <a:pt x="1944688" y="725372"/>
                    </a:lnTo>
                    <a:lnTo>
                      <a:pt x="1944688" y="730768"/>
                    </a:lnTo>
                    <a:lnTo>
                      <a:pt x="1944370" y="735847"/>
                    </a:lnTo>
                    <a:lnTo>
                      <a:pt x="1943735" y="740927"/>
                    </a:lnTo>
                    <a:lnTo>
                      <a:pt x="1942465" y="746006"/>
                    </a:lnTo>
                    <a:lnTo>
                      <a:pt x="1941194" y="751085"/>
                    </a:lnTo>
                    <a:lnTo>
                      <a:pt x="1939606" y="756164"/>
                    </a:lnTo>
                    <a:lnTo>
                      <a:pt x="1938018" y="760926"/>
                    </a:lnTo>
                    <a:lnTo>
                      <a:pt x="1936113" y="766005"/>
                    </a:lnTo>
                    <a:lnTo>
                      <a:pt x="1933890" y="770767"/>
                    </a:lnTo>
                    <a:lnTo>
                      <a:pt x="1931349" y="775529"/>
                    </a:lnTo>
                    <a:lnTo>
                      <a:pt x="1929125" y="779655"/>
                    </a:lnTo>
                    <a:lnTo>
                      <a:pt x="1925949" y="784100"/>
                    </a:lnTo>
                    <a:lnTo>
                      <a:pt x="1923091" y="788226"/>
                    </a:lnTo>
                    <a:lnTo>
                      <a:pt x="1919597" y="792671"/>
                    </a:lnTo>
                    <a:lnTo>
                      <a:pt x="1916104" y="796480"/>
                    </a:lnTo>
                    <a:lnTo>
                      <a:pt x="1912610" y="800607"/>
                    </a:lnTo>
                    <a:lnTo>
                      <a:pt x="1908799" y="804099"/>
                    </a:lnTo>
                    <a:lnTo>
                      <a:pt x="1904352" y="807591"/>
                    </a:lnTo>
                    <a:lnTo>
                      <a:pt x="1900224" y="811083"/>
                    </a:lnTo>
                    <a:lnTo>
                      <a:pt x="1895777" y="813940"/>
                    </a:lnTo>
                    <a:lnTo>
                      <a:pt x="1891013" y="816797"/>
                    </a:lnTo>
                    <a:lnTo>
                      <a:pt x="1684888" y="935523"/>
                    </a:lnTo>
                    <a:lnTo>
                      <a:pt x="1680124" y="938380"/>
                    </a:lnTo>
                    <a:lnTo>
                      <a:pt x="1675995" y="941554"/>
                    </a:lnTo>
                    <a:lnTo>
                      <a:pt x="1671866" y="944094"/>
                    </a:lnTo>
                    <a:lnTo>
                      <a:pt x="1668055" y="947269"/>
                    </a:lnTo>
                    <a:lnTo>
                      <a:pt x="1664562" y="950760"/>
                    </a:lnTo>
                    <a:lnTo>
                      <a:pt x="1661385" y="953935"/>
                    </a:lnTo>
                    <a:lnTo>
                      <a:pt x="1658527" y="957427"/>
                    </a:lnTo>
                    <a:lnTo>
                      <a:pt x="1655986" y="960601"/>
                    </a:lnTo>
                    <a:lnTo>
                      <a:pt x="1654080" y="964093"/>
                    </a:lnTo>
                    <a:lnTo>
                      <a:pt x="1651857" y="967585"/>
                    </a:lnTo>
                    <a:lnTo>
                      <a:pt x="1649952" y="971395"/>
                    </a:lnTo>
                    <a:lnTo>
                      <a:pt x="1648681" y="975204"/>
                    </a:lnTo>
                    <a:lnTo>
                      <a:pt x="1647728" y="978696"/>
                    </a:lnTo>
                    <a:lnTo>
                      <a:pt x="1646776" y="982188"/>
                    </a:lnTo>
                    <a:lnTo>
                      <a:pt x="1646458" y="985997"/>
                    </a:lnTo>
                    <a:lnTo>
                      <a:pt x="1646458" y="989807"/>
                    </a:lnTo>
                    <a:lnTo>
                      <a:pt x="1646458" y="993616"/>
                    </a:lnTo>
                    <a:lnTo>
                      <a:pt x="1646776" y="997108"/>
                    </a:lnTo>
                    <a:lnTo>
                      <a:pt x="1647728" y="1000600"/>
                    </a:lnTo>
                    <a:lnTo>
                      <a:pt x="1648681" y="1004409"/>
                    </a:lnTo>
                    <a:lnTo>
                      <a:pt x="1649952" y="1008219"/>
                    </a:lnTo>
                    <a:lnTo>
                      <a:pt x="1651857" y="1011711"/>
                    </a:lnTo>
                    <a:lnTo>
                      <a:pt x="1654080" y="1015203"/>
                    </a:lnTo>
                    <a:lnTo>
                      <a:pt x="1656304" y="1018695"/>
                    </a:lnTo>
                    <a:lnTo>
                      <a:pt x="1658527" y="1022187"/>
                    </a:lnTo>
                    <a:lnTo>
                      <a:pt x="1661385" y="1025361"/>
                    </a:lnTo>
                    <a:lnTo>
                      <a:pt x="1664562" y="1028853"/>
                    </a:lnTo>
                    <a:lnTo>
                      <a:pt x="1668055" y="1032027"/>
                    </a:lnTo>
                    <a:lnTo>
                      <a:pt x="1671866" y="1035202"/>
                    </a:lnTo>
                    <a:lnTo>
                      <a:pt x="1675995" y="1038376"/>
                    </a:lnTo>
                    <a:lnTo>
                      <a:pt x="1680442" y="1040916"/>
                    </a:lnTo>
                    <a:lnTo>
                      <a:pt x="1684888" y="1043773"/>
                    </a:lnTo>
                    <a:lnTo>
                      <a:pt x="1891013" y="1162499"/>
                    </a:lnTo>
                    <a:lnTo>
                      <a:pt x="1895777" y="1165674"/>
                    </a:lnTo>
                    <a:lnTo>
                      <a:pt x="1900224" y="1168848"/>
                    </a:lnTo>
                    <a:lnTo>
                      <a:pt x="1904352" y="1171705"/>
                    </a:lnTo>
                    <a:lnTo>
                      <a:pt x="1908799" y="1175514"/>
                    </a:lnTo>
                    <a:lnTo>
                      <a:pt x="1912610" y="1179006"/>
                    </a:lnTo>
                    <a:lnTo>
                      <a:pt x="1916104" y="1182816"/>
                    </a:lnTo>
                    <a:lnTo>
                      <a:pt x="1919597" y="1186625"/>
                    </a:lnTo>
                    <a:lnTo>
                      <a:pt x="1923091" y="1191069"/>
                    </a:lnTo>
                    <a:lnTo>
                      <a:pt x="1925949" y="1195196"/>
                    </a:lnTo>
                    <a:lnTo>
                      <a:pt x="1929125" y="1199641"/>
                    </a:lnTo>
                    <a:lnTo>
                      <a:pt x="1931349" y="1204402"/>
                    </a:lnTo>
                    <a:lnTo>
                      <a:pt x="1933890" y="1209164"/>
                    </a:lnTo>
                    <a:lnTo>
                      <a:pt x="1936113" y="1213608"/>
                    </a:lnTo>
                    <a:lnTo>
                      <a:pt x="1938018" y="1218370"/>
                    </a:lnTo>
                    <a:lnTo>
                      <a:pt x="1939606" y="1223449"/>
                    </a:lnTo>
                    <a:lnTo>
                      <a:pt x="1941194" y="1228211"/>
                    </a:lnTo>
                    <a:lnTo>
                      <a:pt x="1942465" y="1233290"/>
                    </a:lnTo>
                    <a:lnTo>
                      <a:pt x="1943735" y="1238369"/>
                    </a:lnTo>
                    <a:lnTo>
                      <a:pt x="1944370" y="1243449"/>
                    </a:lnTo>
                    <a:lnTo>
                      <a:pt x="1944688" y="1249163"/>
                    </a:lnTo>
                    <a:lnTo>
                      <a:pt x="1944688" y="1254242"/>
                    </a:lnTo>
                    <a:lnTo>
                      <a:pt x="1944688" y="1259321"/>
                    </a:lnTo>
                    <a:lnTo>
                      <a:pt x="1944688" y="1264718"/>
                    </a:lnTo>
                    <a:lnTo>
                      <a:pt x="1944370" y="1269797"/>
                    </a:lnTo>
                    <a:lnTo>
                      <a:pt x="1943735" y="1274876"/>
                    </a:lnTo>
                    <a:lnTo>
                      <a:pt x="1942465" y="1280273"/>
                    </a:lnTo>
                    <a:lnTo>
                      <a:pt x="1941194" y="1285352"/>
                    </a:lnTo>
                    <a:lnTo>
                      <a:pt x="1939606" y="1290431"/>
                    </a:lnTo>
                    <a:lnTo>
                      <a:pt x="1937701" y="1295510"/>
                    </a:lnTo>
                    <a:lnTo>
                      <a:pt x="1935795" y="1300589"/>
                    </a:lnTo>
                    <a:lnTo>
                      <a:pt x="1933254" y="1305351"/>
                    </a:lnTo>
                    <a:lnTo>
                      <a:pt x="1930713" y="1310430"/>
                    </a:lnTo>
                    <a:lnTo>
                      <a:pt x="1729670" y="1658672"/>
                    </a:lnTo>
                    <a:lnTo>
                      <a:pt x="1726494" y="1663434"/>
                    </a:lnTo>
                    <a:lnTo>
                      <a:pt x="1723318" y="1668196"/>
                    </a:lnTo>
                    <a:lnTo>
                      <a:pt x="1720142" y="1672640"/>
                    </a:lnTo>
                    <a:lnTo>
                      <a:pt x="1716648" y="1676449"/>
                    </a:lnTo>
                    <a:lnTo>
                      <a:pt x="1713155" y="1680259"/>
                    </a:lnTo>
                    <a:lnTo>
                      <a:pt x="1709344" y="1684385"/>
                    </a:lnTo>
                    <a:lnTo>
                      <a:pt x="1705215" y="1687243"/>
                    </a:lnTo>
                    <a:lnTo>
                      <a:pt x="1701086" y="1691052"/>
                    </a:lnTo>
                    <a:lnTo>
                      <a:pt x="1696640" y="1693909"/>
                    </a:lnTo>
                    <a:lnTo>
                      <a:pt x="1692193" y="1696766"/>
                    </a:lnTo>
                    <a:lnTo>
                      <a:pt x="1687746" y="1699623"/>
                    </a:lnTo>
                    <a:lnTo>
                      <a:pt x="1682982" y="1701845"/>
                    </a:lnTo>
                    <a:lnTo>
                      <a:pt x="1678218" y="1703750"/>
                    </a:lnTo>
                    <a:lnTo>
                      <a:pt x="1673454" y="1705655"/>
                    </a:lnTo>
                    <a:lnTo>
                      <a:pt x="1668373" y="1707242"/>
                    </a:lnTo>
                    <a:lnTo>
                      <a:pt x="1663609" y="1708829"/>
                    </a:lnTo>
                    <a:lnTo>
                      <a:pt x="1658527" y="1710099"/>
                    </a:lnTo>
                    <a:lnTo>
                      <a:pt x="1653445" y="1711369"/>
                    </a:lnTo>
                    <a:lnTo>
                      <a:pt x="1648364" y="1712004"/>
                    </a:lnTo>
                    <a:lnTo>
                      <a:pt x="1642964" y="1712321"/>
                    </a:lnTo>
                    <a:lnTo>
                      <a:pt x="1637883" y="1712956"/>
                    </a:lnTo>
                    <a:lnTo>
                      <a:pt x="1632801" y="1712956"/>
                    </a:lnTo>
                    <a:lnTo>
                      <a:pt x="1627402" y="1712321"/>
                    </a:lnTo>
                    <a:lnTo>
                      <a:pt x="1622320" y="1712004"/>
                    </a:lnTo>
                    <a:lnTo>
                      <a:pt x="1617238" y="1711369"/>
                    </a:lnTo>
                    <a:lnTo>
                      <a:pt x="1611522" y="1710099"/>
                    </a:lnTo>
                    <a:lnTo>
                      <a:pt x="1606440" y="1708829"/>
                    </a:lnTo>
                    <a:lnTo>
                      <a:pt x="1601358" y="1707242"/>
                    </a:lnTo>
                    <a:lnTo>
                      <a:pt x="1596277" y="1705337"/>
                    </a:lnTo>
                    <a:lnTo>
                      <a:pt x="1591195" y="1703432"/>
                    </a:lnTo>
                    <a:lnTo>
                      <a:pt x="1586113" y="1701210"/>
                    </a:lnTo>
                    <a:lnTo>
                      <a:pt x="1581349" y="1698353"/>
                    </a:lnTo>
                    <a:lnTo>
                      <a:pt x="1375542" y="1579627"/>
                    </a:lnTo>
                    <a:lnTo>
                      <a:pt x="1371096" y="1576770"/>
                    </a:lnTo>
                    <a:lnTo>
                      <a:pt x="1366332" y="1574548"/>
                    </a:lnTo>
                    <a:lnTo>
                      <a:pt x="1361568" y="1572643"/>
                    </a:lnTo>
                    <a:lnTo>
                      <a:pt x="1356803" y="1571056"/>
                    </a:lnTo>
                    <a:lnTo>
                      <a:pt x="1352039" y="1569469"/>
                    </a:lnTo>
                    <a:lnTo>
                      <a:pt x="1347910" y="1568199"/>
                    </a:lnTo>
                    <a:lnTo>
                      <a:pt x="1343464" y="1567564"/>
                    </a:lnTo>
                    <a:lnTo>
                      <a:pt x="1339335" y="1567247"/>
                    </a:lnTo>
                    <a:lnTo>
                      <a:pt x="1335206" y="1566612"/>
                    </a:lnTo>
                    <a:lnTo>
                      <a:pt x="1331078" y="1566612"/>
                    </a:lnTo>
                    <a:lnTo>
                      <a:pt x="1326949" y="1567247"/>
                    </a:lnTo>
                    <a:lnTo>
                      <a:pt x="1323137" y="1567882"/>
                    </a:lnTo>
                    <a:lnTo>
                      <a:pt x="1319644" y="1568517"/>
                    </a:lnTo>
                    <a:lnTo>
                      <a:pt x="1316150" y="1569786"/>
                    </a:lnTo>
                    <a:lnTo>
                      <a:pt x="1312656" y="1571374"/>
                    </a:lnTo>
                    <a:lnTo>
                      <a:pt x="1309480" y="1572961"/>
                    </a:lnTo>
                    <a:lnTo>
                      <a:pt x="1306304" y="1574866"/>
                    </a:lnTo>
                    <a:lnTo>
                      <a:pt x="1303446" y="1577405"/>
                    </a:lnTo>
                    <a:lnTo>
                      <a:pt x="1300270" y="1579627"/>
                    </a:lnTo>
                    <a:lnTo>
                      <a:pt x="1298047" y="1582484"/>
                    </a:lnTo>
                    <a:lnTo>
                      <a:pt x="1295188" y="1585659"/>
                    </a:lnTo>
                    <a:lnTo>
                      <a:pt x="1293283" y="1588516"/>
                    </a:lnTo>
                    <a:lnTo>
                      <a:pt x="1291059" y="1592325"/>
                    </a:lnTo>
                    <a:lnTo>
                      <a:pt x="1289471" y="1595817"/>
                    </a:lnTo>
                    <a:lnTo>
                      <a:pt x="1287566" y="1599944"/>
                    </a:lnTo>
                    <a:lnTo>
                      <a:pt x="1285978" y="1604071"/>
                    </a:lnTo>
                    <a:lnTo>
                      <a:pt x="1284707" y="1608198"/>
                    </a:lnTo>
                    <a:lnTo>
                      <a:pt x="1284072" y="1612959"/>
                    </a:lnTo>
                    <a:lnTo>
                      <a:pt x="1282802" y="1618039"/>
                    </a:lnTo>
                    <a:lnTo>
                      <a:pt x="1282484" y="1622800"/>
                    </a:lnTo>
                    <a:lnTo>
                      <a:pt x="1281849" y="1628197"/>
                    </a:lnTo>
                    <a:lnTo>
                      <a:pt x="1281849" y="1633594"/>
                    </a:lnTo>
                    <a:lnTo>
                      <a:pt x="1281849" y="1871046"/>
                    </a:lnTo>
                    <a:lnTo>
                      <a:pt x="1281531" y="1877077"/>
                    </a:lnTo>
                    <a:lnTo>
                      <a:pt x="1281214" y="1882156"/>
                    </a:lnTo>
                    <a:lnTo>
                      <a:pt x="1280261" y="1887553"/>
                    </a:lnTo>
                    <a:lnTo>
                      <a:pt x="1279626" y="1892950"/>
                    </a:lnTo>
                    <a:lnTo>
                      <a:pt x="1278355" y="1898029"/>
                    </a:lnTo>
                    <a:lnTo>
                      <a:pt x="1276767" y="1903108"/>
                    </a:lnTo>
                    <a:lnTo>
                      <a:pt x="1275179" y="1908187"/>
                    </a:lnTo>
                    <a:lnTo>
                      <a:pt x="1273274" y="1913266"/>
                    </a:lnTo>
                    <a:lnTo>
                      <a:pt x="1271050" y="1918028"/>
                    </a:lnTo>
                    <a:lnTo>
                      <a:pt x="1268510" y="1922790"/>
                    </a:lnTo>
                    <a:lnTo>
                      <a:pt x="1266286" y="1927234"/>
                    </a:lnTo>
                    <a:lnTo>
                      <a:pt x="1263110" y="1931361"/>
                    </a:lnTo>
                    <a:lnTo>
                      <a:pt x="1260570" y="1935805"/>
                    </a:lnTo>
                    <a:lnTo>
                      <a:pt x="1256758" y="1939932"/>
                    </a:lnTo>
                    <a:lnTo>
                      <a:pt x="1253900" y="1944059"/>
                    </a:lnTo>
                    <a:lnTo>
                      <a:pt x="1250088" y="1947551"/>
                    </a:lnTo>
                    <a:lnTo>
                      <a:pt x="1246277" y="1951360"/>
                    </a:lnTo>
                    <a:lnTo>
                      <a:pt x="1242466" y="1954535"/>
                    </a:lnTo>
                    <a:lnTo>
                      <a:pt x="1238337" y="1958027"/>
                    </a:lnTo>
                    <a:lnTo>
                      <a:pt x="1234208" y="1960884"/>
                    </a:lnTo>
                    <a:lnTo>
                      <a:pt x="1229444" y="1963423"/>
                    </a:lnTo>
                    <a:lnTo>
                      <a:pt x="1224998" y="1966280"/>
                    </a:lnTo>
                    <a:lnTo>
                      <a:pt x="1220551" y="1968502"/>
                    </a:lnTo>
                    <a:lnTo>
                      <a:pt x="1215787" y="1971042"/>
                    </a:lnTo>
                    <a:lnTo>
                      <a:pt x="1210706" y="1972947"/>
                    </a:lnTo>
                    <a:lnTo>
                      <a:pt x="1205624" y="1974534"/>
                    </a:lnTo>
                    <a:lnTo>
                      <a:pt x="1200542" y="1976121"/>
                    </a:lnTo>
                    <a:lnTo>
                      <a:pt x="1195461" y="1977391"/>
                    </a:lnTo>
                    <a:lnTo>
                      <a:pt x="1190379" y="1978026"/>
                    </a:lnTo>
                    <a:lnTo>
                      <a:pt x="1184662" y="1978978"/>
                    </a:lnTo>
                    <a:lnTo>
                      <a:pt x="1179263" y="1979296"/>
                    </a:lnTo>
                    <a:lnTo>
                      <a:pt x="1173864" y="1979613"/>
                    </a:lnTo>
                    <a:lnTo>
                      <a:pt x="771142" y="1979613"/>
                    </a:lnTo>
                    <a:lnTo>
                      <a:pt x="765743" y="1979296"/>
                    </a:lnTo>
                    <a:lnTo>
                      <a:pt x="760344" y="1978978"/>
                    </a:lnTo>
                    <a:lnTo>
                      <a:pt x="754944" y="1978026"/>
                    </a:lnTo>
                    <a:lnTo>
                      <a:pt x="749545" y="1977391"/>
                    </a:lnTo>
                    <a:lnTo>
                      <a:pt x="744146" y="1976121"/>
                    </a:lnTo>
                    <a:lnTo>
                      <a:pt x="739064" y="1974534"/>
                    </a:lnTo>
                    <a:lnTo>
                      <a:pt x="733982" y="1972947"/>
                    </a:lnTo>
                    <a:lnTo>
                      <a:pt x="729218" y="1971042"/>
                    </a:lnTo>
                    <a:lnTo>
                      <a:pt x="724772" y="1968502"/>
                    </a:lnTo>
                    <a:lnTo>
                      <a:pt x="720008" y="1966280"/>
                    </a:lnTo>
                    <a:lnTo>
                      <a:pt x="715244" y="1963423"/>
                    </a:lnTo>
                    <a:lnTo>
                      <a:pt x="710797" y="1960884"/>
                    </a:lnTo>
                    <a:lnTo>
                      <a:pt x="706668" y="1958027"/>
                    </a:lnTo>
                    <a:lnTo>
                      <a:pt x="702540" y="1954535"/>
                    </a:lnTo>
                    <a:lnTo>
                      <a:pt x="698728" y="1951360"/>
                    </a:lnTo>
                    <a:lnTo>
                      <a:pt x="694917" y="1947551"/>
                    </a:lnTo>
                    <a:lnTo>
                      <a:pt x="691423" y="1944059"/>
                    </a:lnTo>
                    <a:lnTo>
                      <a:pt x="687930" y="1939932"/>
                    </a:lnTo>
                    <a:lnTo>
                      <a:pt x="684754" y="1935805"/>
                    </a:lnTo>
                    <a:lnTo>
                      <a:pt x="681578" y="1931361"/>
                    </a:lnTo>
                    <a:lnTo>
                      <a:pt x="678719" y="1927234"/>
                    </a:lnTo>
                    <a:lnTo>
                      <a:pt x="675861" y="1922790"/>
                    </a:lnTo>
                    <a:lnTo>
                      <a:pt x="673638" y="1918028"/>
                    </a:lnTo>
                    <a:lnTo>
                      <a:pt x="671732" y="1913266"/>
                    </a:lnTo>
                    <a:lnTo>
                      <a:pt x="669826" y="1908187"/>
                    </a:lnTo>
                    <a:lnTo>
                      <a:pt x="667921" y="1903108"/>
                    </a:lnTo>
                    <a:lnTo>
                      <a:pt x="666650" y="1898029"/>
                    </a:lnTo>
                    <a:lnTo>
                      <a:pt x="665380" y="1892950"/>
                    </a:lnTo>
                    <a:lnTo>
                      <a:pt x="664110" y="1887553"/>
                    </a:lnTo>
                    <a:lnTo>
                      <a:pt x="663474" y="1882156"/>
                    </a:lnTo>
                    <a:lnTo>
                      <a:pt x="663157" y="1877077"/>
                    </a:lnTo>
                    <a:lnTo>
                      <a:pt x="663157" y="1871046"/>
                    </a:lnTo>
                    <a:lnTo>
                      <a:pt x="663157" y="1633594"/>
                    </a:lnTo>
                    <a:lnTo>
                      <a:pt x="663157" y="1628197"/>
                    </a:lnTo>
                    <a:lnTo>
                      <a:pt x="662839" y="1623118"/>
                    </a:lnTo>
                    <a:lnTo>
                      <a:pt x="661886" y="1618039"/>
                    </a:lnTo>
                    <a:lnTo>
                      <a:pt x="661251" y="1612959"/>
                    </a:lnTo>
                    <a:lnTo>
                      <a:pt x="659981" y="1608515"/>
                    </a:lnTo>
                    <a:lnTo>
                      <a:pt x="658710" y="1604071"/>
                    </a:lnTo>
                    <a:lnTo>
                      <a:pt x="657122" y="1599944"/>
                    </a:lnTo>
                    <a:lnTo>
                      <a:pt x="655534" y="1596135"/>
                    </a:lnTo>
                    <a:lnTo>
                      <a:pt x="653629" y="1592325"/>
                    </a:lnTo>
                    <a:lnTo>
                      <a:pt x="651723" y="1588516"/>
                    </a:lnTo>
                    <a:lnTo>
                      <a:pt x="649500" y="1585659"/>
                    </a:lnTo>
                    <a:lnTo>
                      <a:pt x="646959" y="1582484"/>
                    </a:lnTo>
                    <a:lnTo>
                      <a:pt x="644418" y="1579627"/>
                    </a:lnTo>
                    <a:lnTo>
                      <a:pt x="641560" y="1577405"/>
                    </a:lnTo>
                    <a:lnTo>
                      <a:pt x="638384" y="1574866"/>
                    </a:lnTo>
                    <a:lnTo>
                      <a:pt x="635525" y="1572961"/>
                    </a:lnTo>
                    <a:lnTo>
                      <a:pt x="632032" y="1571374"/>
                    </a:lnTo>
                    <a:lnTo>
                      <a:pt x="628538" y="1569786"/>
                    </a:lnTo>
                    <a:lnTo>
                      <a:pt x="625044" y="1568517"/>
                    </a:lnTo>
                    <a:lnTo>
                      <a:pt x="621551" y="1567882"/>
                    </a:lnTo>
                    <a:lnTo>
                      <a:pt x="617739" y="1567247"/>
                    </a:lnTo>
                    <a:lnTo>
                      <a:pt x="613610" y="1566612"/>
                    </a:lnTo>
                    <a:lnTo>
                      <a:pt x="609799" y="1566612"/>
                    </a:lnTo>
                    <a:lnTo>
                      <a:pt x="605353" y="1567247"/>
                    </a:lnTo>
                    <a:lnTo>
                      <a:pt x="601224" y="1567564"/>
                    </a:lnTo>
                    <a:lnTo>
                      <a:pt x="596778" y="1568199"/>
                    </a:lnTo>
                    <a:lnTo>
                      <a:pt x="592649" y="1569469"/>
                    </a:lnTo>
                    <a:lnTo>
                      <a:pt x="587885" y="1571056"/>
                    </a:lnTo>
                    <a:lnTo>
                      <a:pt x="583438" y="1572643"/>
                    </a:lnTo>
                    <a:lnTo>
                      <a:pt x="578674" y="1574548"/>
                    </a:lnTo>
                    <a:lnTo>
                      <a:pt x="574228" y="1576770"/>
                    </a:lnTo>
                    <a:lnTo>
                      <a:pt x="569146" y="1579627"/>
                    </a:lnTo>
                    <a:lnTo>
                      <a:pt x="363339" y="1698353"/>
                    </a:lnTo>
                    <a:lnTo>
                      <a:pt x="358575" y="1701210"/>
                    </a:lnTo>
                    <a:lnTo>
                      <a:pt x="353493" y="1703432"/>
                    </a:lnTo>
                    <a:lnTo>
                      <a:pt x="348411" y="1705337"/>
                    </a:lnTo>
                    <a:lnTo>
                      <a:pt x="343330" y="1707242"/>
                    </a:lnTo>
                    <a:lnTo>
                      <a:pt x="338248" y="1708829"/>
                    </a:lnTo>
                    <a:lnTo>
                      <a:pt x="333166" y="1710099"/>
                    </a:lnTo>
                    <a:lnTo>
                      <a:pt x="328085" y="1711369"/>
                    </a:lnTo>
                    <a:lnTo>
                      <a:pt x="323003" y="1712004"/>
                    </a:lnTo>
                    <a:lnTo>
                      <a:pt x="317286" y="1712321"/>
                    </a:lnTo>
                    <a:lnTo>
                      <a:pt x="312205" y="1712956"/>
                    </a:lnTo>
                    <a:lnTo>
                      <a:pt x="306805" y="1712956"/>
                    </a:lnTo>
                    <a:lnTo>
                      <a:pt x="301724" y="1712321"/>
                    </a:lnTo>
                    <a:lnTo>
                      <a:pt x="296642" y="1712004"/>
                    </a:lnTo>
                    <a:lnTo>
                      <a:pt x="291560" y="1711369"/>
                    </a:lnTo>
                    <a:lnTo>
                      <a:pt x="286479" y="1710099"/>
                    </a:lnTo>
                    <a:lnTo>
                      <a:pt x="281397" y="1708829"/>
                    </a:lnTo>
                    <a:lnTo>
                      <a:pt x="276315" y="1707242"/>
                    </a:lnTo>
                    <a:lnTo>
                      <a:pt x="271551" y="1705655"/>
                    </a:lnTo>
                    <a:lnTo>
                      <a:pt x="266470" y="1703750"/>
                    </a:lnTo>
                    <a:lnTo>
                      <a:pt x="261706" y="1701845"/>
                    </a:lnTo>
                    <a:lnTo>
                      <a:pt x="256941" y="1699623"/>
                    </a:lnTo>
                    <a:lnTo>
                      <a:pt x="252813" y="1696766"/>
                    </a:lnTo>
                    <a:lnTo>
                      <a:pt x="248049" y="1693909"/>
                    </a:lnTo>
                    <a:lnTo>
                      <a:pt x="243602" y="1691052"/>
                    </a:lnTo>
                    <a:lnTo>
                      <a:pt x="239791" y="1687243"/>
                    </a:lnTo>
                    <a:lnTo>
                      <a:pt x="235980" y="1684385"/>
                    </a:lnTo>
                    <a:lnTo>
                      <a:pt x="231851" y="1680259"/>
                    </a:lnTo>
                    <a:lnTo>
                      <a:pt x="228040" y="1676449"/>
                    </a:lnTo>
                    <a:lnTo>
                      <a:pt x="224863" y="1672640"/>
                    </a:lnTo>
                    <a:lnTo>
                      <a:pt x="221370" y="1668196"/>
                    </a:lnTo>
                    <a:lnTo>
                      <a:pt x="218194" y="1663434"/>
                    </a:lnTo>
                    <a:lnTo>
                      <a:pt x="215335" y="1658672"/>
                    </a:lnTo>
                    <a:lnTo>
                      <a:pt x="14292" y="1310430"/>
                    </a:lnTo>
                    <a:lnTo>
                      <a:pt x="11751" y="1305351"/>
                    </a:lnTo>
                    <a:lnTo>
                      <a:pt x="9211" y="1300589"/>
                    </a:lnTo>
                    <a:lnTo>
                      <a:pt x="6987" y="1295510"/>
                    </a:lnTo>
                    <a:lnTo>
                      <a:pt x="5399" y="1290431"/>
                    </a:lnTo>
                    <a:lnTo>
                      <a:pt x="3811" y="1285352"/>
                    </a:lnTo>
                    <a:lnTo>
                      <a:pt x="2541" y="1280273"/>
                    </a:lnTo>
                    <a:lnTo>
                      <a:pt x="1588" y="1274876"/>
                    </a:lnTo>
                    <a:lnTo>
                      <a:pt x="635" y="1269797"/>
                    </a:lnTo>
                    <a:lnTo>
                      <a:pt x="318" y="1264718"/>
                    </a:lnTo>
                    <a:lnTo>
                      <a:pt x="0" y="1259321"/>
                    </a:lnTo>
                    <a:lnTo>
                      <a:pt x="0" y="1254242"/>
                    </a:lnTo>
                    <a:lnTo>
                      <a:pt x="318" y="1249163"/>
                    </a:lnTo>
                    <a:lnTo>
                      <a:pt x="635" y="1243449"/>
                    </a:lnTo>
                    <a:lnTo>
                      <a:pt x="1588" y="1238369"/>
                    </a:lnTo>
                    <a:lnTo>
                      <a:pt x="2223" y="1233290"/>
                    </a:lnTo>
                    <a:lnTo>
                      <a:pt x="3494" y="1228211"/>
                    </a:lnTo>
                    <a:lnTo>
                      <a:pt x="5082" y="1223449"/>
                    </a:lnTo>
                    <a:lnTo>
                      <a:pt x="6987" y="1218370"/>
                    </a:lnTo>
                    <a:lnTo>
                      <a:pt x="8893" y="1213608"/>
                    </a:lnTo>
                    <a:lnTo>
                      <a:pt x="10799" y="1209164"/>
                    </a:lnTo>
                    <a:lnTo>
                      <a:pt x="13339" y="1204402"/>
                    </a:lnTo>
                    <a:lnTo>
                      <a:pt x="15880" y="1199641"/>
                    </a:lnTo>
                    <a:lnTo>
                      <a:pt x="18739" y="1195196"/>
                    </a:lnTo>
                    <a:lnTo>
                      <a:pt x="21915" y="1191069"/>
                    </a:lnTo>
                    <a:lnTo>
                      <a:pt x="25091" y="1186625"/>
                    </a:lnTo>
                    <a:lnTo>
                      <a:pt x="28584" y="1182816"/>
                    </a:lnTo>
                    <a:lnTo>
                      <a:pt x="32396" y="1179006"/>
                    </a:lnTo>
                    <a:lnTo>
                      <a:pt x="36207" y="1175514"/>
                    </a:lnTo>
                    <a:lnTo>
                      <a:pt x="40336" y="1171705"/>
                    </a:lnTo>
                    <a:lnTo>
                      <a:pt x="44465" y="1168848"/>
                    </a:lnTo>
                    <a:lnTo>
                      <a:pt x="49229" y="1165674"/>
                    </a:lnTo>
                    <a:lnTo>
                      <a:pt x="53993" y="1162499"/>
                    </a:lnTo>
                    <a:lnTo>
                      <a:pt x="259800" y="1043773"/>
                    </a:lnTo>
                    <a:lnTo>
                      <a:pt x="264564" y="1040916"/>
                    </a:lnTo>
                    <a:lnTo>
                      <a:pt x="268693" y="1038376"/>
                    </a:lnTo>
                    <a:lnTo>
                      <a:pt x="272822" y="1035202"/>
                    </a:lnTo>
                    <a:lnTo>
                      <a:pt x="276633" y="1032027"/>
                    </a:lnTo>
                    <a:lnTo>
                      <a:pt x="280127" y="1028853"/>
                    </a:lnTo>
                    <a:lnTo>
                      <a:pt x="283303" y="1025361"/>
                    </a:lnTo>
                    <a:lnTo>
                      <a:pt x="286161" y="1022187"/>
                    </a:lnTo>
                    <a:lnTo>
                      <a:pt x="288702" y="1018695"/>
                    </a:lnTo>
                    <a:lnTo>
                      <a:pt x="291243" y="1015203"/>
                    </a:lnTo>
                    <a:lnTo>
                      <a:pt x="293148" y="1011711"/>
                    </a:lnTo>
                    <a:lnTo>
                      <a:pt x="294736" y="1008219"/>
                    </a:lnTo>
                    <a:lnTo>
                      <a:pt x="295689" y="1004409"/>
                    </a:lnTo>
                    <a:lnTo>
                      <a:pt x="296960" y="1000600"/>
                    </a:lnTo>
                    <a:lnTo>
                      <a:pt x="297912" y="997108"/>
                    </a:lnTo>
                    <a:lnTo>
                      <a:pt x="298230" y="993616"/>
                    </a:lnTo>
                    <a:lnTo>
                      <a:pt x="298230" y="989807"/>
                    </a:lnTo>
                    <a:lnTo>
                      <a:pt x="298230" y="985997"/>
                    </a:lnTo>
                    <a:lnTo>
                      <a:pt x="297912" y="982188"/>
                    </a:lnTo>
                    <a:lnTo>
                      <a:pt x="296960" y="978696"/>
                    </a:lnTo>
                    <a:lnTo>
                      <a:pt x="295689" y="975204"/>
                    </a:lnTo>
                    <a:lnTo>
                      <a:pt x="294736" y="971395"/>
                    </a:lnTo>
                    <a:lnTo>
                      <a:pt x="293148" y="967585"/>
                    </a:lnTo>
                    <a:lnTo>
                      <a:pt x="291243" y="964093"/>
                    </a:lnTo>
                    <a:lnTo>
                      <a:pt x="288702" y="960601"/>
                    </a:lnTo>
                    <a:lnTo>
                      <a:pt x="286161" y="957427"/>
                    </a:lnTo>
                    <a:lnTo>
                      <a:pt x="283303" y="953935"/>
                    </a:lnTo>
                    <a:lnTo>
                      <a:pt x="280127" y="950760"/>
                    </a:lnTo>
                    <a:lnTo>
                      <a:pt x="276633" y="947269"/>
                    </a:lnTo>
                    <a:lnTo>
                      <a:pt x="272822" y="944094"/>
                    </a:lnTo>
                    <a:lnTo>
                      <a:pt x="268693" y="941554"/>
                    </a:lnTo>
                    <a:lnTo>
                      <a:pt x="264564" y="938380"/>
                    </a:lnTo>
                    <a:lnTo>
                      <a:pt x="259800" y="935523"/>
                    </a:lnTo>
                    <a:lnTo>
                      <a:pt x="53993" y="816797"/>
                    </a:lnTo>
                    <a:lnTo>
                      <a:pt x="49229" y="813940"/>
                    </a:lnTo>
                    <a:lnTo>
                      <a:pt x="44465" y="811083"/>
                    </a:lnTo>
                    <a:lnTo>
                      <a:pt x="40336" y="807591"/>
                    </a:lnTo>
                    <a:lnTo>
                      <a:pt x="36207" y="804099"/>
                    </a:lnTo>
                    <a:lnTo>
                      <a:pt x="32396" y="800607"/>
                    </a:lnTo>
                    <a:lnTo>
                      <a:pt x="28584" y="796480"/>
                    </a:lnTo>
                    <a:lnTo>
                      <a:pt x="25091" y="792671"/>
                    </a:lnTo>
                    <a:lnTo>
                      <a:pt x="21915" y="788226"/>
                    </a:lnTo>
                    <a:lnTo>
                      <a:pt x="18739" y="784100"/>
                    </a:lnTo>
                    <a:lnTo>
                      <a:pt x="15880" y="779655"/>
                    </a:lnTo>
                    <a:lnTo>
                      <a:pt x="13339" y="775529"/>
                    </a:lnTo>
                    <a:lnTo>
                      <a:pt x="10799" y="770767"/>
                    </a:lnTo>
                    <a:lnTo>
                      <a:pt x="8893" y="766005"/>
                    </a:lnTo>
                    <a:lnTo>
                      <a:pt x="6987" y="760926"/>
                    </a:lnTo>
                    <a:lnTo>
                      <a:pt x="5082" y="756164"/>
                    </a:lnTo>
                    <a:lnTo>
                      <a:pt x="3494" y="751085"/>
                    </a:lnTo>
                    <a:lnTo>
                      <a:pt x="2223" y="746006"/>
                    </a:lnTo>
                    <a:lnTo>
                      <a:pt x="1588" y="740927"/>
                    </a:lnTo>
                    <a:lnTo>
                      <a:pt x="635" y="735847"/>
                    </a:lnTo>
                    <a:lnTo>
                      <a:pt x="318" y="730768"/>
                    </a:lnTo>
                    <a:lnTo>
                      <a:pt x="0" y="725372"/>
                    </a:lnTo>
                    <a:lnTo>
                      <a:pt x="0" y="720292"/>
                    </a:lnTo>
                    <a:lnTo>
                      <a:pt x="318" y="715213"/>
                    </a:lnTo>
                    <a:lnTo>
                      <a:pt x="635" y="709499"/>
                    </a:lnTo>
                    <a:lnTo>
                      <a:pt x="1588" y="704420"/>
                    </a:lnTo>
                    <a:lnTo>
                      <a:pt x="2541" y="699341"/>
                    </a:lnTo>
                    <a:lnTo>
                      <a:pt x="3811" y="693944"/>
                    </a:lnTo>
                    <a:lnTo>
                      <a:pt x="5399" y="688865"/>
                    </a:lnTo>
                    <a:lnTo>
                      <a:pt x="6987" y="683786"/>
                    </a:lnTo>
                    <a:lnTo>
                      <a:pt x="9211" y="678707"/>
                    </a:lnTo>
                    <a:lnTo>
                      <a:pt x="11751" y="673945"/>
                    </a:lnTo>
                    <a:lnTo>
                      <a:pt x="14292" y="668866"/>
                    </a:lnTo>
                    <a:lnTo>
                      <a:pt x="215335" y="320624"/>
                    </a:lnTo>
                    <a:lnTo>
                      <a:pt x="218194" y="315862"/>
                    </a:lnTo>
                    <a:lnTo>
                      <a:pt x="221370" y="311418"/>
                    </a:lnTo>
                    <a:lnTo>
                      <a:pt x="224863" y="307291"/>
                    </a:lnTo>
                    <a:lnTo>
                      <a:pt x="228040" y="302847"/>
                    </a:lnTo>
                    <a:lnTo>
                      <a:pt x="231851" y="299037"/>
                    </a:lnTo>
                    <a:lnTo>
                      <a:pt x="235980" y="295545"/>
                    </a:lnTo>
                    <a:lnTo>
                      <a:pt x="239791" y="292053"/>
                    </a:lnTo>
                    <a:lnTo>
                      <a:pt x="243602" y="288562"/>
                    </a:lnTo>
                    <a:lnTo>
                      <a:pt x="248049" y="285704"/>
                    </a:lnTo>
                    <a:lnTo>
                      <a:pt x="252813" y="282530"/>
                    </a:lnTo>
                    <a:lnTo>
                      <a:pt x="256941" y="280308"/>
                    </a:lnTo>
                    <a:lnTo>
                      <a:pt x="261706" y="277768"/>
                    </a:lnTo>
                    <a:lnTo>
                      <a:pt x="266470" y="275546"/>
                    </a:lnTo>
                    <a:lnTo>
                      <a:pt x="271551" y="273641"/>
                    </a:lnTo>
                    <a:lnTo>
                      <a:pt x="276315" y="272054"/>
                    </a:lnTo>
                    <a:lnTo>
                      <a:pt x="281397" y="270467"/>
                    </a:lnTo>
                    <a:lnTo>
                      <a:pt x="286479" y="269197"/>
                    </a:lnTo>
                    <a:lnTo>
                      <a:pt x="291560" y="268562"/>
                    </a:lnTo>
                    <a:lnTo>
                      <a:pt x="296642" y="267610"/>
                    </a:lnTo>
                    <a:lnTo>
                      <a:pt x="301724" y="266975"/>
                    </a:lnTo>
                    <a:lnTo>
                      <a:pt x="306805" y="266975"/>
                    </a:lnTo>
                    <a:lnTo>
                      <a:pt x="312205" y="266975"/>
                    </a:lnTo>
                    <a:lnTo>
                      <a:pt x="317286" y="266975"/>
                    </a:lnTo>
                    <a:lnTo>
                      <a:pt x="323003" y="267610"/>
                    </a:lnTo>
                    <a:lnTo>
                      <a:pt x="328085" y="268562"/>
                    </a:lnTo>
                    <a:lnTo>
                      <a:pt x="333166" y="269197"/>
                    </a:lnTo>
                    <a:lnTo>
                      <a:pt x="338248" y="270784"/>
                    </a:lnTo>
                    <a:lnTo>
                      <a:pt x="343330" y="272372"/>
                    </a:lnTo>
                    <a:lnTo>
                      <a:pt x="348411" y="273959"/>
                    </a:lnTo>
                    <a:lnTo>
                      <a:pt x="353493" y="276181"/>
                    </a:lnTo>
                    <a:lnTo>
                      <a:pt x="358575" y="278721"/>
                    </a:lnTo>
                    <a:lnTo>
                      <a:pt x="363339" y="281260"/>
                    </a:lnTo>
                    <a:lnTo>
                      <a:pt x="569146" y="399986"/>
                    </a:lnTo>
                    <a:lnTo>
                      <a:pt x="574228" y="402526"/>
                    </a:lnTo>
                    <a:lnTo>
                      <a:pt x="578674" y="404748"/>
                    </a:lnTo>
                    <a:lnTo>
                      <a:pt x="583438" y="406653"/>
                    </a:lnTo>
                    <a:lnTo>
                      <a:pt x="587885" y="408875"/>
                    </a:lnTo>
                    <a:lnTo>
                      <a:pt x="592649" y="409827"/>
                    </a:lnTo>
                    <a:lnTo>
                      <a:pt x="596778" y="411097"/>
                    </a:lnTo>
                    <a:lnTo>
                      <a:pt x="601224" y="411732"/>
                    </a:lnTo>
                    <a:lnTo>
                      <a:pt x="605353" y="412367"/>
                    </a:lnTo>
                    <a:lnTo>
                      <a:pt x="609799" y="412684"/>
                    </a:lnTo>
                    <a:lnTo>
                      <a:pt x="613610" y="412684"/>
                    </a:lnTo>
                    <a:lnTo>
                      <a:pt x="617739" y="412367"/>
                    </a:lnTo>
                    <a:lnTo>
                      <a:pt x="621551" y="411414"/>
                    </a:lnTo>
                    <a:lnTo>
                      <a:pt x="625044" y="410779"/>
                    </a:lnTo>
                    <a:lnTo>
                      <a:pt x="628538" y="409510"/>
                    </a:lnTo>
                    <a:lnTo>
                      <a:pt x="632032" y="407922"/>
                    </a:lnTo>
                    <a:lnTo>
                      <a:pt x="635525" y="406335"/>
                    </a:lnTo>
                    <a:lnTo>
                      <a:pt x="638384" y="404430"/>
                    </a:lnTo>
                    <a:lnTo>
                      <a:pt x="641560" y="402208"/>
                    </a:lnTo>
                    <a:lnTo>
                      <a:pt x="644418" y="399669"/>
                    </a:lnTo>
                    <a:lnTo>
                      <a:pt x="646959" y="396812"/>
                    </a:lnTo>
                    <a:lnTo>
                      <a:pt x="649500" y="393955"/>
                    </a:lnTo>
                    <a:lnTo>
                      <a:pt x="651723" y="390780"/>
                    </a:lnTo>
                    <a:lnTo>
                      <a:pt x="653629" y="387288"/>
                    </a:lnTo>
                    <a:lnTo>
                      <a:pt x="655534" y="383796"/>
                    </a:lnTo>
                    <a:lnTo>
                      <a:pt x="657122" y="379669"/>
                    </a:lnTo>
                    <a:lnTo>
                      <a:pt x="658710" y="375543"/>
                    </a:lnTo>
                    <a:lnTo>
                      <a:pt x="659981" y="371098"/>
                    </a:lnTo>
                    <a:lnTo>
                      <a:pt x="661251" y="366337"/>
                    </a:lnTo>
                    <a:lnTo>
                      <a:pt x="661886" y="361575"/>
                    </a:lnTo>
                    <a:lnTo>
                      <a:pt x="662839" y="356496"/>
                    </a:lnTo>
                    <a:lnTo>
                      <a:pt x="663157" y="351099"/>
                    </a:lnTo>
                    <a:lnTo>
                      <a:pt x="663157" y="345702"/>
                    </a:lnTo>
                    <a:lnTo>
                      <a:pt x="663157" y="108250"/>
                    </a:lnTo>
                    <a:lnTo>
                      <a:pt x="663157" y="102854"/>
                    </a:lnTo>
                    <a:lnTo>
                      <a:pt x="663474" y="97140"/>
                    </a:lnTo>
                    <a:lnTo>
                      <a:pt x="664110" y="91743"/>
                    </a:lnTo>
                    <a:lnTo>
                      <a:pt x="665380" y="86664"/>
                    </a:lnTo>
                    <a:lnTo>
                      <a:pt x="666650" y="81267"/>
                    </a:lnTo>
                    <a:lnTo>
                      <a:pt x="667921" y="76188"/>
                    </a:lnTo>
                    <a:lnTo>
                      <a:pt x="669826" y="71109"/>
                    </a:lnTo>
                    <a:lnTo>
                      <a:pt x="671732" y="66347"/>
                    </a:lnTo>
                    <a:lnTo>
                      <a:pt x="673638" y="61585"/>
                    </a:lnTo>
                    <a:lnTo>
                      <a:pt x="675861" y="56824"/>
                    </a:lnTo>
                    <a:lnTo>
                      <a:pt x="678719" y="52379"/>
                    </a:lnTo>
                    <a:lnTo>
                      <a:pt x="681578" y="47935"/>
                    </a:lnTo>
                    <a:lnTo>
                      <a:pt x="684754" y="43491"/>
                    </a:lnTo>
                    <a:lnTo>
                      <a:pt x="687930" y="39681"/>
                    </a:lnTo>
                    <a:lnTo>
                      <a:pt x="691423" y="35872"/>
                    </a:lnTo>
                    <a:lnTo>
                      <a:pt x="694917" y="31745"/>
                    </a:lnTo>
                    <a:lnTo>
                      <a:pt x="698728" y="28253"/>
                    </a:lnTo>
                    <a:lnTo>
                      <a:pt x="702540" y="24761"/>
                    </a:lnTo>
                    <a:lnTo>
                      <a:pt x="706668" y="21587"/>
                    </a:lnTo>
                    <a:lnTo>
                      <a:pt x="710797" y="18412"/>
                    </a:lnTo>
                    <a:lnTo>
                      <a:pt x="715244" y="15873"/>
                    </a:lnTo>
                    <a:lnTo>
                      <a:pt x="720008" y="13016"/>
                    </a:lnTo>
                    <a:lnTo>
                      <a:pt x="724772" y="10794"/>
                    </a:lnTo>
                    <a:lnTo>
                      <a:pt x="729218" y="8889"/>
                    </a:lnTo>
                    <a:lnTo>
                      <a:pt x="733982" y="6667"/>
                    </a:lnTo>
                    <a:lnTo>
                      <a:pt x="739064" y="4762"/>
                    </a:lnTo>
                    <a:lnTo>
                      <a:pt x="744146" y="3810"/>
                    </a:lnTo>
                    <a:lnTo>
                      <a:pt x="749545" y="2222"/>
                    </a:lnTo>
                    <a:lnTo>
                      <a:pt x="754944" y="1270"/>
                    </a:lnTo>
                    <a:lnTo>
                      <a:pt x="760344" y="635"/>
                    </a:lnTo>
                    <a:lnTo>
                      <a:pt x="765743" y="0"/>
                    </a:lnTo>
                    <a:close/>
                  </a:path>
                </a:pathLst>
              </a:custGeom>
              <a:solidFill>
                <a:srgbClr val="40E0C5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97469" y="3890742"/>
                <a:ext cx="9843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关键</a:t>
                </a:r>
                <a:r>
                  <a:rPr lang="zh-CN" altLang="en-US" sz="1400" b="1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词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1679979" y="4154078"/>
                <a:ext cx="1213826" cy="572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添加关键描述性文字</a:t>
                </a:r>
                <a:endPara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113946" y="3542957"/>
              <a:ext cx="1220984" cy="1220983"/>
              <a:chOff x="4113946" y="3542957"/>
              <a:chExt cx="1220984" cy="1220983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4113946" y="3542957"/>
                <a:ext cx="1220984" cy="1220983"/>
              </a:xfrm>
              <a:prstGeom prst="rect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235015" y="3890742"/>
                <a:ext cx="9843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关键</a:t>
                </a:r>
                <a:r>
                  <a:rPr lang="zh-CN" altLang="en-US" sz="1400" b="1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词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4117524" y="4154078"/>
                <a:ext cx="1213826" cy="572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添加关键描述性文字</a:t>
                </a:r>
                <a:endPara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9" name="KSO_Shape"/>
              <p:cNvSpPr/>
              <p:nvPr/>
            </p:nvSpPr>
            <p:spPr bwMode="auto">
              <a:xfrm>
                <a:off x="4614408" y="3644264"/>
                <a:ext cx="220063" cy="253433"/>
              </a:xfrm>
              <a:custGeom>
                <a:avLst/>
                <a:gdLst>
                  <a:gd name="T0" fmla="*/ 53476223 w 5408"/>
                  <a:gd name="T1" fmla="*/ 580361183 h 6236"/>
                  <a:gd name="T2" fmla="*/ 32067076 w 5408"/>
                  <a:gd name="T3" fmla="*/ 573735229 h 6236"/>
                  <a:gd name="T4" fmla="*/ 15799696 w 5408"/>
                  <a:gd name="T5" fmla="*/ 562816915 h 6236"/>
                  <a:gd name="T6" fmla="*/ 5048476 w 5408"/>
                  <a:gd name="T7" fmla="*/ 547978932 h 6236"/>
                  <a:gd name="T8" fmla="*/ 186890 w 5408"/>
                  <a:gd name="T9" fmla="*/ 529967884 h 6236"/>
                  <a:gd name="T10" fmla="*/ 1682927 w 5408"/>
                  <a:gd name="T11" fmla="*/ 509437507 h 6236"/>
                  <a:gd name="T12" fmla="*/ 9816464 w 5408"/>
                  <a:gd name="T13" fmla="*/ 486667320 h 6236"/>
                  <a:gd name="T14" fmla="*/ 494467104 w 5408"/>
                  <a:gd name="T15" fmla="*/ 484054207 h 6236"/>
                  <a:gd name="T16" fmla="*/ 503255215 w 5408"/>
                  <a:gd name="T17" fmla="*/ 507011046 h 6236"/>
                  <a:gd name="T18" fmla="*/ 505405520 w 5408"/>
                  <a:gd name="T19" fmla="*/ 527821551 h 6236"/>
                  <a:gd name="T20" fmla="*/ 501291800 w 5408"/>
                  <a:gd name="T21" fmla="*/ 546112423 h 6236"/>
                  <a:gd name="T22" fmla="*/ 491194848 w 5408"/>
                  <a:gd name="T23" fmla="*/ 561323708 h 6236"/>
                  <a:gd name="T24" fmla="*/ 475582348 w 5408"/>
                  <a:gd name="T25" fmla="*/ 572708801 h 6236"/>
                  <a:gd name="T26" fmla="*/ 454640578 w 5408"/>
                  <a:gd name="T27" fmla="*/ 579801230 h 6236"/>
                  <a:gd name="T28" fmla="*/ 178845743 w 5408"/>
                  <a:gd name="T29" fmla="*/ 396892820 h 6236"/>
                  <a:gd name="T30" fmla="*/ 153510071 w 5408"/>
                  <a:gd name="T31" fmla="*/ 401932089 h 6236"/>
                  <a:gd name="T32" fmla="*/ 130698483 w 5408"/>
                  <a:gd name="T33" fmla="*/ 418076628 h 6236"/>
                  <a:gd name="T34" fmla="*/ 116768605 w 5408"/>
                  <a:gd name="T35" fmla="*/ 442340022 h 6236"/>
                  <a:gd name="T36" fmla="*/ 114150922 w 5408"/>
                  <a:gd name="T37" fmla="*/ 468282970 h 6236"/>
                  <a:gd name="T38" fmla="*/ 123219520 w 5408"/>
                  <a:gd name="T39" fmla="*/ 495252650 h 6236"/>
                  <a:gd name="T40" fmla="*/ 142478363 w 5408"/>
                  <a:gd name="T41" fmla="*/ 515410030 h 6236"/>
                  <a:gd name="T42" fmla="*/ 168842389 w 5408"/>
                  <a:gd name="T43" fmla="*/ 525768392 h 6236"/>
                  <a:gd name="T44" fmla="*/ 194925927 w 5408"/>
                  <a:gd name="T45" fmla="*/ 524368663 h 6236"/>
                  <a:gd name="T46" fmla="*/ 219981417 w 5408"/>
                  <a:gd name="T47" fmla="*/ 511677013 h 6236"/>
                  <a:gd name="T48" fmla="*/ 237276844 w 5408"/>
                  <a:gd name="T49" fmla="*/ 489746907 h 6236"/>
                  <a:gd name="T50" fmla="*/ 243634162 w 5408"/>
                  <a:gd name="T51" fmla="*/ 461563843 h 6236"/>
                  <a:gd name="T52" fmla="*/ 238585686 w 5408"/>
                  <a:gd name="T53" fmla="*/ 436367499 h 6236"/>
                  <a:gd name="T54" fmla="*/ 222411904 w 5408"/>
                  <a:gd name="T55" fmla="*/ 413690484 h 6236"/>
                  <a:gd name="T56" fmla="*/ 198104585 w 5408"/>
                  <a:gd name="T57" fmla="*/ 399785756 h 6236"/>
                  <a:gd name="T58" fmla="*/ 310572886 w 5408"/>
                  <a:gd name="T59" fmla="*/ 318783238 h 6236"/>
                  <a:gd name="T60" fmla="*/ 289911604 w 5408"/>
                  <a:gd name="T61" fmla="*/ 323449510 h 6236"/>
                  <a:gd name="T62" fmla="*/ 273737822 w 5408"/>
                  <a:gd name="T63" fmla="*/ 336047682 h 6236"/>
                  <a:gd name="T64" fmla="*/ 264295444 w 5408"/>
                  <a:gd name="T65" fmla="*/ 354525204 h 6236"/>
                  <a:gd name="T66" fmla="*/ 263360688 w 5408"/>
                  <a:gd name="T67" fmla="*/ 373749331 h 6236"/>
                  <a:gd name="T68" fmla="*/ 271026847 w 5408"/>
                  <a:gd name="T69" fmla="*/ 393159802 h 6236"/>
                  <a:gd name="T70" fmla="*/ 285891481 w 5408"/>
                  <a:gd name="T71" fmla="*/ 407251181 h 6236"/>
                  <a:gd name="T72" fmla="*/ 305711300 w 5408"/>
                  <a:gd name="T73" fmla="*/ 413970308 h 6236"/>
                  <a:gd name="T74" fmla="*/ 324876850 w 5408"/>
                  <a:gd name="T75" fmla="*/ 412104104 h 6236"/>
                  <a:gd name="T76" fmla="*/ 342733253 w 5408"/>
                  <a:gd name="T77" fmla="*/ 401838610 h 6236"/>
                  <a:gd name="T78" fmla="*/ 354793620 w 5408"/>
                  <a:gd name="T79" fmla="*/ 385040946 h 6236"/>
                  <a:gd name="T80" fmla="*/ 358439657 w 5408"/>
                  <a:gd name="T81" fmla="*/ 366470251 h 6236"/>
                  <a:gd name="T82" fmla="*/ 353671669 w 5408"/>
                  <a:gd name="T83" fmla="*/ 345752918 h 6236"/>
                  <a:gd name="T84" fmla="*/ 341050632 w 5408"/>
                  <a:gd name="T85" fmla="*/ 329608379 h 6236"/>
                  <a:gd name="T86" fmla="*/ 322539655 w 5408"/>
                  <a:gd name="T87" fmla="*/ 320276445 h 6236"/>
                  <a:gd name="T88" fmla="*/ 250926541 w 5408"/>
                  <a:gd name="T89" fmla="*/ 218277075 h 6236"/>
                  <a:gd name="T90" fmla="*/ 235407027 w 5408"/>
                  <a:gd name="T91" fmla="*/ 222663218 h 6236"/>
                  <a:gd name="T92" fmla="*/ 223533855 w 5408"/>
                  <a:gd name="T93" fmla="*/ 232741756 h 6236"/>
                  <a:gd name="T94" fmla="*/ 216989648 w 5408"/>
                  <a:gd name="T95" fmla="*/ 247299610 h 6236"/>
                  <a:gd name="T96" fmla="*/ 216989648 w 5408"/>
                  <a:gd name="T97" fmla="*/ 261950941 h 6236"/>
                  <a:gd name="T98" fmla="*/ 223533855 w 5408"/>
                  <a:gd name="T99" fmla="*/ 276322449 h 6236"/>
                  <a:gd name="T100" fmla="*/ 235407027 w 5408"/>
                  <a:gd name="T101" fmla="*/ 286587638 h 6236"/>
                  <a:gd name="T102" fmla="*/ 250926541 w 5408"/>
                  <a:gd name="T103" fmla="*/ 290973781 h 6236"/>
                  <a:gd name="T104" fmla="*/ 265323797 w 5408"/>
                  <a:gd name="T105" fmla="*/ 288733970 h 6236"/>
                  <a:gd name="T106" fmla="*/ 278505810 w 5408"/>
                  <a:gd name="T107" fmla="*/ 280335291 h 6236"/>
                  <a:gd name="T108" fmla="*/ 287013433 w 5408"/>
                  <a:gd name="T109" fmla="*/ 267083688 h 6236"/>
                  <a:gd name="T110" fmla="*/ 289257336 w 5408"/>
                  <a:gd name="T111" fmla="*/ 252712180 h 6236"/>
                  <a:gd name="T112" fmla="*/ 284863128 w 5408"/>
                  <a:gd name="T113" fmla="*/ 237314550 h 6236"/>
                  <a:gd name="T114" fmla="*/ 274579286 w 5408"/>
                  <a:gd name="T115" fmla="*/ 225369504 h 6236"/>
                  <a:gd name="T116" fmla="*/ 260182029 w 5408"/>
                  <a:gd name="T117" fmla="*/ 218930200 h 62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408" h="6236">
                    <a:moveTo>
                      <a:pt x="4619" y="6236"/>
                    </a:moveTo>
                    <a:lnTo>
                      <a:pt x="788" y="6236"/>
                    </a:lnTo>
                    <a:lnTo>
                      <a:pt x="723" y="6234"/>
                    </a:lnTo>
                    <a:lnTo>
                      <a:pt x="692" y="6232"/>
                    </a:lnTo>
                    <a:lnTo>
                      <a:pt x="661" y="6230"/>
                    </a:lnTo>
                    <a:lnTo>
                      <a:pt x="630" y="6226"/>
                    </a:lnTo>
                    <a:lnTo>
                      <a:pt x="602" y="6222"/>
                    </a:lnTo>
                    <a:lnTo>
                      <a:pt x="572" y="6219"/>
                    </a:lnTo>
                    <a:lnTo>
                      <a:pt x="544" y="6213"/>
                    </a:lnTo>
                    <a:lnTo>
                      <a:pt x="517" y="6208"/>
                    </a:lnTo>
                    <a:lnTo>
                      <a:pt x="490" y="6200"/>
                    </a:lnTo>
                    <a:lnTo>
                      <a:pt x="464" y="6193"/>
                    </a:lnTo>
                    <a:lnTo>
                      <a:pt x="438" y="6185"/>
                    </a:lnTo>
                    <a:lnTo>
                      <a:pt x="413" y="6177"/>
                    </a:lnTo>
                    <a:lnTo>
                      <a:pt x="388" y="6168"/>
                    </a:lnTo>
                    <a:lnTo>
                      <a:pt x="365" y="6158"/>
                    </a:lnTo>
                    <a:lnTo>
                      <a:pt x="343" y="6148"/>
                    </a:lnTo>
                    <a:lnTo>
                      <a:pt x="321" y="6137"/>
                    </a:lnTo>
                    <a:lnTo>
                      <a:pt x="298" y="6126"/>
                    </a:lnTo>
                    <a:lnTo>
                      <a:pt x="279" y="6114"/>
                    </a:lnTo>
                    <a:lnTo>
                      <a:pt x="258" y="6101"/>
                    </a:lnTo>
                    <a:lnTo>
                      <a:pt x="239" y="6089"/>
                    </a:lnTo>
                    <a:lnTo>
                      <a:pt x="219" y="6074"/>
                    </a:lnTo>
                    <a:lnTo>
                      <a:pt x="202" y="6061"/>
                    </a:lnTo>
                    <a:lnTo>
                      <a:pt x="185" y="6046"/>
                    </a:lnTo>
                    <a:lnTo>
                      <a:pt x="169" y="6031"/>
                    </a:lnTo>
                    <a:lnTo>
                      <a:pt x="153" y="6015"/>
                    </a:lnTo>
                    <a:lnTo>
                      <a:pt x="138" y="5999"/>
                    </a:lnTo>
                    <a:lnTo>
                      <a:pt x="123" y="5982"/>
                    </a:lnTo>
                    <a:lnTo>
                      <a:pt x="110" y="5966"/>
                    </a:lnTo>
                    <a:lnTo>
                      <a:pt x="97" y="5947"/>
                    </a:lnTo>
                    <a:lnTo>
                      <a:pt x="85" y="5930"/>
                    </a:lnTo>
                    <a:lnTo>
                      <a:pt x="74" y="5911"/>
                    </a:lnTo>
                    <a:lnTo>
                      <a:pt x="64" y="5892"/>
                    </a:lnTo>
                    <a:lnTo>
                      <a:pt x="54" y="5872"/>
                    </a:lnTo>
                    <a:lnTo>
                      <a:pt x="45" y="5852"/>
                    </a:lnTo>
                    <a:lnTo>
                      <a:pt x="37" y="5832"/>
                    </a:lnTo>
                    <a:lnTo>
                      <a:pt x="29" y="5811"/>
                    </a:lnTo>
                    <a:lnTo>
                      <a:pt x="23" y="5791"/>
                    </a:lnTo>
                    <a:lnTo>
                      <a:pt x="17" y="5770"/>
                    </a:lnTo>
                    <a:lnTo>
                      <a:pt x="12" y="5747"/>
                    </a:lnTo>
                    <a:lnTo>
                      <a:pt x="8" y="5725"/>
                    </a:lnTo>
                    <a:lnTo>
                      <a:pt x="5" y="5703"/>
                    </a:lnTo>
                    <a:lnTo>
                      <a:pt x="2" y="5679"/>
                    </a:lnTo>
                    <a:lnTo>
                      <a:pt x="1" y="5656"/>
                    </a:lnTo>
                    <a:lnTo>
                      <a:pt x="0" y="5633"/>
                    </a:lnTo>
                    <a:lnTo>
                      <a:pt x="0" y="5609"/>
                    </a:lnTo>
                    <a:lnTo>
                      <a:pt x="1" y="5584"/>
                    </a:lnTo>
                    <a:lnTo>
                      <a:pt x="2" y="5560"/>
                    </a:lnTo>
                    <a:lnTo>
                      <a:pt x="5" y="5535"/>
                    </a:lnTo>
                    <a:lnTo>
                      <a:pt x="8" y="5509"/>
                    </a:lnTo>
                    <a:lnTo>
                      <a:pt x="13" y="5484"/>
                    </a:lnTo>
                    <a:lnTo>
                      <a:pt x="18" y="5459"/>
                    </a:lnTo>
                    <a:lnTo>
                      <a:pt x="24" y="5433"/>
                    </a:lnTo>
                    <a:lnTo>
                      <a:pt x="31" y="5405"/>
                    </a:lnTo>
                    <a:lnTo>
                      <a:pt x="39" y="5380"/>
                    </a:lnTo>
                    <a:lnTo>
                      <a:pt x="48" y="5352"/>
                    </a:lnTo>
                    <a:lnTo>
                      <a:pt x="58" y="5325"/>
                    </a:lnTo>
                    <a:lnTo>
                      <a:pt x="68" y="5298"/>
                    </a:lnTo>
                    <a:lnTo>
                      <a:pt x="79" y="5271"/>
                    </a:lnTo>
                    <a:lnTo>
                      <a:pt x="91" y="5243"/>
                    </a:lnTo>
                    <a:lnTo>
                      <a:pt x="105" y="5215"/>
                    </a:lnTo>
                    <a:lnTo>
                      <a:pt x="118" y="5187"/>
                    </a:lnTo>
                    <a:lnTo>
                      <a:pt x="150" y="5130"/>
                    </a:lnTo>
                    <a:lnTo>
                      <a:pt x="1925" y="2058"/>
                    </a:lnTo>
                    <a:lnTo>
                      <a:pt x="1925" y="0"/>
                    </a:lnTo>
                    <a:lnTo>
                      <a:pt x="3484" y="0"/>
                    </a:lnTo>
                    <a:lnTo>
                      <a:pt x="3484" y="2058"/>
                    </a:lnTo>
                    <a:lnTo>
                      <a:pt x="5258" y="5130"/>
                    </a:lnTo>
                    <a:lnTo>
                      <a:pt x="5289" y="5187"/>
                    </a:lnTo>
                    <a:lnTo>
                      <a:pt x="5303" y="5215"/>
                    </a:lnTo>
                    <a:lnTo>
                      <a:pt x="5316" y="5243"/>
                    </a:lnTo>
                    <a:lnTo>
                      <a:pt x="5329" y="5271"/>
                    </a:lnTo>
                    <a:lnTo>
                      <a:pt x="5340" y="5298"/>
                    </a:lnTo>
                    <a:lnTo>
                      <a:pt x="5351" y="5325"/>
                    </a:lnTo>
                    <a:lnTo>
                      <a:pt x="5359" y="5352"/>
                    </a:lnTo>
                    <a:lnTo>
                      <a:pt x="5368" y="5380"/>
                    </a:lnTo>
                    <a:lnTo>
                      <a:pt x="5377" y="5405"/>
                    </a:lnTo>
                    <a:lnTo>
                      <a:pt x="5383" y="5433"/>
                    </a:lnTo>
                    <a:lnTo>
                      <a:pt x="5389" y="5459"/>
                    </a:lnTo>
                    <a:lnTo>
                      <a:pt x="5394" y="5484"/>
                    </a:lnTo>
                    <a:lnTo>
                      <a:pt x="5399" y="5509"/>
                    </a:lnTo>
                    <a:lnTo>
                      <a:pt x="5403" y="5535"/>
                    </a:lnTo>
                    <a:lnTo>
                      <a:pt x="5405" y="5560"/>
                    </a:lnTo>
                    <a:lnTo>
                      <a:pt x="5406" y="5584"/>
                    </a:lnTo>
                    <a:lnTo>
                      <a:pt x="5408" y="5609"/>
                    </a:lnTo>
                    <a:lnTo>
                      <a:pt x="5408" y="5633"/>
                    </a:lnTo>
                    <a:lnTo>
                      <a:pt x="5406" y="5656"/>
                    </a:lnTo>
                    <a:lnTo>
                      <a:pt x="5405" y="5679"/>
                    </a:lnTo>
                    <a:lnTo>
                      <a:pt x="5403" y="5703"/>
                    </a:lnTo>
                    <a:lnTo>
                      <a:pt x="5399" y="5725"/>
                    </a:lnTo>
                    <a:lnTo>
                      <a:pt x="5395" y="5747"/>
                    </a:lnTo>
                    <a:lnTo>
                      <a:pt x="5390" y="5770"/>
                    </a:lnTo>
                    <a:lnTo>
                      <a:pt x="5384" y="5791"/>
                    </a:lnTo>
                    <a:lnTo>
                      <a:pt x="5378" y="5811"/>
                    </a:lnTo>
                    <a:lnTo>
                      <a:pt x="5370" y="5832"/>
                    </a:lnTo>
                    <a:lnTo>
                      <a:pt x="5362" y="5852"/>
                    </a:lnTo>
                    <a:lnTo>
                      <a:pt x="5353" y="5872"/>
                    </a:lnTo>
                    <a:lnTo>
                      <a:pt x="5343" y="5892"/>
                    </a:lnTo>
                    <a:lnTo>
                      <a:pt x="5333" y="5911"/>
                    </a:lnTo>
                    <a:lnTo>
                      <a:pt x="5322" y="5930"/>
                    </a:lnTo>
                    <a:lnTo>
                      <a:pt x="5310" y="5947"/>
                    </a:lnTo>
                    <a:lnTo>
                      <a:pt x="5298" y="5966"/>
                    </a:lnTo>
                    <a:lnTo>
                      <a:pt x="5284" y="5982"/>
                    </a:lnTo>
                    <a:lnTo>
                      <a:pt x="5269" y="5999"/>
                    </a:lnTo>
                    <a:lnTo>
                      <a:pt x="5254" y="6015"/>
                    </a:lnTo>
                    <a:lnTo>
                      <a:pt x="5238" y="6031"/>
                    </a:lnTo>
                    <a:lnTo>
                      <a:pt x="5222" y="6046"/>
                    </a:lnTo>
                    <a:lnTo>
                      <a:pt x="5205" y="6061"/>
                    </a:lnTo>
                    <a:lnTo>
                      <a:pt x="5187" y="6074"/>
                    </a:lnTo>
                    <a:lnTo>
                      <a:pt x="5168" y="6089"/>
                    </a:lnTo>
                    <a:lnTo>
                      <a:pt x="5150" y="6101"/>
                    </a:lnTo>
                    <a:lnTo>
                      <a:pt x="5129" y="6114"/>
                    </a:lnTo>
                    <a:lnTo>
                      <a:pt x="5109" y="6126"/>
                    </a:lnTo>
                    <a:lnTo>
                      <a:pt x="5087" y="6137"/>
                    </a:lnTo>
                    <a:lnTo>
                      <a:pt x="5064" y="6148"/>
                    </a:lnTo>
                    <a:lnTo>
                      <a:pt x="5042" y="6158"/>
                    </a:lnTo>
                    <a:lnTo>
                      <a:pt x="5019" y="6168"/>
                    </a:lnTo>
                    <a:lnTo>
                      <a:pt x="4994" y="6177"/>
                    </a:lnTo>
                    <a:lnTo>
                      <a:pt x="4969" y="6185"/>
                    </a:lnTo>
                    <a:lnTo>
                      <a:pt x="4943" y="6193"/>
                    </a:lnTo>
                    <a:lnTo>
                      <a:pt x="4918" y="6200"/>
                    </a:lnTo>
                    <a:lnTo>
                      <a:pt x="4890" y="6208"/>
                    </a:lnTo>
                    <a:lnTo>
                      <a:pt x="4863" y="6213"/>
                    </a:lnTo>
                    <a:lnTo>
                      <a:pt x="4835" y="6219"/>
                    </a:lnTo>
                    <a:lnTo>
                      <a:pt x="4805" y="6222"/>
                    </a:lnTo>
                    <a:lnTo>
                      <a:pt x="4777" y="6226"/>
                    </a:lnTo>
                    <a:lnTo>
                      <a:pt x="4746" y="6230"/>
                    </a:lnTo>
                    <a:lnTo>
                      <a:pt x="4715" y="6232"/>
                    </a:lnTo>
                    <a:lnTo>
                      <a:pt x="4684" y="6234"/>
                    </a:lnTo>
                    <a:lnTo>
                      <a:pt x="4619" y="6236"/>
                    </a:lnTo>
                    <a:close/>
                    <a:moveTo>
                      <a:pt x="1913" y="4253"/>
                    </a:moveTo>
                    <a:lnTo>
                      <a:pt x="1913" y="4253"/>
                    </a:lnTo>
                    <a:lnTo>
                      <a:pt x="1877" y="4254"/>
                    </a:lnTo>
                    <a:lnTo>
                      <a:pt x="1841" y="4257"/>
                    </a:lnTo>
                    <a:lnTo>
                      <a:pt x="1806" y="4260"/>
                    </a:lnTo>
                    <a:lnTo>
                      <a:pt x="1772" y="4266"/>
                    </a:lnTo>
                    <a:lnTo>
                      <a:pt x="1739" y="4275"/>
                    </a:lnTo>
                    <a:lnTo>
                      <a:pt x="1705" y="4284"/>
                    </a:lnTo>
                    <a:lnTo>
                      <a:pt x="1673" y="4295"/>
                    </a:lnTo>
                    <a:lnTo>
                      <a:pt x="1642" y="4307"/>
                    </a:lnTo>
                    <a:lnTo>
                      <a:pt x="1611" y="4321"/>
                    </a:lnTo>
                    <a:lnTo>
                      <a:pt x="1581" y="4337"/>
                    </a:lnTo>
                    <a:lnTo>
                      <a:pt x="1552" y="4353"/>
                    </a:lnTo>
                    <a:lnTo>
                      <a:pt x="1524" y="4371"/>
                    </a:lnTo>
                    <a:lnTo>
                      <a:pt x="1497" y="4391"/>
                    </a:lnTo>
                    <a:lnTo>
                      <a:pt x="1471" y="4411"/>
                    </a:lnTo>
                    <a:lnTo>
                      <a:pt x="1445" y="4433"/>
                    </a:lnTo>
                    <a:lnTo>
                      <a:pt x="1421" y="4457"/>
                    </a:lnTo>
                    <a:lnTo>
                      <a:pt x="1398" y="4480"/>
                    </a:lnTo>
                    <a:lnTo>
                      <a:pt x="1376" y="4506"/>
                    </a:lnTo>
                    <a:lnTo>
                      <a:pt x="1356" y="4532"/>
                    </a:lnTo>
                    <a:lnTo>
                      <a:pt x="1336" y="4559"/>
                    </a:lnTo>
                    <a:lnTo>
                      <a:pt x="1318" y="4587"/>
                    </a:lnTo>
                    <a:lnTo>
                      <a:pt x="1302" y="4616"/>
                    </a:lnTo>
                    <a:lnTo>
                      <a:pt x="1286" y="4645"/>
                    </a:lnTo>
                    <a:lnTo>
                      <a:pt x="1272" y="4676"/>
                    </a:lnTo>
                    <a:lnTo>
                      <a:pt x="1260" y="4708"/>
                    </a:lnTo>
                    <a:lnTo>
                      <a:pt x="1249" y="4740"/>
                    </a:lnTo>
                    <a:lnTo>
                      <a:pt x="1240" y="4774"/>
                    </a:lnTo>
                    <a:lnTo>
                      <a:pt x="1231" y="4807"/>
                    </a:lnTo>
                    <a:lnTo>
                      <a:pt x="1225" y="4842"/>
                    </a:lnTo>
                    <a:lnTo>
                      <a:pt x="1221" y="4876"/>
                    </a:lnTo>
                    <a:lnTo>
                      <a:pt x="1219" y="4911"/>
                    </a:lnTo>
                    <a:lnTo>
                      <a:pt x="1218" y="4946"/>
                    </a:lnTo>
                    <a:lnTo>
                      <a:pt x="1219" y="4982"/>
                    </a:lnTo>
                    <a:lnTo>
                      <a:pt x="1221" y="5018"/>
                    </a:lnTo>
                    <a:lnTo>
                      <a:pt x="1225" y="5053"/>
                    </a:lnTo>
                    <a:lnTo>
                      <a:pt x="1231" y="5087"/>
                    </a:lnTo>
                    <a:lnTo>
                      <a:pt x="1240" y="5120"/>
                    </a:lnTo>
                    <a:lnTo>
                      <a:pt x="1249" y="5154"/>
                    </a:lnTo>
                    <a:lnTo>
                      <a:pt x="1260" y="5186"/>
                    </a:lnTo>
                    <a:lnTo>
                      <a:pt x="1272" y="5217"/>
                    </a:lnTo>
                    <a:lnTo>
                      <a:pt x="1286" y="5248"/>
                    </a:lnTo>
                    <a:lnTo>
                      <a:pt x="1302" y="5277"/>
                    </a:lnTo>
                    <a:lnTo>
                      <a:pt x="1318" y="5307"/>
                    </a:lnTo>
                    <a:lnTo>
                      <a:pt x="1336" y="5335"/>
                    </a:lnTo>
                    <a:lnTo>
                      <a:pt x="1356" y="5362"/>
                    </a:lnTo>
                    <a:lnTo>
                      <a:pt x="1376" y="5388"/>
                    </a:lnTo>
                    <a:lnTo>
                      <a:pt x="1398" y="5414"/>
                    </a:lnTo>
                    <a:lnTo>
                      <a:pt x="1421" y="5438"/>
                    </a:lnTo>
                    <a:lnTo>
                      <a:pt x="1445" y="5461"/>
                    </a:lnTo>
                    <a:lnTo>
                      <a:pt x="1471" y="5483"/>
                    </a:lnTo>
                    <a:lnTo>
                      <a:pt x="1497" y="5503"/>
                    </a:lnTo>
                    <a:lnTo>
                      <a:pt x="1524" y="5523"/>
                    </a:lnTo>
                    <a:lnTo>
                      <a:pt x="1552" y="5541"/>
                    </a:lnTo>
                    <a:lnTo>
                      <a:pt x="1581" y="5557"/>
                    </a:lnTo>
                    <a:lnTo>
                      <a:pt x="1611" y="5573"/>
                    </a:lnTo>
                    <a:lnTo>
                      <a:pt x="1642" y="5587"/>
                    </a:lnTo>
                    <a:lnTo>
                      <a:pt x="1673" y="5599"/>
                    </a:lnTo>
                    <a:lnTo>
                      <a:pt x="1705" y="5610"/>
                    </a:lnTo>
                    <a:lnTo>
                      <a:pt x="1739" y="5619"/>
                    </a:lnTo>
                    <a:lnTo>
                      <a:pt x="1772" y="5628"/>
                    </a:lnTo>
                    <a:lnTo>
                      <a:pt x="1806" y="5634"/>
                    </a:lnTo>
                    <a:lnTo>
                      <a:pt x="1841" y="5637"/>
                    </a:lnTo>
                    <a:lnTo>
                      <a:pt x="1877" y="5640"/>
                    </a:lnTo>
                    <a:lnTo>
                      <a:pt x="1913" y="5641"/>
                    </a:lnTo>
                    <a:lnTo>
                      <a:pt x="1947" y="5640"/>
                    </a:lnTo>
                    <a:lnTo>
                      <a:pt x="1983" y="5637"/>
                    </a:lnTo>
                    <a:lnTo>
                      <a:pt x="2017" y="5634"/>
                    </a:lnTo>
                    <a:lnTo>
                      <a:pt x="2052" y="5628"/>
                    </a:lnTo>
                    <a:lnTo>
                      <a:pt x="2085" y="5619"/>
                    </a:lnTo>
                    <a:lnTo>
                      <a:pt x="2119" y="5610"/>
                    </a:lnTo>
                    <a:lnTo>
                      <a:pt x="2151" y="5599"/>
                    </a:lnTo>
                    <a:lnTo>
                      <a:pt x="2183" y="5587"/>
                    </a:lnTo>
                    <a:lnTo>
                      <a:pt x="2214" y="5573"/>
                    </a:lnTo>
                    <a:lnTo>
                      <a:pt x="2243" y="5557"/>
                    </a:lnTo>
                    <a:lnTo>
                      <a:pt x="2272" y="5541"/>
                    </a:lnTo>
                    <a:lnTo>
                      <a:pt x="2300" y="5523"/>
                    </a:lnTo>
                    <a:lnTo>
                      <a:pt x="2327" y="5503"/>
                    </a:lnTo>
                    <a:lnTo>
                      <a:pt x="2353" y="5483"/>
                    </a:lnTo>
                    <a:lnTo>
                      <a:pt x="2379" y="5461"/>
                    </a:lnTo>
                    <a:lnTo>
                      <a:pt x="2402" y="5438"/>
                    </a:lnTo>
                    <a:lnTo>
                      <a:pt x="2426" y="5414"/>
                    </a:lnTo>
                    <a:lnTo>
                      <a:pt x="2448" y="5388"/>
                    </a:lnTo>
                    <a:lnTo>
                      <a:pt x="2468" y="5362"/>
                    </a:lnTo>
                    <a:lnTo>
                      <a:pt x="2488" y="5335"/>
                    </a:lnTo>
                    <a:lnTo>
                      <a:pt x="2506" y="5307"/>
                    </a:lnTo>
                    <a:lnTo>
                      <a:pt x="2522" y="5277"/>
                    </a:lnTo>
                    <a:lnTo>
                      <a:pt x="2538" y="5248"/>
                    </a:lnTo>
                    <a:lnTo>
                      <a:pt x="2552" y="5217"/>
                    </a:lnTo>
                    <a:lnTo>
                      <a:pt x="2564" y="5186"/>
                    </a:lnTo>
                    <a:lnTo>
                      <a:pt x="2575" y="5154"/>
                    </a:lnTo>
                    <a:lnTo>
                      <a:pt x="2585" y="5120"/>
                    </a:lnTo>
                    <a:lnTo>
                      <a:pt x="2593" y="5087"/>
                    </a:lnTo>
                    <a:lnTo>
                      <a:pt x="2599" y="5053"/>
                    </a:lnTo>
                    <a:lnTo>
                      <a:pt x="2602" y="5018"/>
                    </a:lnTo>
                    <a:lnTo>
                      <a:pt x="2605" y="4982"/>
                    </a:lnTo>
                    <a:lnTo>
                      <a:pt x="2606" y="4946"/>
                    </a:lnTo>
                    <a:lnTo>
                      <a:pt x="2605" y="4911"/>
                    </a:lnTo>
                    <a:lnTo>
                      <a:pt x="2602" y="4876"/>
                    </a:lnTo>
                    <a:lnTo>
                      <a:pt x="2599" y="4842"/>
                    </a:lnTo>
                    <a:lnTo>
                      <a:pt x="2593" y="4807"/>
                    </a:lnTo>
                    <a:lnTo>
                      <a:pt x="2585" y="4774"/>
                    </a:lnTo>
                    <a:lnTo>
                      <a:pt x="2575" y="4740"/>
                    </a:lnTo>
                    <a:lnTo>
                      <a:pt x="2564" y="4708"/>
                    </a:lnTo>
                    <a:lnTo>
                      <a:pt x="2552" y="4676"/>
                    </a:lnTo>
                    <a:lnTo>
                      <a:pt x="2538" y="4645"/>
                    </a:lnTo>
                    <a:lnTo>
                      <a:pt x="2522" y="4616"/>
                    </a:lnTo>
                    <a:lnTo>
                      <a:pt x="2506" y="4587"/>
                    </a:lnTo>
                    <a:lnTo>
                      <a:pt x="2488" y="4559"/>
                    </a:lnTo>
                    <a:lnTo>
                      <a:pt x="2468" y="4532"/>
                    </a:lnTo>
                    <a:lnTo>
                      <a:pt x="2448" y="4506"/>
                    </a:lnTo>
                    <a:lnTo>
                      <a:pt x="2426" y="4480"/>
                    </a:lnTo>
                    <a:lnTo>
                      <a:pt x="2402" y="4457"/>
                    </a:lnTo>
                    <a:lnTo>
                      <a:pt x="2379" y="4433"/>
                    </a:lnTo>
                    <a:lnTo>
                      <a:pt x="2353" y="4411"/>
                    </a:lnTo>
                    <a:lnTo>
                      <a:pt x="2327" y="4391"/>
                    </a:lnTo>
                    <a:lnTo>
                      <a:pt x="2300" y="4371"/>
                    </a:lnTo>
                    <a:lnTo>
                      <a:pt x="2272" y="4353"/>
                    </a:lnTo>
                    <a:lnTo>
                      <a:pt x="2243" y="4337"/>
                    </a:lnTo>
                    <a:lnTo>
                      <a:pt x="2214" y="4321"/>
                    </a:lnTo>
                    <a:lnTo>
                      <a:pt x="2183" y="4307"/>
                    </a:lnTo>
                    <a:lnTo>
                      <a:pt x="2151" y="4295"/>
                    </a:lnTo>
                    <a:lnTo>
                      <a:pt x="2119" y="4284"/>
                    </a:lnTo>
                    <a:lnTo>
                      <a:pt x="2085" y="4275"/>
                    </a:lnTo>
                    <a:lnTo>
                      <a:pt x="2052" y="4266"/>
                    </a:lnTo>
                    <a:lnTo>
                      <a:pt x="2017" y="4260"/>
                    </a:lnTo>
                    <a:lnTo>
                      <a:pt x="1983" y="4257"/>
                    </a:lnTo>
                    <a:lnTo>
                      <a:pt x="1947" y="4254"/>
                    </a:lnTo>
                    <a:lnTo>
                      <a:pt x="1913" y="4253"/>
                    </a:lnTo>
                    <a:close/>
                    <a:moveTo>
                      <a:pt x="3322" y="3416"/>
                    </a:moveTo>
                    <a:lnTo>
                      <a:pt x="3322" y="3416"/>
                    </a:lnTo>
                    <a:lnTo>
                      <a:pt x="3296" y="3416"/>
                    </a:lnTo>
                    <a:lnTo>
                      <a:pt x="3270" y="3419"/>
                    </a:lnTo>
                    <a:lnTo>
                      <a:pt x="3244" y="3421"/>
                    </a:lnTo>
                    <a:lnTo>
                      <a:pt x="3219" y="3426"/>
                    </a:lnTo>
                    <a:lnTo>
                      <a:pt x="3195" y="3432"/>
                    </a:lnTo>
                    <a:lnTo>
                      <a:pt x="3170" y="3438"/>
                    </a:lnTo>
                    <a:lnTo>
                      <a:pt x="3147" y="3447"/>
                    </a:lnTo>
                    <a:lnTo>
                      <a:pt x="3123" y="3456"/>
                    </a:lnTo>
                    <a:lnTo>
                      <a:pt x="3101" y="3466"/>
                    </a:lnTo>
                    <a:lnTo>
                      <a:pt x="3079" y="3477"/>
                    </a:lnTo>
                    <a:lnTo>
                      <a:pt x="3058" y="3489"/>
                    </a:lnTo>
                    <a:lnTo>
                      <a:pt x="3037" y="3503"/>
                    </a:lnTo>
                    <a:lnTo>
                      <a:pt x="3017" y="3517"/>
                    </a:lnTo>
                    <a:lnTo>
                      <a:pt x="2997" y="3532"/>
                    </a:lnTo>
                    <a:lnTo>
                      <a:pt x="2979" y="3548"/>
                    </a:lnTo>
                    <a:lnTo>
                      <a:pt x="2962" y="3566"/>
                    </a:lnTo>
                    <a:lnTo>
                      <a:pt x="2944" y="3583"/>
                    </a:lnTo>
                    <a:lnTo>
                      <a:pt x="2928" y="3601"/>
                    </a:lnTo>
                    <a:lnTo>
                      <a:pt x="2913" y="3621"/>
                    </a:lnTo>
                    <a:lnTo>
                      <a:pt x="2899" y="3641"/>
                    </a:lnTo>
                    <a:lnTo>
                      <a:pt x="2885" y="3662"/>
                    </a:lnTo>
                    <a:lnTo>
                      <a:pt x="2873" y="3683"/>
                    </a:lnTo>
                    <a:lnTo>
                      <a:pt x="2862" y="3705"/>
                    </a:lnTo>
                    <a:lnTo>
                      <a:pt x="2852" y="3727"/>
                    </a:lnTo>
                    <a:lnTo>
                      <a:pt x="2842" y="3751"/>
                    </a:lnTo>
                    <a:lnTo>
                      <a:pt x="2834" y="3774"/>
                    </a:lnTo>
                    <a:lnTo>
                      <a:pt x="2827" y="3799"/>
                    </a:lnTo>
                    <a:lnTo>
                      <a:pt x="2822" y="3823"/>
                    </a:lnTo>
                    <a:lnTo>
                      <a:pt x="2817" y="3849"/>
                    </a:lnTo>
                    <a:lnTo>
                      <a:pt x="2813" y="3874"/>
                    </a:lnTo>
                    <a:lnTo>
                      <a:pt x="2812" y="3901"/>
                    </a:lnTo>
                    <a:lnTo>
                      <a:pt x="2811" y="3927"/>
                    </a:lnTo>
                    <a:lnTo>
                      <a:pt x="2812" y="3953"/>
                    </a:lnTo>
                    <a:lnTo>
                      <a:pt x="2813" y="3979"/>
                    </a:lnTo>
                    <a:lnTo>
                      <a:pt x="2817" y="4005"/>
                    </a:lnTo>
                    <a:lnTo>
                      <a:pt x="2822" y="4030"/>
                    </a:lnTo>
                    <a:lnTo>
                      <a:pt x="2827" y="4054"/>
                    </a:lnTo>
                    <a:lnTo>
                      <a:pt x="2834" y="4079"/>
                    </a:lnTo>
                    <a:lnTo>
                      <a:pt x="2842" y="4102"/>
                    </a:lnTo>
                    <a:lnTo>
                      <a:pt x="2852" y="4126"/>
                    </a:lnTo>
                    <a:lnTo>
                      <a:pt x="2862" y="4149"/>
                    </a:lnTo>
                    <a:lnTo>
                      <a:pt x="2873" y="4170"/>
                    </a:lnTo>
                    <a:lnTo>
                      <a:pt x="2885" y="4192"/>
                    </a:lnTo>
                    <a:lnTo>
                      <a:pt x="2899" y="4213"/>
                    </a:lnTo>
                    <a:lnTo>
                      <a:pt x="2913" y="4233"/>
                    </a:lnTo>
                    <a:lnTo>
                      <a:pt x="2928" y="4252"/>
                    </a:lnTo>
                    <a:lnTo>
                      <a:pt x="2944" y="4270"/>
                    </a:lnTo>
                    <a:lnTo>
                      <a:pt x="2962" y="4289"/>
                    </a:lnTo>
                    <a:lnTo>
                      <a:pt x="2979" y="4306"/>
                    </a:lnTo>
                    <a:lnTo>
                      <a:pt x="2997" y="4322"/>
                    </a:lnTo>
                    <a:lnTo>
                      <a:pt x="3017" y="4337"/>
                    </a:lnTo>
                    <a:lnTo>
                      <a:pt x="3037" y="4350"/>
                    </a:lnTo>
                    <a:lnTo>
                      <a:pt x="3058" y="4364"/>
                    </a:lnTo>
                    <a:lnTo>
                      <a:pt x="3079" y="4376"/>
                    </a:lnTo>
                    <a:lnTo>
                      <a:pt x="3101" y="4387"/>
                    </a:lnTo>
                    <a:lnTo>
                      <a:pt x="3123" y="4399"/>
                    </a:lnTo>
                    <a:lnTo>
                      <a:pt x="3147" y="4407"/>
                    </a:lnTo>
                    <a:lnTo>
                      <a:pt x="3170" y="4416"/>
                    </a:lnTo>
                    <a:lnTo>
                      <a:pt x="3195" y="4422"/>
                    </a:lnTo>
                    <a:lnTo>
                      <a:pt x="3219" y="4428"/>
                    </a:lnTo>
                    <a:lnTo>
                      <a:pt x="3244" y="4432"/>
                    </a:lnTo>
                    <a:lnTo>
                      <a:pt x="3270" y="4436"/>
                    </a:lnTo>
                    <a:lnTo>
                      <a:pt x="3296" y="4438"/>
                    </a:lnTo>
                    <a:lnTo>
                      <a:pt x="3322" y="4438"/>
                    </a:lnTo>
                    <a:lnTo>
                      <a:pt x="3349" y="4438"/>
                    </a:lnTo>
                    <a:lnTo>
                      <a:pt x="3375" y="4436"/>
                    </a:lnTo>
                    <a:lnTo>
                      <a:pt x="3401" y="4432"/>
                    </a:lnTo>
                    <a:lnTo>
                      <a:pt x="3426" y="4428"/>
                    </a:lnTo>
                    <a:lnTo>
                      <a:pt x="3450" y="4422"/>
                    </a:lnTo>
                    <a:lnTo>
                      <a:pt x="3475" y="4416"/>
                    </a:lnTo>
                    <a:lnTo>
                      <a:pt x="3498" y="4407"/>
                    </a:lnTo>
                    <a:lnTo>
                      <a:pt x="3522" y="4399"/>
                    </a:lnTo>
                    <a:lnTo>
                      <a:pt x="3544" y="4387"/>
                    </a:lnTo>
                    <a:lnTo>
                      <a:pt x="3566" y="4376"/>
                    </a:lnTo>
                    <a:lnTo>
                      <a:pt x="3588" y="4364"/>
                    </a:lnTo>
                    <a:lnTo>
                      <a:pt x="3608" y="4350"/>
                    </a:lnTo>
                    <a:lnTo>
                      <a:pt x="3629" y="4337"/>
                    </a:lnTo>
                    <a:lnTo>
                      <a:pt x="3648" y="4322"/>
                    </a:lnTo>
                    <a:lnTo>
                      <a:pt x="3666" y="4306"/>
                    </a:lnTo>
                    <a:lnTo>
                      <a:pt x="3685" y="4289"/>
                    </a:lnTo>
                    <a:lnTo>
                      <a:pt x="3702" y="4270"/>
                    </a:lnTo>
                    <a:lnTo>
                      <a:pt x="3718" y="4252"/>
                    </a:lnTo>
                    <a:lnTo>
                      <a:pt x="3733" y="4233"/>
                    </a:lnTo>
                    <a:lnTo>
                      <a:pt x="3746" y="4213"/>
                    </a:lnTo>
                    <a:lnTo>
                      <a:pt x="3760" y="4192"/>
                    </a:lnTo>
                    <a:lnTo>
                      <a:pt x="3772" y="4170"/>
                    </a:lnTo>
                    <a:lnTo>
                      <a:pt x="3783" y="4149"/>
                    </a:lnTo>
                    <a:lnTo>
                      <a:pt x="3795" y="4126"/>
                    </a:lnTo>
                    <a:lnTo>
                      <a:pt x="3803" y="4102"/>
                    </a:lnTo>
                    <a:lnTo>
                      <a:pt x="3812" y="4079"/>
                    </a:lnTo>
                    <a:lnTo>
                      <a:pt x="3818" y="4054"/>
                    </a:lnTo>
                    <a:lnTo>
                      <a:pt x="3824" y="4030"/>
                    </a:lnTo>
                    <a:lnTo>
                      <a:pt x="3829" y="4005"/>
                    </a:lnTo>
                    <a:lnTo>
                      <a:pt x="3832" y="3979"/>
                    </a:lnTo>
                    <a:lnTo>
                      <a:pt x="3834" y="3953"/>
                    </a:lnTo>
                    <a:lnTo>
                      <a:pt x="3834" y="3927"/>
                    </a:lnTo>
                    <a:lnTo>
                      <a:pt x="3834" y="3901"/>
                    </a:lnTo>
                    <a:lnTo>
                      <a:pt x="3832" y="3874"/>
                    </a:lnTo>
                    <a:lnTo>
                      <a:pt x="3829" y="3849"/>
                    </a:lnTo>
                    <a:lnTo>
                      <a:pt x="3824" y="3823"/>
                    </a:lnTo>
                    <a:lnTo>
                      <a:pt x="3818" y="3799"/>
                    </a:lnTo>
                    <a:lnTo>
                      <a:pt x="3812" y="3774"/>
                    </a:lnTo>
                    <a:lnTo>
                      <a:pt x="3803" y="3751"/>
                    </a:lnTo>
                    <a:lnTo>
                      <a:pt x="3795" y="3727"/>
                    </a:lnTo>
                    <a:lnTo>
                      <a:pt x="3783" y="3705"/>
                    </a:lnTo>
                    <a:lnTo>
                      <a:pt x="3772" y="3683"/>
                    </a:lnTo>
                    <a:lnTo>
                      <a:pt x="3760" y="3662"/>
                    </a:lnTo>
                    <a:lnTo>
                      <a:pt x="3746" y="3641"/>
                    </a:lnTo>
                    <a:lnTo>
                      <a:pt x="3733" y="3621"/>
                    </a:lnTo>
                    <a:lnTo>
                      <a:pt x="3718" y="3601"/>
                    </a:lnTo>
                    <a:lnTo>
                      <a:pt x="3702" y="3583"/>
                    </a:lnTo>
                    <a:lnTo>
                      <a:pt x="3685" y="3566"/>
                    </a:lnTo>
                    <a:lnTo>
                      <a:pt x="3666" y="3548"/>
                    </a:lnTo>
                    <a:lnTo>
                      <a:pt x="3648" y="3532"/>
                    </a:lnTo>
                    <a:lnTo>
                      <a:pt x="3629" y="3517"/>
                    </a:lnTo>
                    <a:lnTo>
                      <a:pt x="3608" y="3503"/>
                    </a:lnTo>
                    <a:lnTo>
                      <a:pt x="3588" y="3489"/>
                    </a:lnTo>
                    <a:lnTo>
                      <a:pt x="3566" y="3477"/>
                    </a:lnTo>
                    <a:lnTo>
                      <a:pt x="3544" y="3466"/>
                    </a:lnTo>
                    <a:lnTo>
                      <a:pt x="3522" y="3456"/>
                    </a:lnTo>
                    <a:lnTo>
                      <a:pt x="3498" y="3447"/>
                    </a:lnTo>
                    <a:lnTo>
                      <a:pt x="3475" y="3438"/>
                    </a:lnTo>
                    <a:lnTo>
                      <a:pt x="3450" y="3432"/>
                    </a:lnTo>
                    <a:lnTo>
                      <a:pt x="3426" y="3426"/>
                    </a:lnTo>
                    <a:lnTo>
                      <a:pt x="3401" y="3421"/>
                    </a:lnTo>
                    <a:lnTo>
                      <a:pt x="3375" y="3419"/>
                    </a:lnTo>
                    <a:lnTo>
                      <a:pt x="3349" y="3416"/>
                    </a:lnTo>
                    <a:lnTo>
                      <a:pt x="3322" y="3416"/>
                    </a:lnTo>
                    <a:close/>
                    <a:moveTo>
                      <a:pt x="2704" y="2339"/>
                    </a:moveTo>
                    <a:lnTo>
                      <a:pt x="2704" y="2339"/>
                    </a:lnTo>
                    <a:lnTo>
                      <a:pt x="2684" y="2339"/>
                    </a:lnTo>
                    <a:lnTo>
                      <a:pt x="2664" y="2340"/>
                    </a:lnTo>
                    <a:lnTo>
                      <a:pt x="2644" y="2343"/>
                    </a:lnTo>
                    <a:lnTo>
                      <a:pt x="2625" y="2346"/>
                    </a:lnTo>
                    <a:lnTo>
                      <a:pt x="2606" y="2351"/>
                    </a:lnTo>
                    <a:lnTo>
                      <a:pt x="2588" y="2356"/>
                    </a:lnTo>
                    <a:lnTo>
                      <a:pt x="2569" y="2362"/>
                    </a:lnTo>
                    <a:lnTo>
                      <a:pt x="2552" y="2369"/>
                    </a:lnTo>
                    <a:lnTo>
                      <a:pt x="2535" y="2377"/>
                    </a:lnTo>
                    <a:lnTo>
                      <a:pt x="2518" y="2386"/>
                    </a:lnTo>
                    <a:lnTo>
                      <a:pt x="2501" y="2394"/>
                    </a:lnTo>
                    <a:lnTo>
                      <a:pt x="2485" y="2406"/>
                    </a:lnTo>
                    <a:lnTo>
                      <a:pt x="2470" y="2415"/>
                    </a:lnTo>
                    <a:lnTo>
                      <a:pt x="2456" y="2428"/>
                    </a:lnTo>
                    <a:lnTo>
                      <a:pt x="2442" y="2440"/>
                    </a:lnTo>
                    <a:lnTo>
                      <a:pt x="2428" y="2452"/>
                    </a:lnTo>
                    <a:lnTo>
                      <a:pt x="2415" y="2466"/>
                    </a:lnTo>
                    <a:lnTo>
                      <a:pt x="2402" y="2481"/>
                    </a:lnTo>
                    <a:lnTo>
                      <a:pt x="2391" y="2494"/>
                    </a:lnTo>
                    <a:lnTo>
                      <a:pt x="2380" y="2510"/>
                    </a:lnTo>
                    <a:lnTo>
                      <a:pt x="2370" y="2526"/>
                    </a:lnTo>
                    <a:lnTo>
                      <a:pt x="2361" y="2543"/>
                    </a:lnTo>
                    <a:lnTo>
                      <a:pt x="2352" y="2560"/>
                    </a:lnTo>
                    <a:lnTo>
                      <a:pt x="2344" y="2577"/>
                    </a:lnTo>
                    <a:lnTo>
                      <a:pt x="2337" y="2594"/>
                    </a:lnTo>
                    <a:lnTo>
                      <a:pt x="2331" y="2613"/>
                    </a:lnTo>
                    <a:lnTo>
                      <a:pt x="2326" y="2631"/>
                    </a:lnTo>
                    <a:lnTo>
                      <a:pt x="2321" y="2650"/>
                    </a:lnTo>
                    <a:lnTo>
                      <a:pt x="2319" y="2668"/>
                    </a:lnTo>
                    <a:lnTo>
                      <a:pt x="2316" y="2688"/>
                    </a:lnTo>
                    <a:lnTo>
                      <a:pt x="2314" y="2708"/>
                    </a:lnTo>
                    <a:lnTo>
                      <a:pt x="2314" y="2729"/>
                    </a:lnTo>
                    <a:lnTo>
                      <a:pt x="2314" y="2749"/>
                    </a:lnTo>
                    <a:lnTo>
                      <a:pt x="2316" y="2768"/>
                    </a:lnTo>
                    <a:lnTo>
                      <a:pt x="2319" y="2788"/>
                    </a:lnTo>
                    <a:lnTo>
                      <a:pt x="2321" y="2807"/>
                    </a:lnTo>
                    <a:lnTo>
                      <a:pt x="2326" y="2825"/>
                    </a:lnTo>
                    <a:lnTo>
                      <a:pt x="2331" y="2844"/>
                    </a:lnTo>
                    <a:lnTo>
                      <a:pt x="2337" y="2862"/>
                    </a:lnTo>
                    <a:lnTo>
                      <a:pt x="2344" y="2879"/>
                    </a:lnTo>
                    <a:lnTo>
                      <a:pt x="2352" y="2897"/>
                    </a:lnTo>
                    <a:lnTo>
                      <a:pt x="2361" y="2914"/>
                    </a:lnTo>
                    <a:lnTo>
                      <a:pt x="2370" y="2930"/>
                    </a:lnTo>
                    <a:lnTo>
                      <a:pt x="2380" y="2946"/>
                    </a:lnTo>
                    <a:lnTo>
                      <a:pt x="2391" y="2961"/>
                    </a:lnTo>
                    <a:lnTo>
                      <a:pt x="2402" y="2976"/>
                    </a:lnTo>
                    <a:lnTo>
                      <a:pt x="2415" y="2990"/>
                    </a:lnTo>
                    <a:lnTo>
                      <a:pt x="2428" y="3004"/>
                    </a:lnTo>
                    <a:lnTo>
                      <a:pt x="2442" y="3016"/>
                    </a:lnTo>
                    <a:lnTo>
                      <a:pt x="2456" y="3029"/>
                    </a:lnTo>
                    <a:lnTo>
                      <a:pt x="2470" y="3040"/>
                    </a:lnTo>
                    <a:lnTo>
                      <a:pt x="2485" y="3051"/>
                    </a:lnTo>
                    <a:lnTo>
                      <a:pt x="2501" y="3062"/>
                    </a:lnTo>
                    <a:lnTo>
                      <a:pt x="2518" y="3071"/>
                    </a:lnTo>
                    <a:lnTo>
                      <a:pt x="2535" y="3079"/>
                    </a:lnTo>
                    <a:lnTo>
                      <a:pt x="2552" y="3087"/>
                    </a:lnTo>
                    <a:lnTo>
                      <a:pt x="2569" y="3094"/>
                    </a:lnTo>
                    <a:lnTo>
                      <a:pt x="2588" y="3100"/>
                    </a:lnTo>
                    <a:lnTo>
                      <a:pt x="2606" y="3105"/>
                    </a:lnTo>
                    <a:lnTo>
                      <a:pt x="2625" y="3110"/>
                    </a:lnTo>
                    <a:lnTo>
                      <a:pt x="2644" y="3114"/>
                    </a:lnTo>
                    <a:lnTo>
                      <a:pt x="2664" y="3116"/>
                    </a:lnTo>
                    <a:lnTo>
                      <a:pt x="2684" y="3118"/>
                    </a:lnTo>
                    <a:lnTo>
                      <a:pt x="2704" y="3118"/>
                    </a:lnTo>
                    <a:lnTo>
                      <a:pt x="2723" y="3118"/>
                    </a:lnTo>
                    <a:lnTo>
                      <a:pt x="2743" y="3116"/>
                    </a:lnTo>
                    <a:lnTo>
                      <a:pt x="2763" y="3114"/>
                    </a:lnTo>
                    <a:lnTo>
                      <a:pt x="2783" y="3110"/>
                    </a:lnTo>
                    <a:lnTo>
                      <a:pt x="2801" y="3105"/>
                    </a:lnTo>
                    <a:lnTo>
                      <a:pt x="2820" y="3100"/>
                    </a:lnTo>
                    <a:lnTo>
                      <a:pt x="2838" y="3094"/>
                    </a:lnTo>
                    <a:lnTo>
                      <a:pt x="2855" y="3087"/>
                    </a:lnTo>
                    <a:lnTo>
                      <a:pt x="2873" y="3079"/>
                    </a:lnTo>
                    <a:lnTo>
                      <a:pt x="2890" y="3071"/>
                    </a:lnTo>
                    <a:lnTo>
                      <a:pt x="2906" y="3062"/>
                    </a:lnTo>
                    <a:lnTo>
                      <a:pt x="2922" y="3051"/>
                    </a:lnTo>
                    <a:lnTo>
                      <a:pt x="2937" y="3040"/>
                    </a:lnTo>
                    <a:lnTo>
                      <a:pt x="2952" y="3029"/>
                    </a:lnTo>
                    <a:lnTo>
                      <a:pt x="2965" y="3016"/>
                    </a:lnTo>
                    <a:lnTo>
                      <a:pt x="2979" y="3004"/>
                    </a:lnTo>
                    <a:lnTo>
                      <a:pt x="2992" y="2990"/>
                    </a:lnTo>
                    <a:lnTo>
                      <a:pt x="3005" y="2976"/>
                    </a:lnTo>
                    <a:lnTo>
                      <a:pt x="3016" y="2961"/>
                    </a:lnTo>
                    <a:lnTo>
                      <a:pt x="3027" y="2946"/>
                    </a:lnTo>
                    <a:lnTo>
                      <a:pt x="3037" y="2930"/>
                    </a:lnTo>
                    <a:lnTo>
                      <a:pt x="3047" y="2914"/>
                    </a:lnTo>
                    <a:lnTo>
                      <a:pt x="3055" y="2897"/>
                    </a:lnTo>
                    <a:lnTo>
                      <a:pt x="3063" y="2879"/>
                    </a:lnTo>
                    <a:lnTo>
                      <a:pt x="3070" y="2862"/>
                    </a:lnTo>
                    <a:lnTo>
                      <a:pt x="3076" y="2844"/>
                    </a:lnTo>
                    <a:lnTo>
                      <a:pt x="3081" y="2825"/>
                    </a:lnTo>
                    <a:lnTo>
                      <a:pt x="3086" y="2807"/>
                    </a:lnTo>
                    <a:lnTo>
                      <a:pt x="3089" y="2788"/>
                    </a:lnTo>
                    <a:lnTo>
                      <a:pt x="3091" y="2768"/>
                    </a:lnTo>
                    <a:lnTo>
                      <a:pt x="3094" y="2749"/>
                    </a:lnTo>
                    <a:lnTo>
                      <a:pt x="3094" y="2729"/>
                    </a:lnTo>
                    <a:lnTo>
                      <a:pt x="3094" y="2708"/>
                    </a:lnTo>
                    <a:lnTo>
                      <a:pt x="3091" y="2688"/>
                    </a:lnTo>
                    <a:lnTo>
                      <a:pt x="3089" y="2668"/>
                    </a:lnTo>
                    <a:lnTo>
                      <a:pt x="3086" y="2650"/>
                    </a:lnTo>
                    <a:lnTo>
                      <a:pt x="3081" y="2631"/>
                    </a:lnTo>
                    <a:lnTo>
                      <a:pt x="3076" y="2613"/>
                    </a:lnTo>
                    <a:lnTo>
                      <a:pt x="3070" y="2594"/>
                    </a:lnTo>
                    <a:lnTo>
                      <a:pt x="3063" y="2577"/>
                    </a:lnTo>
                    <a:lnTo>
                      <a:pt x="3055" y="2560"/>
                    </a:lnTo>
                    <a:lnTo>
                      <a:pt x="3047" y="2543"/>
                    </a:lnTo>
                    <a:lnTo>
                      <a:pt x="3037" y="2526"/>
                    </a:lnTo>
                    <a:lnTo>
                      <a:pt x="3027" y="2510"/>
                    </a:lnTo>
                    <a:lnTo>
                      <a:pt x="3016" y="2494"/>
                    </a:lnTo>
                    <a:lnTo>
                      <a:pt x="3005" y="2481"/>
                    </a:lnTo>
                    <a:lnTo>
                      <a:pt x="2992" y="2466"/>
                    </a:lnTo>
                    <a:lnTo>
                      <a:pt x="2979" y="2452"/>
                    </a:lnTo>
                    <a:lnTo>
                      <a:pt x="2965" y="2440"/>
                    </a:lnTo>
                    <a:lnTo>
                      <a:pt x="2952" y="2428"/>
                    </a:lnTo>
                    <a:lnTo>
                      <a:pt x="2937" y="2415"/>
                    </a:lnTo>
                    <a:lnTo>
                      <a:pt x="2922" y="2406"/>
                    </a:lnTo>
                    <a:lnTo>
                      <a:pt x="2906" y="2394"/>
                    </a:lnTo>
                    <a:lnTo>
                      <a:pt x="2890" y="2386"/>
                    </a:lnTo>
                    <a:lnTo>
                      <a:pt x="2873" y="2377"/>
                    </a:lnTo>
                    <a:lnTo>
                      <a:pt x="2855" y="2369"/>
                    </a:lnTo>
                    <a:lnTo>
                      <a:pt x="2838" y="2362"/>
                    </a:lnTo>
                    <a:lnTo>
                      <a:pt x="2820" y="2356"/>
                    </a:lnTo>
                    <a:lnTo>
                      <a:pt x="2801" y="2351"/>
                    </a:lnTo>
                    <a:lnTo>
                      <a:pt x="2783" y="2346"/>
                    </a:lnTo>
                    <a:lnTo>
                      <a:pt x="2763" y="2343"/>
                    </a:lnTo>
                    <a:lnTo>
                      <a:pt x="2743" y="2340"/>
                    </a:lnTo>
                    <a:lnTo>
                      <a:pt x="2723" y="2339"/>
                    </a:lnTo>
                    <a:lnTo>
                      <a:pt x="2704" y="2339"/>
                    </a:lnTo>
                    <a:close/>
                  </a:path>
                </a:pathLst>
              </a:custGeom>
              <a:solidFill>
                <a:srgbClr val="40E0C5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892962" y="3457888"/>
              <a:ext cx="1220984" cy="1331227"/>
              <a:chOff x="2892962" y="3457888"/>
              <a:chExt cx="1220984" cy="1331227"/>
            </a:xfrm>
          </p:grpSpPr>
          <p:sp>
            <p:nvSpPr>
              <p:cNvPr id="104" name="矩形 103"/>
              <p:cNvSpPr/>
              <p:nvPr/>
            </p:nvSpPr>
            <p:spPr>
              <a:xfrm>
                <a:off x="2892962" y="3542957"/>
                <a:ext cx="1220984" cy="1220983"/>
              </a:xfrm>
              <a:prstGeom prst="rect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19" name="等腰三角形 18"/>
              <p:cNvSpPr/>
              <p:nvPr/>
            </p:nvSpPr>
            <p:spPr>
              <a:xfrm flipV="1">
                <a:off x="3369341" y="3457888"/>
                <a:ext cx="275387" cy="152971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011295" y="3890742"/>
                <a:ext cx="9843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关键</a:t>
                </a:r>
                <a:r>
                  <a:rPr lang="zh-CN" altLang="en-US" sz="1400" b="1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词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893805" y="4154078"/>
                <a:ext cx="1213826" cy="572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添加关键描述性文字</a:t>
                </a:r>
                <a:endPara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2" name="KSO_Shape"/>
              <p:cNvSpPr/>
              <p:nvPr/>
            </p:nvSpPr>
            <p:spPr bwMode="auto">
              <a:xfrm>
                <a:off x="3364573" y="3638464"/>
                <a:ext cx="272295" cy="265032"/>
              </a:xfrm>
              <a:custGeom>
                <a:avLst/>
                <a:gdLst>
                  <a:gd name="T0" fmla="*/ 666817 w 2390775"/>
                  <a:gd name="T1" fmla="*/ 1651200 h 2327275"/>
                  <a:gd name="T2" fmla="*/ 566198 w 2390775"/>
                  <a:gd name="T3" fmla="*/ 1648988 h 2327275"/>
                  <a:gd name="T4" fmla="*/ 521900 w 2390775"/>
                  <a:gd name="T5" fmla="*/ 1642352 h 2327275"/>
                  <a:gd name="T6" fmla="*/ 451657 w 2390775"/>
                  <a:gd name="T7" fmla="*/ 1625606 h 2327275"/>
                  <a:gd name="T8" fmla="*/ 414954 w 2390775"/>
                  <a:gd name="T9" fmla="*/ 1611703 h 2327275"/>
                  <a:gd name="T10" fmla="*/ 386794 w 2390775"/>
                  <a:gd name="T11" fmla="*/ 1596536 h 2327275"/>
                  <a:gd name="T12" fmla="*/ 361480 w 2390775"/>
                  <a:gd name="T13" fmla="*/ 1577261 h 2327275"/>
                  <a:gd name="T14" fmla="*/ 340280 w 2390775"/>
                  <a:gd name="T15" fmla="*/ 1553247 h 2327275"/>
                  <a:gd name="T16" fmla="*/ 888937 w 2390775"/>
                  <a:gd name="T17" fmla="*/ 1206621 h 2327275"/>
                  <a:gd name="T18" fmla="*/ 1840488 w 2390775"/>
                  <a:gd name="T19" fmla="*/ 1219287 h 2327275"/>
                  <a:gd name="T20" fmla="*/ 1623069 w 2390775"/>
                  <a:gd name="T21" fmla="*/ 1586618 h 2327275"/>
                  <a:gd name="T22" fmla="*/ 1603447 w 2390775"/>
                  <a:gd name="T23" fmla="*/ 1604668 h 2327275"/>
                  <a:gd name="T24" fmla="*/ 1586041 w 2390775"/>
                  <a:gd name="T25" fmla="*/ 1615435 h 2327275"/>
                  <a:gd name="T26" fmla="*/ 1564203 w 2390775"/>
                  <a:gd name="T27" fmla="*/ 1624302 h 2327275"/>
                  <a:gd name="T28" fmla="*/ 1537619 w 2390775"/>
                  <a:gd name="T29" fmla="*/ 1631584 h 2327275"/>
                  <a:gd name="T30" fmla="*/ 1504706 w 2390775"/>
                  <a:gd name="T31" fmla="*/ 1636335 h 2327275"/>
                  <a:gd name="T32" fmla="*/ 1344252 w 2390775"/>
                  <a:gd name="T33" fmla="*/ 1642035 h 2327275"/>
                  <a:gd name="T34" fmla="*/ 1310389 w 2390775"/>
                  <a:gd name="T35" fmla="*/ 991605 h 2327275"/>
                  <a:gd name="T36" fmla="*/ 441594 w 2390775"/>
                  <a:gd name="T37" fmla="*/ 1195662 h 2327275"/>
                  <a:gd name="T38" fmla="*/ 81238 w 2390775"/>
                  <a:gd name="T39" fmla="*/ 1104844 h 2327275"/>
                  <a:gd name="T40" fmla="*/ 72704 w 2390775"/>
                  <a:gd name="T41" fmla="*/ 1075414 h 2327275"/>
                  <a:gd name="T42" fmla="*/ 71439 w 2390775"/>
                  <a:gd name="T43" fmla="*/ 1055795 h 2327275"/>
                  <a:gd name="T44" fmla="*/ 73335 w 2390775"/>
                  <a:gd name="T45" fmla="*/ 1033327 h 2327275"/>
                  <a:gd name="T46" fmla="*/ 79342 w 2390775"/>
                  <a:gd name="T47" fmla="*/ 1007378 h 2327275"/>
                  <a:gd name="T48" fmla="*/ 89773 w 2390775"/>
                  <a:gd name="T49" fmla="*/ 977316 h 2327275"/>
                  <a:gd name="T50" fmla="*/ 110320 w 2390775"/>
                  <a:gd name="T51" fmla="*/ 933964 h 2327275"/>
                  <a:gd name="T52" fmla="*/ 509555 w 2390775"/>
                  <a:gd name="T53" fmla="*/ 642520 h 2327275"/>
                  <a:gd name="T54" fmla="*/ 1847476 w 2390775"/>
                  <a:gd name="T55" fmla="*/ 860382 h 2327275"/>
                  <a:gd name="T56" fmla="*/ 1866124 w 2390775"/>
                  <a:gd name="T57" fmla="*/ 899590 h 2327275"/>
                  <a:gd name="T58" fmla="*/ 1881611 w 2390775"/>
                  <a:gd name="T59" fmla="*/ 941329 h 2327275"/>
                  <a:gd name="T60" fmla="*/ 1899627 w 2390775"/>
                  <a:gd name="T61" fmla="*/ 1008363 h 2327275"/>
                  <a:gd name="T62" fmla="*/ 1904368 w 2390775"/>
                  <a:gd name="T63" fmla="*/ 1046940 h 2327275"/>
                  <a:gd name="T64" fmla="*/ 1904052 w 2390775"/>
                  <a:gd name="T65" fmla="*/ 1078876 h 2327275"/>
                  <a:gd name="T66" fmla="*/ 1898679 w 2390775"/>
                  <a:gd name="T67" fmla="*/ 1110496 h 2327275"/>
                  <a:gd name="T68" fmla="*/ 1886036 w 2390775"/>
                  <a:gd name="T69" fmla="*/ 1139903 h 2327275"/>
                  <a:gd name="T70" fmla="*/ 1704931 w 2390775"/>
                  <a:gd name="T71" fmla="*/ 607105 h 2327275"/>
                  <a:gd name="T72" fmla="*/ 1269206 w 2390775"/>
                  <a:gd name="T73" fmla="*/ 633 h 2327275"/>
                  <a:gd name="T74" fmla="*/ 1298604 w 2390775"/>
                  <a:gd name="T75" fmla="*/ 7913 h 2327275"/>
                  <a:gd name="T76" fmla="*/ 1316622 w 2390775"/>
                  <a:gd name="T77" fmla="*/ 16460 h 2327275"/>
                  <a:gd name="T78" fmla="*/ 1334957 w 2390775"/>
                  <a:gd name="T79" fmla="*/ 29437 h 2327275"/>
                  <a:gd name="T80" fmla="*/ 1354556 w 2390775"/>
                  <a:gd name="T81" fmla="*/ 47796 h 2327275"/>
                  <a:gd name="T82" fmla="*/ 1374787 w 2390775"/>
                  <a:gd name="T83" fmla="*/ 71853 h 2327275"/>
                  <a:gd name="T84" fmla="*/ 1402289 w 2390775"/>
                  <a:gd name="T85" fmla="*/ 111420 h 2327275"/>
                  <a:gd name="T86" fmla="*/ 1454131 w 2390775"/>
                  <a:gd name="T87" fmla="*/ 603311 h 2327275"/>
                  <a:gd name="T88" fmla="*/ 851305 w 2390775"/>
                  <a:gd name="T89" fmla="*/ 0 h 2327275"/>
                  <a:gd name="T90" fmla="*/ 776986 w 2390775"/>
                  <a:gd name="T91" fmla="*/ 648844 h 2327275"/>
                  <a:gd name="T92" fmla="*/ 537523 w 2390775"/>
                  <a:gd name="T93" fmla="*/ 174396 h 2327275"/>
                  <a:gd name="T94" fmla="*/ 561912 w 2390775"/>
                  <a:gd name="T95" fmla="*/ 138631 h 2327275"/>
                  <a:gd name="T96" fmla="*/ 590420 w 2390775"/>
                  <a:gd name="T97" fmla="*/ 103815 h 2327275"/>
                  <a:gd name="T98" fmla="*/ 639199 w 2390775"/>
                  <a:gd name="T99" fmla="*/ 54439 h 2327275"/>
                  <a:gd name="T100" fmla="*/ 670241 w 2390775"/>
                  <a:gd name="T101" fmla="*/ 30701 h 2327275"/>
                  <a:gd name="T102" fmla="*/ 698115 w 2390775"/>
                  <a:gd name="T103" fmla="*/ 15192 h 2327275"/>
                  <a:gd name="T104" fmla="*/ 728206 w 2390775"/>
                  <a:gd name="T105" fmla="*/ 4114 h 2327275"/>
                  <a:gd name="T106" fmla="*/ 759565 w 2390775"/>
                  <a:gd name="T107" fmla="*/ 0 h 232727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90775" h="2327275">
                    <a:moveTo>
                      <a:pt x="1115616" y="1514475"/>
                    </a:moveTo>
                    <a:lnTo>
                      <a:pt x="1116013" y="2073275"/>
                    </a:lnTo>
                    <a:lnTo>
                      <a:pt x="959557" y="2072879"/>
                    </a:lnTo>
                    <a:lnTo>
                      <a:pt x="836855" y="2072482"/>
                    </a:lnTo>
                    <a:lnTo>
                      <a:pt x="750685" y="2072085"/>
                    </a:lnTo>
                    <a:lnTo>
                      <a:pt x="737978" y="2071689"/>
                    </a:lnTo>
                    <a:lnTo>
                      <a:pt x="724080" y="2070896"/>
                    </a:lnTo>
                    <a:lnTo>
                      <a:pt x="710579" y="2069706"/>
                    </a:lnTo>
                    <a:lnTo>
                      <a:pt x="696680" y="2067723"/>
                    </a:lnTo>
                    <a:lnTo>
                      <a:pt x="682782" y="2065740"/>
                    </a:lnTo>
                    <a:lnTo>
                      <a:pt x="668487" y="2063757"/>
                    </a:lnTo>
                    <a:lnTo>
                      <a:pt x="654985" y="2061377"/>
                    </a:lnTo>
                    <a:lnTo>
                      <a:pt x="641087" y="2058998"/>
                    </a:lnTo>
                    <a:lnTo>
                      <a:pt x="614482" y="2053049"/>
                    </a:lnTo>
                    <a:lnTo>
                      <a:pt x="589465" y="2046703"/>
                    </a:lnTo>
                    <a:lnTo>
                      <a:pt x="566830" y="2040358"/>
                    </a:lnTo>
                    <a:lnTo>
                      <a:pt x="556903" y="2037185"/>
                    </a:lnTo>
                    <a:lnTo>
                      <a:pt x="547769" y="2034012"/>
                    </a:lnTo>
                    <a:lnTo>
                      <a:pt x="529503" y="2026874"/>
                    </a:lnTo>
                    <a:lnTo>
                      <a:pt x="520767" y="2022908"/>
                    </a:lnTo>
                    <a:lnTo>
                      <a:pt x="512031" y="2018149"/>
                    </a:lnTo>
                    <a:lnTo>
                      <a:pt x="502898" y="2013786"/>
                    </a:lnTo>
                    <a:lnTo>
                      <a:pt x="493765" y="2009027"/>
                    </a:lnTo>
                    <a:lnTo>
                      <a:pt x="485426" y="2003871"/>
                    </a:lnTo>
                    <a:lnTo>
                      <a:pt x="477087" y="1998319"/>
                    </a:lnTo>
                    <a:lnTo>
                      <a:pt x="468747" y="1992370"/>
                    </a:lnTo>
                    <a:lnTo>
                      <a:pt x="461203" y="1986421"/>
                    </a:lnTo>
                    <a:lnTo>
                      <a:pt x="453658" y="1979679"/>
                    </a:lnTo>
                    <a:lnTo>
                      <a:pt x="446113" y="1972541"/>
                    </a:lnTo>
                    <a:lnTo>
                      <a:pt x="439362" y="1965402"/>
                    </a:lnTo>
                    <a:lnTo>
                      <a:pt x="433009" y="1957470"/>
                    </a:lnTo>
                    <a:lnTo>
                      <a:pt x="427052" y="1949538"/>
                    </a:lnTo>
                    <a:lnTo>
                      <a:pt x="421890" y="1941210"/>
                    </a:lnTo>
                    <a:lnTo>
                      <a:pt x="400050" y="1903930"/>
                    </a:lnTo>
                    <a:lnTo>
                      <a:pt x="616864" y="1518045"/>
                    </a:lnTo>
                    <a:lnTo>
                      <a:pt x="1115616" y="1514475"/>
                    </a:lnTo>
                    <a:close/>
                    <a:moveTo>
                      <a:pt x="1644538" y="1244600"/>
                    </a:moveTo>
                    <a:lnTo>
                      <a:pt x="1644538" y="1533950"/>
                    </a:lnTo>
                    <a:lnTo>
                      <a:pt x="1919386" y="1532757"/>
                    </a:lnTo>
                    <a:lnTo>
                      <a:pt x="2309813" y="1530372"/>
                    </a:lnTo>
                    <a:lnTo>
                      <a:pt x="2054824" y="1965986"/>
                    </a:lnTo>
                    <a:lnTo>
                      <a:pt x="2049263" y="1974333"/>
                    </a:lnTo>
                    <a:lnTo>
                      <a:pt x="2043703" y="1983077"/>
                    </a:lnTo>
                    <a:lnTo>
                      <a:pt x="2036951" y="1991423"/>
                    </a:lnTo>
                    <a:lnTo>
                      <a:pt x="2029802" y="1999373"/>
                    </a:lnTo>
                    <a:lnTo>
                      <a:pt x="2021858" y="2006924"/>
                    </a:lnTo>
                    <a:lnTo>
                      <a:pt x="2017092" y="2010501"/>
                    </a:lnTo>
                    <a:lnTo>
                      <a:pt x="2012326" y="2014078"/>
                    </a:lnTo>
                    <a:lnTo>
                      <a:pt x="2007162" y="2017656"/>
                    </a:lnTo>
                    <a:lnTo>
                      <a:pt x="2001999" y="2020835"/>
                    </a:lnTo>
                    <a:lnTo>
                      <a:pt x="1996439" y="2024412"/>
                    </a:lnTo>
                    <a:lnTo>
                      <a:pt x="1990481" y="2027592"/>
                    </a:lnTo>
                    <a:lnTo>
                      <a:pt x="1984126" y="2030772"/>
                    </a:lnTo>
                    <a:lnTo>
                      <a:pt x="1977771" y="2033554"/>
                    </a:lnTo>
                    <a:lnTo>
                      <a:pt x="1970622" y="2036336"/>
                    </a:lnTo>
                    <a:lnTo>
                      <a:pt x="1963075" y="2038721"/>
                    </a:lnTo>
                    <a:lnTo>
                      <a:pt x="1955132" y="2041503"/>
                    </a:lnTo>
                    <a:lnTo>
                      <a:pt x="1947188" y="2043490"/>
                    </a:lnTo>
                    <a:lnTo>
                      <a:pt x="1938450" y="2045875"/>
                    </a:lnTo>
                    <a:lnTo>
                      <a:pt x="1929712" y="2047862"/>
                    </a:lnTo>
                    <a:lnTo>
                      <a:pt x="1919783" y="2049452"/>
                    </a:lnTo>
                    <a:lnTo>
                      <a:pt x="1909853" y="2051042"/>
                    </a:lnTo>
                    <a:lnTo>
                      <a:pt x="1899527" y="2052632"/>
                    </a:lnTo>
                    <a:lnTo>
                      <a:pt x="1888406" y="2053824"/>
                    </a:lnTo>
                    <a:lnTo>
                      <a:pt x="1877285" y="2055017"/>
                    </a:lnTo>
                    <a:lnTo>
                      <a:pt x="1864972" y="2055812"/>
                    </a:lnTo>
                    <a:lnTo>
                      <a:pt x="1839155" y="2057004"/>
                    </a:lnTo>
                    <a:lnTo>
                      <a:pt x="1687036" y="2060979"/>
                    </a:lnTo>
                    <a:lnTo>
                      <a:pt x="1642552" y="2062171"/>
                    </a:lnTo>
                    <a:lnTo>
                      <a:pt x="1644140" y="2327275"/>
                    </a:lnTo>
                    <a:lnTo>
                      <a:pt x="1273175" y="1801439"/>
                    </a:lnTo>
                    <a:lnTo>
                      <a:pt x="1644538" y="1244600"/>
                    </a:lnTo>
                    <a:close/>
                    <a:moveTo>
                      <a:pt x="639492" y="806450"/>
                    </a:moveTo>
                    <a:lnTo>
                      <a:pt x="939800" y="1403808"/>
                    </a:lnTo>
                    <a:lnTo>
                      <a:pt x="688684" y="1261221"/>
                    </a:lnTo>
                    <a:lnTo>
                      <a:pt x="554200" y="1500720"/>
                    </a:lnTo>
                    <a:lnTo>
                      <a:pt x="363781" y="1841500"/>
                    </a:lnTo>
                    <a:lnTo>
                      <a:pt x="111078" y="1404603"/>
                    </a:lnTo>
                    <a:lnTo>
                      <a:pt x="106318" y="1395865"/>
                    </a:lnTo>
                    <a:lnTo>
                      <a:pt x="101954" y="1386730"/>
                    </a:lnTo>
                    <a:lnTo>
                      <a:pt x="97987" y="1376403"/>
                    </a:lnTo>
                    <a:lnTo>
                      <a:pt x="94813" y="1366473"/>
                    </a:lnTo>
                    <a:lnTo>
                      <a:pt x="92036" y="1355750"/>
                    </a:lnTo>
                    <a:lnTo>
                      <a:pt x="91243" y="1349792"/>
                    </a:lnTo>
                    <a:lnTo>
                      <a:pt x="90449" y="1344231"/>
                    </a:lnTo>
                    <a:lnTo>
                      <a:pt x="90053" y="1337877"/>
                    </a:lnTo>
                    <a:lnTo>
                      <a:pt x="89656" y="1331919"/>
                    </a:lnTo>
                    <a:lnTo>
                      <a:pt x="89656" y="1325167"/>
                    </a:lnTo>
                    <a:lnTo>
                      <a:pt x="89656" y="1318415"/>
                    </a:lnTo>
                    <a:lnTo>
                      <a:pt x="90053" y="1311265"/>
                    </a:lnTo>
                    <a:lnTo>
                      <a:pt x="90846" y="1304116"/>
                    </a:lnTo>
                    <a:lnTo>
                      <a:pt x="92036" y="1296967"/>
                    </a:lnTo>
                    <a:lnTo>
                      <a:pt x="93226" y="1289421"/>
                    </a:lnTo>
                    <a:lnTo>
                      <a:pt x="95210" y="1281080"/>
                    </a:lnTo>
                    <a:lnTo>
                      <a:pt x="97193" y="1272739"/>
                    </a:lnTo>
                    <a:lnTo>
                      <a:pt x="99574" y="1264398"/>
                    </a:lnTo>
                    <a:lnTo>
                      <a:pt x="101954" y="1255263"/>
                    </a:lnTo>
                    <a:lnTo>
                      <a:pt x="105127" y="1246128"/>
                    </a:lnTo>
                    <a:lnTo>
                      <a:pt x="108698" y="1236596"/>
                    </a:lnTo>
                    <a:lnTo>
                      <a:pt x="112665" y="1226666"/>
                    </a:lnTo>
                    <a:lnTo>
                      <a:pt x="116632" y="1216737"/>
                    </a:lnTo>
                    <a:lnTo>
                      <a:pt x="121392" y="1206013"/>
                    </a:lnTo>
                    <a:lnTo>
                      <a:pt x="126550" y="1195289"/>
                    </a:lnTo>
                    <a:lnTo>
                      <a:pt x="138451" y="1172253"/>
                    </a:lnTo>
                    <a:lnTo>
                      <a:pt x="209462" y="1038006"/>
                    </a:lnTo>
                    <a:lnTo>
                      <a:pt x="230884" y="998685"/>
                    </a:lnTo>
                    <a:lnTo>
                      <a:pt x="0" y="869205"/>
                    </a:lnTo>
                    <a:lnTo>
                      <a:pt x="639492" y="806450"/>
                    </a:lnTo>
                    <a:close/>
                    <a:moveTo>
                      <a:pt x="2139688" y="762000"/>
                    </a:moveTo>
                    <a:lnTo>
                      <a:pt x="2216641" y="898525"/>
                    </a:lnTo>
                    <a:lnTo>
                      <a:pt x="2276537" y="1004887"/>
                    </a:lnTo>
                    <a:lnTo>
                      <a:pt x="2318583" y="1079897"/>
                    </a:lnTo>
                    <a:lnTo>
                      <a:pt x="2324533" y="1091406"/>
                    </a:lnTo>
                    <a:lnTo>
                      <a:pt x="2330483" y="1103709"/>
                    </a:lnTo>
                    <a:lnTo>
                      <a:pt x="2336432" y="1116409"/>
                    </a:lnTo>
                    <a:lnTo>
                      <a:pt x="2341986" y="1129109"/>
                    </a:lnTo>
                    <a:lnTo>
                      <a:pt x="2347142" y="1141809"/>
                    </a:lnTo>
                    <a:lnTo>
                      <a:pt x="2352299" y="1155303"/>
                    </a:lnTo>
                    <a:lnTo>
                      <a:pt x="2357059" y="1168400"/>
                    </a:lnTo>
                    <a:lnTo>
                      <a:pt x="2361422" y="1181497"/>
                    </a:lnTo>
                    <a:lnTo>
                      <a:pt x="2369355" y="1207690"/>
                    </a:lnTo>
                    <a:lnTo>
                      <a:pt x="2376099" y="1232297"/>
                    </a:lnTo>
                    <a:lnTo>
                      <a:pt x="2382048" y="1255315"/>
                    </a:lnTo>
                    <a:lnTo>
                      <a:pt x="2384032" y="1265634"/>
                    </a:lnTo>
                    <a:lnTo>
                      <a:pt x="2385618" y="1275556"/>
                    </a:lnTo>
                    <a:lnTo>
                      <a:pt x="2388395" y="1294606"/>
                    </a:lnTo>
                    <a:lnTo>
                      <a:pt x="2389188" y="1304528"/>
                    </a:lnTo>
                    <a:lnTo>
                      <a:pt x="2389982" y="1314053"/>
                    </a:lnTo>
                    <a:lnTo>
                      <a:pt x="2390378" y="1323975"/>
                    </a:lnTo>
                    <a:lnTo>
                      <a:pt x="2390775" y="1334294"/>
                    </a:lnTo>
                    <a:lnTo>
                      <a:pt x="2390378" y="1344215"/>
                    </a:lnTo>
                    <a:lnTo>
                      <a:pt x="2389585" y="1354137"/>
                    </a:lnTo>
                    <a:lnTo>
                      <a:pt x="2388792" y="1364059"/>
                    </a:lnTo>
                    <a:lnTo>
                      <a:pt x="2387205" y="1373981"/>
                    </a:lnTo>
                    <a:lnTo>
                      <a:pt x="2385222" y="1384300"/>
                    </a:lnTo>
                    <a:lnTo>
                      <a:pt x="2382842" y="1393825"/>
                    </a:lnTo>
                    <a:lnTo>
                      <a:pt x="2379272" y="1403350"/>
                    </a:lnTo>
                    <a:lnTo>
                      <a:pt x="2375702" y="1412478"/>
                    </a:lnTo>
                    <a:lnTo>
                      <a:pt x="2371735" y="1421606"/>
                    </a:lnTo>
                    <a:lnTo>
                      <a:pt x="2366975" y="1430734"/>
                    </a:lnTo>
                    <a:lnTo>
                      <a:pt x="2345556" y="1467644"/>
                    </a:lnTo>
                    <a:lnTo>
                      <a:pt x="1902485" y="1470025"/>
                    </a:lnTo>
                    <a:lnTo>
                      <a:pt x="1654175" y="1038225"/>
                    </a:lnTo>
                    <a:lnTo>
                      <a:pt x="2139688" y="762000"/>
                    </a:lnTo>
                    <a:close/>
                    <a:moveTo>
                      <a:pt x="1068388" y="0"/>
                    </a:moveTo>
                    <a:lnTo>
                      <a:pt x="1572620" y="0"/>
                    </a:lnTo>
                    <a:lnTo>
                      <a:pt x="1582538" y="0"/>
                    </a:lnTo>
                    <a:lnTo>
                      <a:pt x="1592853" y="794"/>
                    </a:lnTo>
                    <a:lnTo>
                      <a:pt x="1603565" y="2384"/>
                    </a:lnTo>
                    <a:lnTo>
                      <a:pt x="1613879" y="4767"/>
                    </a:lnTo>
                    <a:lnTo>
                      <a:pt x="1624591" y="7946"/>
                    </a:lnTo>
                    <a:lnTo>
                      <a:pt x="1629748" y="9932"/>
                    </a:lnTo>
                    <a:lnTo>
                      <a:pt x="1635302" y="11919"/>
                    </a:lnTo>
                    <a:lnTo>
                      <a:pt x="1640856" y="14700"/>
                    </a:lnTo>
                    <a:lnTo>
                      <a:pt x="1646807" y="17481"/>
                    </a:lnTo>
                    <a:lnTo>
                      <a:pt x="1652361" y="20659"/>
                    </a:lnTo>
                    <a:lnTo>
                      <a:pt x="1657915" y="24235"/>
                    </a:lnTo>
                    <a:lnTo>
                      <a:pt x="1663866" y="27810"/>
                    </a:lnTo>
                    <a:lnTo>
                      <a:pt x="1669420" y="32181"/>
                    </a:lnTo>
                    <a:lnTo>
                      <a:pt x="1675371" y="36948"/>
                    </a:lnTo>
                    <a:lnTo>
                      <a:pt x="1681322" y="41716"/>
                    </a:lnTo>
                    <a:lnTo>
                      <a:pt x="1687273" y="47675"/>
                    </a:lnTo>
                    <a:lnTo>
                      <a:pt x="1693620" y="53634"/>
                    </a:lnTo>
                    <a:lnTo>
                      <a:pt x="1699968" y="59991"/>
                    </a:lnTo>
                    <a:lnTo>
                      <a:pt x="1706315" y="66745"/>
                    </a:lnTo>
                    <a:lnTo>
                      <a:pt x="1712663" y="73896"/>
                    </a:lnTo>
                    <a:lnTo>
                      <a:pt x="1719010" y="81445"/>
                    </a:lnTo>
                    <a:lnTo>
                      <a:pt x="1725358" y="90185"/>
                    </a:lnTo>
                    <a:lnTo>
                      <a:pt x="1732102" y="98926"/>
                    </a:lnTo>
                    <a:lnTo>
                      <a:pt x="1739243" y="108063"/>
                    </a:lnTo>
                    <a:lnTo>
                      <a:pt x="1745987" y="117996"/>
                    </a:lnTo>
                    <a:lnTo>
                      <a:pt x="1759873" y="139847"/>
                    </a:lnTo>
                    <a:lnTo>
                      <a:pt x="1840010" y="268569"/>
                    </a:lnTo>
                    <a:lnTo>
                      <a:pt x="1863417" y="306709"/>
                    </a:lnTo>
                    <a:lnTo>
                      <a:pt x="2090738" y="171233"/>
                    </a:lnTo>
                    <a:lnTo>
                      <a:pt x="1824935" y="757238"/>
                    </a:lnTo>
                    <a:lnTo>
                      <a:pt x="1158047" y="718303"/>
                    </a:lnTo>
                    <a:lnTo>
                      <a:pt x="1407188" y="572100"/>
                    </a:lnTo>
                    <a:lnTo>
                      <a:pt x="1267145" y="335711"/>
                    </a:lnTo>
                    <a:lnTo>
                      <a:pt x="1068388" y="0"/>
                    </a:lnTo>
                    <a:close/>
                    <a:moveTo>
                      <a:pt x="953254" y="0"/>
                    </a:moveTo>
                    <a:lnTo>
                      <a:pt x="996186" y="0"/>
                    </a:lnTo>
                    <a:lnTo>
                      <a:pt x="1222376" y="381372"/>
                    </a:lnTo>
                    <a:lnTo>
                      <a:pt x="975117" y="814388"/>
                    </a:lnTo>
                    <a:lnTo>
                      <a:pt x="490538" y="534318"/>
                    </a:lnTo>
                    <a:lnTo>
                      <a:pt x="569247" y="398851"/>
                    </a:lnTo>
                    <a:lnTo>
                      <a:pt x="630863" y="293180"/>
                    </a:lnTo>
                    <a:lnTo>
                      <a:pt x="674591" y="218891"/>
                    </a:lnTo>
                    <a:lnTo>
                      <a:pt x="681349" y="207768"/>
                    </a:lnTo>
                    <a:lnTo>
                      <a:pt x="689299" y="196645"/>
                    </a:lnTo>
                    <a:lnTo>
                      <a:pt x="697249" y="185521"/>
                    </a:lnTo>
                    <a:lnTo>
                      <a:pt x="705200" y="174001"/>
                    </a:lnTo>
                    <a:lnTo>
                      <a:pt x="713945" y="162877"/>
                    </a:lnTo>
                    <a:lnTo>
                      <a:pt x="722691" y="151754"/>
                    </a:lnTo>
                    <a:lnTo>
                      <a:pt x="731834" y="141028"/>
                    </a:lnTo>
                    <a:lnTo>
                      <a:pt x="740977" y="130302"/>
                    </a:lnTo>
                    <a:lnTo>
                      <a:pt x="759263" y="110439"/>
                    </a:lnTo>
                    <a:lnTo>
                      <a:pt x="777549" y="92165"/>
                    </a:lnTo>
                    <a:lnTo>
                      <a:pt x="794245" y="75480"/>
                    </a:lnTo>
                    <a:lnTo>
                      <a:pt x="802195" y="68329"/>
                    </a:lnTo>
                    <a:lnTo>
                      <a:pt x="809748" y="61973"/>
                    </a:lnTo>
                    <a:lnTo>
                      <a:pt x="824854" y="50452"/>
                    </a:lnTo>
                    <a:lnTo>
                      <a:pt x="832804" y="44493"/>
                    </a:lnTo>
                    <a:lnTo>
                      <a:pt x="841152" y="38534"/>
                    </a:lnTo>
                    <a:lnTo>
                      <a:pt x="849500" y="33370"/>
                    </a:lnTo>
                    <a:lnTo>
                      <a:pt x="857848" y="28206"/>
                    </a:lnTo>
                    <a:lnTo>
                      <a:pt x="866991" y="23438"/>
                    </a:lnTo>
                    <a:lnTo>
                      <a:pt x="876134" y="19068"/>
                    </a:lnTo>
                    <a:lnTo>
                      <a:pt x="884880" y="14699"/>
                    </a:lnTo>
                    <a:lnTo>
                      <a:pt x="894420" y="11123"/>
                    </a:lnTo>
                    <a:lnTo>
                      <a:pt x="903961" y="7945"/>
                    </a:lnTo>
                    <a:lnTo>
                      <a:pt x="913899" y="5164"/>
                    </a:lnTo>
                    <a:lnTo>
                      <a:pt x="923439" y="2781"/>
                    </a:lnTo>
                    <a:lnTo>
                      <a:pt x="933377" y="1192"/>
                    </a:lnTo>
                    <a:lnTo>
                      <a:pt x="943316" y="397"/>
                    </a:lnTo>
                    <a:lnTo>
                      <a:pt x="953254" y="0"/>
                    </a:lnTo>
                    <a:close/>
                  </a:path>
                </a:pathLst>
              </a:custGeom>
              <a:solidFill>
                <a:srgbClr val="40E0C5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2894297" y="4692248"/>
                <a:ext cx="1218317" cy="96867"/>
                <a:chOff x="3921696" y="4726635"/>
                <a:chExt cx="1291978" cy="102724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3921696" y="4755138"/>
                  <a:ext cx="1291978" cy="45719"/>
                </a:xfrm>
                <a:prstGeom prst="rect">
                  <a:avLst/>
                </a:prstGeom>
                <a:solidFill>
                  <a:srgbClr val="40E0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" name="组合 22"/>
                <p:cNvGrpSpPr/>
                <p:nvPr/>
              </p:nvGrpSpPr>
              <p:grpSpPr>
                <a:xfrm>
                  <a:off x="4516323" y="4726635"/>
                  <a:ext cx="102724" cy="102724"/>
                  <a:chOff x="4525400" y="4726635"/>
                  <a:chExt cx="102724" cy="102724"/>
                </a:xfrm>
              </p:grpSpPr>
              <p:sp>
                <p:nvSpPr>
                  <p:cNvPr id="22" name="矩形 21"/>
                  <p:cNvSpPr/>
                  <p:nvPr/>
                </p:nvSpPr>
                <p:spPr>
                  <a:xfrm>
                    <a:off x="4525400" y="4726635"/>
                    <a:ext cx="102724" cy="102724"/>
                  </a:xfrm>
                  <a:prstGeom prst="rect">
                    <a:avLst/>
                  </a:prstGeom>
                  <a:solidFill>
                    <a:srgbClr val="40E0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3" name="燕尾形 122"/>
                  <p:cNvSpPr/>
                  <p:nvPr/>
                </p:nvSpPr>
                <p:spPr>
                  <a:xfrm rot="5400000">
                    <a:off x="4553902" y="4745182"/>
                    <a:ext cx="45720" cy="65630"/>
                  </a:xfrm>
                  <a:prstGeom prst="chevron">
                    <a:avLst>
                      <a:gd name="adj" fmla="val 75353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12700" dir="5400000" algn="t" rotWithShape="0">
                      <a:prstClr val="black">
                        <a:alpha val="22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" name="组合 7"/>
            <p:cNvGrpSpPr/>
            <p:nvPr/>
          </p:nvGrpSpPr>
          <p:grpSpPr>
            <a:xfrm>
              <a:off x="6551300" y="3542957"/>
              <a:ext cx="1220984" cy="1220983"/>
              <a:chOff x="6551300" y="3542957"/>
              <a:chExt cx="1220984" cy="1220983"/>
            </a:xfrm>
          </p:grpSpPr>
          <p:sp>
            <p:nvSpPr>
              <p:cNvPr id="136" name="矩形 135"/>
              <p:cNvSpPr/>
              <p:nvPr/>
            </p:nvSpPr>
            <p:spPr>
              <a:xfrm>
                <a:off x="6551300" y="3542957"/>
                <a:ext cx="1220984" cy="1220983"/>
              </a:xfrm>
              <a:prstGeom prst="rect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672369" y="3890742"/>
                <a:ext cx="9843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关键</a:t>
                </a:r>
                <a:r>
                  <a:rPr lang="zh-CN" altLang="en-US" sz="1400" b="1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词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6554878" y="4154078"/>
                <a:ext cx="1213826" cy="572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添加关键描述性文字</a:t>
                </a:r>
                <a:endPara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1" name="KSO_Shape"/>
              <p:cNvSpPr/>
              <p:nvPr/>
            </p:nvSpPr>
            <p:spPr bwMode="auto">
              <a:xfrm>
                <a:off x="7053267" y="3630509"/>
                <a:ext cx="217050" cy="264694"/>
              </a:xfrm>
              <a:custGeom>
                <a:avLst/>
                <a:gdLst>
                  <a:gd name="T0" fmla="*/ 1171924 w 1852613"/>
                  <a:gd name="T1" fmla="*/ 1083099 h 2260601"/>
                  <a:gd name="T2" fmla="*/ 1232168 w 1852613"/>
                  <a:gd name="T3" fmla="*/ 1243397 h 2260601"/>
                  <a:gd name="T4" fmla="*/ 943632 w 1852613"/>
                  <a:gd name="T5" fmla="*/ 1145450 h 2260601"/>
                  <a:gd name="T6" fmla="*/ 869347 w 1852613"/>
                  <a:gd name="T7" fmla="*/ 1164949 h 2260601"/>
                  <a:gd name="T8" fmla="*/ 883841 w 1852613"/>
                  <a:gd name="T9" fmla="*/ 1253147 h 2260601"/>
                  <a:gd name="T10" fmla="*/ 1173962 w 1852613"/>
                  <a:gd name="T11" fmla="*/ 1398254 h 2260601"/>
                  <a:gd name="T12" fmla="*/ 1245303 w 1852613"/>
                  <a:gd name="T13" fmla="*/ 1482824 h 2260601"/>
                  <a:gd name="T14" fmla="*/ 1252551 w 1852613"/>
                  <a:gd name="T15" fmla="*/ 1646070 h 2260601"/>
                  <a:gd name="T16" fmla="*/ 1197290 w 1852613"/>
                  <a:gd name="T17" fmla="*/ 1734041 h 2260601"/>
                  <a:gd name="T18" fmla="*/ 862552 w 1852613"/>
                  <a:gd name="T19" fmla="*/ 1884363 h 2260601"/>
                  <a:gd name="T20" fmla="*/ 664835 w 1852613"/>
                  <a:gd name="T21" fmla="*/ 1741750 h 2260601"/>
                  <a:gd name="T22" fmla="*/ 603912 w 1852613"/>
                  <a:gd name="T23" fmla="*/ 1646297 h 2260601"/>
                  <a:gd name="T24" fmla="*/ 865723 w 1852613"/>
                  <a:gd name="T25" fmla="*/ 1650831 h 2260601"/>
                  <a:gd name="T26" fmla="*/ 903545 w 1852613"/>
                  <a:gd name="T27" fmla="*/ 1692323 h 2260601"/>
                  <a:gd name="T28" fmla="*/ 964468 w 1852613"/>
                  <a:gd name="T29" fmla="*/ 1624304 h 2260601"/>
                  <a:gd name="T30" fmla="*/ 918719 w 1852613"/>
                  <a:gd name="T31" fmla="*/ 1512753 h 2260601"/>
                  <a:gd name="T32" fmla="*/ 677518 w 1852613"/>
                  <a:gd name="T33" fmla="*/ 1388051 h 2260601"/>
                  <a:gd name="T34" fmla="*/ 600515 w 1852613"/>
                  <a:gd name="T35" fmla="*/ 1284435 h 2260601"/>
                  <a:gd name="T36" fmla="*/ 617048 w 1852613"/>
                  <a:gd name="T37" fmla="*/ 1126405 h 2260601"/>
                  <a:gd name="T38" fmla="*/ 813859 w 1852613"/>
                  <a:gd name="T39" fmla="*/ 1028231 h 2260601"/>
                  <a:gd name="T40" fmla="*/ 714952 w 1852613"/>
                  <a:gd name="T41" fmla="*/ 886179 h 2260601"/>
                  <a:gd name="T42" fmla="*/ 499627 w 1852613"/>
                  <a:gd name="T43" fmla="*/ 1034686 h 2260601"/>
                  <a:gd name="T44" fmla="*/ 371884 w 1852613"/>
                  <a:gd name="T45" fmla="*/ 1264361 h 2260601"/>
                  <a:gd name="T46" fmla="*/ 361674 w 1852613"/>
                  <a:gd name="T47" fmla="*/ 1538021 h 2260601"/>
                  <a:gd name="T48" fmla="*/ 472853 w 1852613"/>
                  <a:gd name="T49" fmla="*/ 1777445 h 2260601"/>
                  <a:gd name="T50" fmla="*/ 676380 w 1852613"/>
                  <a:gd name="T51" fmla="*/ 1940916 h 2260601"/>
                  <a:gd name="T52" fmla="*/ 941168 w 1852613"/>
                  <a:gd name="T53" fmla="*/ 1997597 h 2260601"/>
                  <a:gd name="T54" fmla="*/ 1200965 w 1852613"/>
                  <a:gd name="T55" fmla="*/ 1928219 h 2260601"/>
                  <a:gd name="T56" fmla="*/ 1396323 w 1852613"/>
                  <a:gd name="T57" fmla="*/ 1755226 h 2260601"/>
                  <a:gd name="T58" fmla="*/ 1495931 w 1852613"/>
                  <a:gd name="T59" fmla="*/ 1509680 h 2260601"/>
                  <a:gd name="T60" fmla="*/ 1472334 w 1852613"/>
                  <a:gd name="T61" fmla="*/ 1237381 h 2260601"/>
                  <a:gd name="T62" fmla="*/ 1333927 w 1852613"/>
                  <a:gd name="T63" fmla="*/ 1014961 h 2260601"/>
                  <a:gd name="T64" fmla="*/ 1111114 w 1852613"/>
                  <a:gd name="T65" fmla="*/ 876430 h 2260601"/>
                  <a:gd name="T66" fmla="*/ 1180545 w 1852613"/>
                  <a:gd name="T67" fmla="*/ 500063 h 2260601"/>
                  <a:gd name="T68" fmla="*/ 1555151 w 1852613"/>
                  <a:gd name="T69" fmla="*/ 867588 h 2260601"/>
                  <a:gd name="T70" fmla="*/ 1773880 w 1852613"/>
                  <a:gd name="T71" fmla="*/ 1166642 h 2260601"/>
                  <a:gd name="T72" fmla="*/ 1852613 w 1852613"/>
                  <a:gd name="T73" fmla="*/ 1479979 h 2260601"/>
                  <a:gd name="T74" fmla="*/ 1820394 w 1852613"/>
                  <a:gd name="T75" fmla="*/ 1696277 h 2260601"/>
                  <a:gd name="T76" fmla="*/ 1719425 w 1852613"/>
                  <a:gd name="T77" fmla="*/ 1902825 h 2260601"/>
                  <a:gd name="T78" fmla="*/ 1422870 w 1852613"/>
                  <a:gd name="T79" fmla="*/ 2149278 h 2260601"/>
                  <a:gd name="T80" fmla="*/ 1034423 w 1852613"/>
                  <a:gd name="T81" fmla="*/ 2255840 h 2260601"/>
                  <a:gd name="T82" fmla="*/ 626916 w 1852613"/>
                  <a:gd name="T83" fmla="*/ 2222738 h 2260601"/>
                  <a:gd name="T84" fmla="*/ 273184 w 1852613"/>
                  <a:gd name="T85" fmla="*/ 2049745 h 2260601"/>
                  <a:gd name="T86" fmla="*/ 70111 w 1852613"/>
                  <a:gd name="T87" fmla="*/ 1795810 h 2260601"/>
                  <a:gd name="T88" fmla="*/ 9757 w 1852613"/>
                  <a:gd name="T89" fmla="*/ 1598104 h 2260601"/>
                  <a:gd name="T90" fmla="*/ 16790 w 1852613"/>
                  <a:gd name="T91" fmla="*/ 1329659 h 2260601"/>
                  <a:gd name="T92" fmla="*/ 165181 w 1852613"/>
                  <a:gd name="T93" fmla="*/ 1028338 h 2260601"/>
                  <a:gd name="T94" fmla="*/ 592882 w 1852613"/>
                  <a:gd name="T95" fmla="*/ 565360 h 2260601"/>
                  <a:gd name="T96" fmla="*/ 1189264 w 1852613"/>
                  <a:gd name="T97" fmla="*/ 368004 h 2260601"/>
                  <a:gd name="T98" fmla="*/ 1218519 w 1852613"/>
                  <a:gd name="T99" fmla="*/ 430759 h 2260601"/>
                  <a:gd name="T100" fmla="*/ 521153 w 1852613"/>
                  <a:gd name="T101" fmla="*/ 520248 h 2260601"/>
                  <a:gd name="T102" fmla="*/ 499835 w 1852613"/>
                  <a:gd name="T103" fmla="*/ 477656 h 2260601"/>
                  <a:gd name="T104" fmla="*/ 498928 w 1852613"/>
                  <a:gd name="T105" fmla="*/ 340138 h 2260601"/>
                  <a:gd name="T106" fmla="*/ 523875 w 1852613"/>
                  <a:gd name="T107" fmla="*/ 300038 h 2260601"/>
                  <a:gd name="T108" fmla="*/ 891532 w 1852613"/>
                  <a:gd name="T109" fmla="*/ 28458 h 2260601"/>
                  <a:gd name="T110" fmla="*/ 1077064 w 1852613"/>
                  <a:gd name="T111" fmla="*/ 5872 h 2260601"/>
                  <a:gd name="T112" fmla="*/ 1285249 w 1852613"/>
                  <a:gd name="T113" fmla="*/ 20553 h 2260601"/>
                  <a:gd name="T114" fmla="*/ 1334407 w 1852613"/>
                  <a:gd name="T115" fmla="*/ 84923 h 2260601"/>
                  <a:gd name="T116" fmla="*/ 1196221 w 1852613"/>
                  <a:gd name="T117" fmla="*/ 322076 h 2260601"/>
                  <a:gd name="T118" fmla="*/ 527490 w 1852613"/>
                  <a:gd name="T119" fmla="*/ 134838 h 2260601"/>
                  <a:gd name="T120" fmla="*/ 524772 w 1852613"/>
                  <a:gd name="T121" fmla="*/ 61208 h 2260601"/>
                  <a:gd name="T122" fmla="*/ 616972 w 1852613"/>
                  <a:gd name="T123" fmla="*/ 7453 h 2260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52613" h="2260601">
                    <a:moveTo>
                      <a:pt x="862552" y="960438"/>
                    </a:moveTo>
                    <a:lnTo>
                      <a:pt x="986210" y="960438"/>
                    </a:lnTo>
                    <a:lnTo>
                      <a:pt x="986210" y="1022562"/>
                    </a:lnTo>
                    <a:lnTo>
                      <a:pt x="1001385" y="1023923"/>
                    </a:lnTo>
                    <a:lnTo>
                      <a:pt x="1016106" y="1025963"/>
                    </a:lnTo>
                    <a:lnTo>
                      <a:pt x="1030374" y="1028231"/>
                    </a:lnTo>
                    <a:lnTo>
                      <a:pt x="1043963" y="1030725"/>
                    </a:lnTo>
                    <a:lnTo>
                      <a:pt x="1057552" y="1033219"/>
                    </a:lnTo>
                    <a:lnTo>
                      <a:pt x="1070235" y="1036393"/>
                    </a:lnTo>
                    <a:lnTo>
                      <a:pt x="1082691" y="1039794"/>
                    </a:lnTo>
                    <a:lnTo>
                      <a:pt x="1094468" y="1043421"/>
                    </a:lnTo>
                    <a:lnTo>
                      <a:pt x="1105792" y="1047503"/>
                    </a:lnTo>
                    <a:lnTo>
                      <a:pt x="1116663" y="1051584"/>
                    </a:lnTo>
                    <a:lnTo>
                      <a:pt x="1127307" y="1055892"/>
                    </a:lnTo>
                    <a:lnTo>
                      <a:pt x="1137046" y="1060880"/>
                    </a:lnTo>
                    <a:lnTo>
                      <a:pt x="1146558" y="1066094"/>
                    </a:lnTo>
                    <a:lnTo>
                      <a:pt x="1155391" y="1071536"/>
                    </a:lnTo>
                    <a:lnTo>
                      <a:pt x="1163771" y="1077204"/>
                    </a:lnTo>
                    <a:lnTo>
                      <a:pt x="1171924" y="1083099"/>
                    </a:lnTo>
                    <a:lnTo>
                      <a:pt x="1179398" y="1089221"/>
                    </a:lnTo>
                    <a:lnTo>
                      <a:pt x="1186192" y="1096023"/>
                    </a:lnTo>
                    <a:lnTo>
                      <a:pt x="1192760" y="1102598"/>
                    </a:lnTo>
                    <a:lnTo>
                      <a:pt x="1198875" y="1109853"/>
                    </a:lnTo>
                    <a:lnTo>
                      <a:pt x="1204311" y="1117335"/>
                    </a:lnTo>
                    <a:lnTo>
                      <a:pt x="1209520" y="1125044"/>
                    </a:lnTo>
                    <a:lnTo>
                      <a:pt x="1214049" y="1132980"/>
                    </a:lnTo>
                    <a:lnTo>
                      <a:pt x="1218126" y="1141369"/>
                    </a:lnTo>
                    <a:lnTo>
                      <a:pt x="1221750" y="1149758"/>
                    </a:lnTo>
                    <a:lnTo>
                      <a:pt x="1224920" y="1158827"/>
                    </a:lnTo>
                    <a:lnTo>
                      <a:pt x="1227412" y="1167896"/>
                    </a:lnTo>
                    <a:lnTo>
                      <a:pt x="1229676" y="1177419"/>
                    </a:lnTo>
                    <a:lnTo>
                      <a:pt x="1231262" y="1187168"/>
                    </a:lnTo>
                    <a:lnTo>
                      <a:pt x="1232621" y="1197371"/>
                    </a:lnTo>
                    <a:lnTo>
                      <a:pt x="1233300" y="1207574"/>
                    </a:lnTo>
                    <a:lnTo>
                      <a:pt x="1233753" y="1218230"/>
                    </a:lnTo>
                    <a:lnTo>
                      <a:pt x="1233300" y="1225032"/>
                    </a:lnTo>
                    <a:lnTo>
                      <a:pt x="1232847" y="1233421"/>
                    </a:lnTo>
                    <a:lnTo>
                      <a:pt x="1232168" y="1243397"/>
                    </a:lnTo>
                    <a:lnTo>
                      <a:pt x="1230809" y="1254734"/>
                    </a:lnTo>
                    <a:lnTo>
                      <a:pt x="962657" y="1254734"/>
                    </a:lnTo>
                    <a:lnTo>
                      <a:pt x="962657" y="1222538"/>
                    </a:lnTo>
                    <a:lnTo>
                      <a:pt x="962657" y="1210068"/>
                    </a:lnTo>
                    <a:lnTo>
                      <a:pt x="962204" y="1198958"/>
                    </a:lnTo>
                    <a:lnTo>
                      <a:pt x="961298" y="1188982"/>
                    </a:lnTo>
                    <a:lnTo>
                      <a:pt x="960392" y="1179913"/>
                    </a:lnTo>
                    <a:lnTo>
                      <a:pt x="959033" y="1171977"/>
                    </a:lnTo>
                    <a:lnTo>
                      <a:pt x="957447" y="1165402"/>
                    </a:lnTo>
                    <a:lnTo>
                      <a:pt x="956542" y="1162228"/>
                    </a:lnTo>
                    <a:lnTo>
                      <a:pt x="955636" y="1159734"/>
                    </a:lnTo>
                    <a:lnTo>
                      <a:pt x="954730" y="1157240"/>
                    </a:lnTo>
                    <a:lnTo>
                      <a:pt x="953371" y="1154973"/>
                    </a:lnTo>
                    <a:lnTo>
                      <a:pt x="952012" y="1153159"/>
                    </a:lnTo>
                    <a:lnTo>
                      <a:pt x="950880" y="1151345"/>
                    </a:lnTo>
                    <a:lnTo>
                      <a:pt x="949294" y="1149531"/>
                    </a:lnTo>
                    <a:lnTo>
                      <a:pt x="947482" y="1147944"/>
                    </a:lnTo>
                    <a:lnTo>
                      <a:pt x="945671" y="1146810"/>
                    </a:lnTo>
                    <a:lnTo>
                      <a:pt x="943632" y="1145450"/>
                    </a:lnTo>
                    <a:lnTo>
                      <a:pt x="941367" y="1144090"/>
                    </a:lnTo>
                    <a:lnTo>
                      <a:pt x="938876" y="1143183"/>
                    </a:lnTo>
                    <a:lnTo>
                      <a:pt x="936385" y="1142049"/>
                    </a:lnTo>
                    <a:lnTo>
                      <a:pt x="933667" y="1141369"/>
                    </a:lnTo>
                    <a:lnTo>
                      <a:pt x="930723" y="1140915"/>
                    </a:lnTo>
                    <a:lnTo>
                      <a:pt x="927552" y="1140235"/>
                    </a:lnTo>
                    <a:lnTo>
                      <a:pt x="920984" y="1139555"/>
                    </a:lnTo>
                    <a:lnTo>
                      <a:pt x="913737" y="1139328"/>
                    </a:lnTo>
                    <a:lnTo>
                      <a:pt x="907848" y="1139555"/>
                    </a:lnTo>
                    <a:lnTo>
                      <a:pt x="902186" y="1140008"/>
                    </a:lnTo>
                    <a:lnTo>
                      <a:pt x="896977" y="1141142"/>
                    </a:lnTo>
                    <a:lnTo>
                      <a:pt x="891995" y="1142502"/>
                    </a:lnTo>
                    <a:lnTo>
                      <a:pt x="887692" y="1144316"/>
                    </a:lnTo>
                    <a:lnTo>
                      <a:pt x="883615" y="1147037"/>
                    </a:lnTo>
                    <a:lnTo>
                      <a:pt x="879991" y="1149531"/>
                    </a:lnTo>
                    <a:lnTo>
                      <a:pt x="876821" y="1152932"/>
                    </a:lnTo>
                    <a:lnTo>
                      <a:pt x="873876" y="1156560"/>
                    </a:lnTo>
                    <a:lnTo>
                      <a:pt x="871385" y="1160641"/>
                    </a:lnTo>
                    <a:lnTo>
                      <a:pt x="869347" y="1164949"/>
                    </a:lnTo>
                    <a:lnTo>
                      <a:pt x="867535" y="1169937"/>
                    </a:lnTo>
                    <a:lnTo>
                      <a:pt x="866403" y="1175378"/>
                    </a:lnTo>
                    <a:lnTo>
                      <a:pt x="865270" y="1181273"/>
                    </a:lnTo>
                    <a:lnTo>
                      <a:pt x="864817" y="1187395"/>
                    </a:lnTo>
                    <a:lnTo>
                      <a:pt x="864591" y="1194197"/>
                    </a:lnTo>
                    <a:lnTo>
                      <a:pt x="864591" y="1199865"/>
                    </a:lnTo>
                    <a:lnTo>
                      <a:pt x="864817" y="1205307"/>
                    </a:lnTo>
                    <a:lnTo>
                      <a:pt x="865270" y="1210521"/>
                    </a:lnTo>
                    <a:lnTo>
                      <a:pt x="866176" y="1215283"/>
                    </a:lnTo>
                    <a:lnTo>
                      <a:pt x="867082" y="1220044"/>
                    </a:lnTo>
                    <a:lnTo>
                      <a:pt x="868214" y="1224579"/>
                    </a:lnTo>
                    <a:lnTo>
                      <a:pt x="869347" y="1228887"/>
                    </a:lnTo>
                    <a:lnTo>
                      <a:pt x="870706" y="1233194"/>
                    </a:lnTo>
                    <a:lnTo>
                      <a:pt x="872518" y="1237049"/>
                    </a:lnTo>
                    <a:lnTo>
                      <a:pt x="874329" y="1240677"/>
                    </a:lnTo>
                    <a:lnTo>
                      <a:pt x="876368" y="1244078"/>
                    </a:lnTo>
                    <a:lnTo>
                      <a:pt x="878632" y="1247252"/>
                    </a:lnTo>
                    <a:lnTo>
                      <a:pt x="881350" y="1250426"/>
                    </a:lnTo>
                    <a:lnTo>
                      <a:pt x="883841" y="1253147"/>
                    </a:lnTo>
                    <a:lnTo>
                      <a:pt x="886786" y="1255868"/>
                    </a:lnTo>
                    <a:lnTo>
                      <a:pt x="889730" y="1258135"/>
                    </a:lnTo>
                    <a:lnTo>
                      <a:pt x="893127" y="1260629"/>
                    </a:lnTo>
                    <a:lnTo>
                      <a:pt x="897430" y="1263350"/>
                    </a:lnTo>
                    <a:lnTo>
                      <a:pt x="908075" y="1269471"/>
                    </a:lnTo>
                    <a:lnTo>
                      <a:pt x="921664" y="1276953"/>
                    </a:lnTo>
                    <a:lnTo>
                      <a:pt x="938197" y="1285116"/>
                    </a:lnTo>
                    <a:lnTo>
                      <a:pt x="957674" y="1294638"/>
                    </a:lnTo>
                    <a:lnTo>
                      <a:pt x="980548" y="1305295"/>
                    </a:lnTo>
                    <a:lnTo>
                      <a:pt x="1005914" y="1316858"/>
                    </a:lnTo>
                    <a:lnTo>
                      <a:pt x="1034451" y="1329555"/>
                    </a:lnTo>
                    <a:lnTo>
                      <a:pt x="1058911" y="1340438"/>
                    </a:lnTo>
                    <a:lnTo>
                      <a:pt x="1081332" y="1350641"/>
                    </a:lnTo>
                    <a:lnTo>
                      <a:pt x="1101942" y="1360163"/>
                    </a:lnTo>
                    <a:lnTo>
                      <a:pt x="1120287" y="1369233"/>
                    </a:lnTo>
                    <a:lnTo>
                      <a:pt x="1136820" y="1377395"/>
                    </a:lnTo>
                    <a:lnTo>
                      <a:pt x="1151314" y="1384877"/>
                    </a:lnTo>
                    <a:lnTo>
                      <a:pt x="1163544" y="1391906"/>
                    </a:lnTo>
                    <a:lnTo>
                      <a:pt x="1173962" y="1398254"/>
                    </a:lnTo>
                    <a:lnTo>
                      <a:pt x="1178492" y="1401201"/>
                    </a:lnTo>
                    <a:lnTo>
                      <a:pt x="1182795" y="1404602"/>
                    </a:lnTo>
                    <a:lnTo>
                      <a:pt x="1187325" y="1408003"/>
                    </a:lnTo>
                    <a:lnTo>
                      <a:pt x="1191628" y="1411404"/>
                    </a:lnTo>
                    <a:lnTo>
                      <a:pt x="1195704" y="1415032"/>
                    </a:lnTo>
                    <a:lnTo>
                      <a:pt x="1200234" y="1418886"/>
                    </a:lnTo>
                    <a:lnTo>
                      <a:pt x="1204084" y="1422741"/>
                    </a:lnTo>
                    <a:lnTo>
                      <a:pt x="1208161" y="1427049"/>
                    </a:lnTo>
                    <a:lnTo>
                      <a:pt x="1212011" y="1431357"/>
                    </a:lnTo>
                    <a:lnTo>
                      <a:pt x="1215635" y="1435664"/>
                    </a:lnTo>
                    <a:lnTo>
                      <a:pt x="1219485" y="1440426"/>
                    </a:lnTo>
                    <a:lnTo>
                      <a:pt x="1223108" y="1445187"/>
                    </a:lnTo>
                    <a:lnTo>
                      <a:pt x="1226506" y="1450175"/>
                    </a:lnTo>
                    <a:lnTo>
                      <a:pt x="1230129" y="1455163"/>
                    </a:lnTo>
                    <a:lnTo>
                      <a:pt x="1233300" y="1460151"/>
                    </a:lnTo>
                    <a:lnTo>
                      <a:pt x="1236471" y="1465593"/>
                    </a:lnTo>
                    <a:lnTo>
                      <a:pt x="1239641" y="1471261"/>
                    </a:lnTo>
                    <a:lnTo>
                      <a:pt x="1242359" y="1476929"/>
                    </a:lnTo>
                    <a:lnTo>
                      <a:pt x="1245303" y="1482824"/>
                    </a:lnTo>
                    <a:lnTo>
                      <a:pt x="1247795" y="1488946"/>
                    </a:lnTo>
                    <a:lnTo>
                      <a:pt x="1250060" y="1495068"/>
                    </a:lnTo>
                    <a:lnTo>
                      <a:pt x="1252098" y="1501416"/>
                    </a:lnTo>
                    <a:lnTo>
                      <a:pt x="1253910" y="1507991"/>
                    </a:lnTo>
                    <a:lnTo>
                      <a:pt x="1255722" y="1514566"/>
                    </a:lnTo>
                    <a:lnTo>
                      <a:pt x="1257080" y="1521595"/>
                    </a:lnTo>
                    <a:lnTo>
                      <a:pt x="1258439" y="1528624"/>
                    </a:lnTo>
                    <a:lnTo>
                      <a:pt x="1259572" y="1535879"/>
                    </a:lnTo>
                    <a:lnTo>
                      <a:pt x="1260478" y="1543361"/>
                    </a:lnTo>
                    <a:lnTo>
                      <a:pt x="1261157" y="1550617"/>
                    </a:lnTo>
                    <a:lnTo>
                      <a:pt x="1261610" y="1558552"/>
                    </a:lnTo>
                    <a:lnTo>
                      <a:pt x="1262063" y="1566488"/>
                    </a:lnTo>
                    <a:lnTo>
                      <a:pt x="1262063" y="1574423"/>
                    </a:lnTo>
                    <a:lnTo>
                      <a:pt x="1261610" y="1587347"/>
                    </a:lnTo>
                    <a:lnTo>
                      <a:pt x="1260931" y="1599817"/>
                    </a:lnTo>
                    <a:lnTo>
                      <a:pt x="1259572" y="1611834"/>
                    </a:lnTo>
                    <a:lnTo>
                      <a:pt x="1257760" y="1623624"/>
                    </a:lnTo>
                    <a:lnTo>
                      <a:pt x="1255269" y="1634960"/>
                    </a:lnTo>
                    <a:lnTo>
                      <a:pt x="1252551" y="1646070"/>
                    </a:lnTo>
                    <a:lnTo>
                      <a:pt x="1250739" y="1651511"/>
                    </a:lnTo>
                    <a:lnTo>
                      <a:pt x="1248927" y="1656953"/>
                    </a:lnTo>
                    <a:lnTo>
                      <a:pt x="1247115" y="1662168"/>
                    </a:lnTo>
                    <a:lnTo>
                      <a:pt x="1244624" y="1667156"/>
                    </a:lnTo>
                    <a:lnTo>
                      <a:pt x="1242586" y="1672371"/>
                    </a:lnTo>
                    <a:lnTo>
                      <a:pt x="1240321" y="1677359"/>
                    </a:lnTo>
                    <a:lnTo>
                      <a:pt x="1237830" y="1682120"/>
                    </a:lnTo>
                    <a:lnTo>
                      <a:pt x="1235112" y="1687108"/>
                    </a:lnTo>
                    <a:lnTo>
                      <a:pt x="1232394" y="1691643"/>
                    </a:lnTo>
                    <a:lnTo>
                      <a:pt x="1229450" y="1696404"/>
                    </a:lnTo>
                    <a:lnTo>
                      <a:pt x="1226506" y="1700939"/>
                    </a:lnTo>
                    <a:lnTo>
                      <a:pt x="1223335" y="1705473"/>
                    </a:lnTo>
                    <a:lnTo>
                      <a:pt x="1219938" y="1709781"/>
                    </a:lnTo>
                    <a:lnTo>
                      <a:pt x="1216541" y="1713862"/>
                    </a:lnTo>
                    <a:lnTo>
                      <a:pt x="1213143" y="1718397"/>
                    </a:lnTo>
                    <a:lnTo>
                      <a:pt x="1209067" y="1722251"/>
                    </a:lnTo>
                    <a:lnTo>
                      <a:pt x="1205217" y="1726332"/>
                    </a:lnTo>
                    <a:lnTo>
                      <a:pt x="1201366" y="1730187"/>
                    </a:lnTo>
                    <a:lnTo>
                      <a:pt x="1197290" y="1734041"/>
                    </a:lnTo>
                    <a:lnTo>
                      <a:pt x="1192987" y="1737896"/>
                    </a:lnTo>
                    <a:lnTo>
                      <a:pt x="1184154" y="1745151"/>
                    </a:lnTo>
                    <a:lnTo>
                      <a:pt x="1174642" y="1751726"/>
                    </a:lnTo>
                    <a:lnTo>
                      <a:pt x="1164903" y="1758528"/>
                    </a:lnTo>
                    <a:lnTo>
                      <a:pt x="1154259" y="1764650"/>
                    </a:lnTo>
                    <a:lnTo>
                      <a:pt x="1143161" y="1770318"/>
                    </a:lnTo>
                    <a:lnTo>
                      <a:pt x="1131611" y="1775760"/>
                    </a:lnTo>
                    <a:lnTo>
                      <a:pt x="1119607" y="1780974"/>
                    </a:lnTo>
                    <a:lnTo>
                      <a:pt x="1106698" y="1785962"/>
                    </a:lnTo>
                    <a:lnTo>
                      <a:pt x="1093562" y="1790270"/>
                    </a:lnTo>
                    <a:lnTo>
                      <a:pt x="1079973" y="1794125"/>
                    </a:lnTo>
                    <a:lnTo>
                      <a:pt x="1065478" y="1797979"/>
                    </a:lnTo>
                    <a:lnTo>
                      <a:pt x="1050757" y="1801380"/>
                    </a:lnTo>
                    <a:lnTo>
                      <a:pt x="1035357" y="1804101"/>
                    </a:lnTo>
                    <a:lnTo>
                      <a:pt x="1019277" y="1806822"/>
                    </a:lnTo>
                    <a:lnTo>
                      <a:pt x="1002970" y="1809089"/>
                    </a:lnTo>
                    <a:lnTo>
                      <a:pt x="986210" y="1811129"/>
                    </a:lnTo>
                    <a:lnTo>
                      <a:pt x="986210" y="1884363"/>
                    </a:lnTo>
                    <a:lnTo>
                      <a:pt x="862552" y="1884363"/>
                    </a:lnTo>
                    <a:lnTo>
                      <a:pt x="862552" y="1808862"/>
                    </a:lnTo>
                    <a:lnTo>
                      <a:pt x="849190" y="1807502"/>
                    </a:lnTo>
                    <a:lnTo>
                      <a:pt x="836281" y="1805915"/>
                    </a:lnTo>
                    <a:lnTo>
                      <a:pt x="823145" y="1804101"/>
                    </a:lnTo>
                    <a:lnTo>
                      <a:pt x="810462" y="1802060"/>
                    </a:lnTo>
                    <a:lnTo>
                      <a:pt x="798006" y="1799566"/>
                    </a:lnTo>
                    <a:lnTo>
                      <a:pt x="785776" y="1796619"/>
                    </a:lnTo>
                    <a:lnTo>
                      <a:pt x="773546" y="1793444"/>
                    </a:lnTo>
                    <a:lnTo>
                      <a:pt x="761769" y="1789817"/>
                    </a:lnTo>
                    <a:lnTo>
                      <a:pt x="750218" y="1785962"/>
                    </a:lnTo>
                    <a:lnTo>
                      <a:pt x="738894" y="1781655"/>
                    </a:lnTo>
                    <a:lnTo>
                      <a:pt x="727570" y="1777120"/>
                    </a:lnTo>
                    <a:lnTo>
                      <a:pt x="716699" y="1771905"/>
                    </a:lnTo>
                    <a:lnTo>
                      <a:pt x="705828" y="1766690"/>
                    </a:lnTo>
                    <a:lnTo>
                      <a:pt x="695410" y="1761022"/>
                    </a:lnTo>
                    <a:lnTo>
                      <a:pt x="684766" y="1754900"/>
                    </a:lnTo>
                    <a:lnTo>
                      <a:pt x="674801" y="1748779"/>
                    </a:lnTo>
                    <a:lnTo>
                      <a:pt x="669818" y="1745378"/>
                    </a:lnTo>
                    <a:lnTo>
                      <a:pt x="664835" y="1741750"/>
                    </a:lnTo>
                    <a:lnTo>
                      <a:pt x="660306" y="1738122"/>
                    </a:lnTo>
                    <a:lnTo>
                      <a:pt x="656003" y="1734268"/>
                    </a:lnTo>
                    <a:lnTo>
                      <a:pt x="651473" y="1730414"/>
                    </a:lnTo>
                    <a:lnTo>
                      <a:pt x="647396" y="1726332"/>
                    </a:lnTo>
                    <a:lnTo>
                      <a:pt x="643546" y="1722251"/>
                    </a:lnTo>
                    <a:lnTo>
                      <a:pt x="639696" y="1717490"/>
                    </a:lnTo>
                    <a:lnTo>
                      <a:pt x="635846" y="1713182"/>
                    </a:lnTo>
                    <a:lnTo>
                      <a:pt x="632449" y="1708194"/>
                    </a:lnTo>
                    <a:lnTo>
                      <a:pt x="629052" y="1703659"/>
                    </a:lnTo>
                    <a:lnTo>
                      <a:pt x="625654" y="1698445"/>
                    </a:lnTo>
                    <a:lnTo>
                      <a:pt x="622710" y="1693230"/>
                    </a:lnTo>
                    <a:lnTo>
                      <a:pt x="619766" y="1687788"/>
                    </a:lnTo>
                    <a:lnTo>
                      <a:pt x="617048" y="1682573"/>
                    </a:lnTo>
                    <a:lnTo>
                      <a:pt x="614330" y="1676905"/>
                    </a:lnTo>
                    <a:lnTo>
                      <a:pt x="612066" y="1671237"/>
                    </a:lnTo>
                    <a:lnTo>
                      <a:pt x="609801" y="1665115"/>
                    </a:lnTo>
                    <a:lnTo>
                      <a:pt x="607762" y="1658994"/>
                    </a:lnTo>
                    <a:lnTo>
                      <a:pt x="605724" y="1652872"/>
                    </a:lnTo>
                    <a:lnTo>
                      <a:pt x="603912" y="1646297"/>
                    </a:lnTo>
                    <a:lnTo>
                      <a:pt x="602327" y="1639948"/>
                    </a:lnTo>
                    <a:lnTo>
                      <a:pt x="600742" y="1633146"/>
                    </a:lnTo>
                    <a:lnTo>
                      <a:pt x="599383" y="1626571"/>
                    </a:lnTo>
                    <a:lnTo>
                      <a:pt x="598250" y="1619316"/>
                    </a:lnTo>
                    <a:lnTo>
                      <a:pt x="597118" y="1612287"/>
                    </a:lnTo>
                    <a:lnTo>
                      <a:pt x="596438" y="1604805"/>
                    </a:lnTo>
                    <a:lnTo>
                      <a:pt x="595533" y="1597550"/>
                    </a:lnTo>
                    <a:lnTo>
                      <a:pt x="595080" y="1589841"/>
                    </a:lnTo>
                    <a:lnTo>
                      <a:pt x="594627" y="1582132"/>
                    </a:lnTo>
                    <a:lnTo>
                      <a:pt x="594400" y="1574196"/>
                    </a:lnTo>
                    <a:lnTo>
                      <a:pt x="594400" y="1566261"/>
                    </a:lnTo>
                    <a:lnTo>
                      <a:pt x="594400" y="1527944"/>
                    </a:lnTo>
                    <a:lnTo>
                      <a:pt x="862552" y="1527944"/>
                    </a:lnTo>
                    <a:lnTo>
                      <a:pt x="862552" y="1576010"/>
                    </a:lnTo>
                    <a:lnTo>
                      <a:pt x="862779" y="1594602"/>
                    </a:lnTo>
                    <a:lnTo>
                      <a:pt x="863005" y="1611380"/>
                    </a:lnTo>
                    <a:lnTo>
                      <a:pt x="863685" y="1626571"/>
                    </a:lnTo>
                    <a:lnTo>
                      <a:pt x="864591" y="1639721"/>
                    </a:lnTo>
                    <a:lnTo>
                      <a:pt x="865723" y="1650831"/>
                    </a:lnTo>
                    <a:lnTo>
                      <a:pt x="867082" y="1660354"/>
                    </a:lnTo>
                    <a:lnTo>
                      <a:pt x="867988" y="1664208"/>
                    </a:lnTo>
                    <a:lnTo>
                      <a:pt x="868894" y="1667836"/>
                    </a:lnTo>
                    <a:lnTo>
                      <a:pt x="870026" y="1670784"/>
                    </a:lnTo>
                    <a:lnTo>
                      <a:pt x="870706" y="1673504"/>
                    </a:lnTo>
                    <a:lnTo>
                      <a:pt x="872065" y="1675772"/>
                    </a:lnTo>
                    <a:lnTo>
                      <a:pt x="873197" y="1677812"/>
                    </a:lnTo>
                    <a:lnTo>
                      <a:pt x="874782" y="1679853"/>
                    </a:lnTo>
                    <a:lnTo>
                      <a:pt x="876368" y="1681667"/>
                    </a:lnTo>
                    <a:lnTo>
                      <a:pt x="878179" y="1683480"/>
                    </a:lnTo>
                    <a:lnTo>
                      <a:pt x="880218" y="1685067"/>
                    </a:lnTo>
                    <a:lnTo>
                      <a:pt x="882483" y="1686655"/>
                    </a:lnTo>
                    <a:lnTo>
                      <a:pt x="884974" y="1687562"/>
                    </a:lnTo>
                    <a:lnTo>
                      <a:pt x="887692" y="1688922"/>
                    </a:lnTo>
                    <a:lnTo>
                      <a:pt x="890409" y="1690056"/>
                    </a:lnTo>
                    <a:lnTo>
                      <a:pt x="893354" y="1690736"/>
                    </a:lnTo>
                    <a:lnTo>
                      <a:pt x="896524" y="1691189"/>
                    </a:lnTo>
                    <a:lnTo>
                      <a:pt x="899922" y="1691643"/>
                    </a:lnTo>
                    <a:lnTo>
                      <a:pt x="903545" y="1692323"/>
                    </a:lnTo>
                    <a:lnTo>
                      <a:pt x="906942" y="1692550"/>
                    </a:lnTo>
                    <a:lnTo>
                      <a:pt x="910793" y="1692550"/>
                    </a:lnTo>
                    <a:lnTo>
                      <a:pt x="917587" y="1692323"/>
                    </a:lnTo>
                    <a:lnTo>
                      <a:pt x="923702" y="1691643"/>
                    </a:lnTo>
                    <a:lnTo>
                      <a:pt x="929364" y="1690736"/>
                    </a:lnTo>
                    <a:lnTo>
                      <a:pt x="934573" y="1689149"/>
                    </a:lnTo>
                    <a:lnTo>
                      <a:pt x="939556" y="1687335"/>
                    </a:lnTo>
                    <a:lnTo>
                      <a:pt x="943859" y="1685067"/>
                    </a:lnTo>
                    <a:lnTo>
                      <a:pt x="947935" y="1682573"/>
                    </a:lnTo>
                    <a:lnTo>
                      <a:pt x="951559" y="1679173"/>
                    </a:lnTo>
                    <a:lnTo>
                      <a:pt x="954730" y="1675772"/>
                    </a:lnTo>
                    <a:lnTo>
                      <a:pt x="957221" y="1671917"/>
                    </a:lnTo>
                    <a:lnTo>
                      <a:pt x="959486" y="1667609"/>
                    </a:lnTo>
                    <a:lnTo>
                      <a:pt x="961298" y="1662848"/>
                    </a:lnTo>
                    <a:lnTo>
                      <a:pt x="962883" y="1657633"/>
                    </a:lnTo>
                    <a:lnTo>
                      <a:pt x="964015" y="1651965"/>
                    </a:lnTo>
                    <a:lnTo>
                      <a:pt x="964468" y="1646297"/>
                    </a:lnTo>
                    <a:lnTo>
                      <a:pt x="964695" y="1639948"/>
                    </a:lnTo>
                    <a:lnTo>
                      <a:pt x="964468" y="1624304"/>
                    </a:lnTo>
                    <a:lnTo>
                      <a:pt x="964015" y="1609566"/>
                    </a:lnTo>
                    <a:lnTo>
                      <a:pt x="962883" y="1596189"/>
                    </a:lnTo>
                    <a:lnTo>
                      <a:pt x="961751" y="1583719"/>
                    </a:lnTo>
                    <a:lnTo>
                      <a:pt x="959939" y="1572609"/>
                    </a:lnTo>
                    <a:lnTo>
                      <a:pt x="958806" y="1567395"/>
                    </a:lnTo>
                    <a:lnTo>
                      <a:pt x="957674" y="1562633"/>
                    </a:lnTo>
                    <a:lnTo>
                      <a:pt x="956542" y="1558099"/>
                    </a:lnTo>
                    <a:lnTo>
                      <a:pt x="955183" y="1553791"/>
                    </a:lnTo>
                    <a:lnTo>
                      <a:pt x="953597" y="1549936"/>
                    </a:lnTo>
                    <a:lnTo>
                      <a:pt x="952012" y="1546082"/>
                    </a:lnTo>
                    <a:lnTo>
                      <a:pt x="950200" y="1542681"/>
                    </a:lnTo>
                    <a:lnTo>
                      <a:pt x="947935" y="1539053"/>
                    </a:lnTo>
                    <a:lnTo>
                      <a:pt x="945218" y="1535426"/>
                    </a:lnTo>
                    <a:lnTo>
                      <a:pt x="942047" y="1531798"/>
                    </a:lnTo>
                    <a:lnTo>
                      <a:pt x="938197" y="1527944"/>
                    </a:lnTo>
                    <a:lnTo>
                      <a:pt x="934120" y="1524543"/>
                    </a:lnTo>
                    <a:lnTo>
                      <a:pt x="929364" y="1520461"/>
                    </a:lnTo>
                    <a:lnTo>
                      <a:pt x="924381" y="1516607"/>
                    </a:lnTo>
                    <a:lnTo>
                      <a:pt x="918719" y="1512753"/>
                    </a:lnTo>
                    <a:lnTo>
                      <a:pt x="912378" y="1508898"/>
                    </a:lnTo>
                    <a:lnTo>
                      <a:pt x="906037" y="1505044"/>
                    </a:lnTo>
                    <a:lnTo>
                      <a:pt x="898789" y="1500963"/>
                    </a:lnTo>
                    <a:lnTo>
                      <a:pt x="891315" y="1497108"/>
                    </a:lnTo>
                    <a:lnTo>
                      <a:pt x="883389" y="1493027"/>
                    </a:lnTo>
                    <a:lnTo>
                      <a:pt x="874782" y="1488946"/>
                    </a:lnTo>
                    <a:lnTo>
                      <a:pt x="865723" y="1484638"/>
                    </a:lnTo>
                    <a:lnTo>
                      <a:pt x="836507" y="1471261"/>
                    </a:lnTo>
                    <a:lnTo>
                      <a:pt x="809330" y="1458791"/>
                    </a:lnTo>
                    <a:lnTo>
                      <a:pt x="784870" y="1447001"/>
                    </a:lnTo>
                    <a:lnTo>
                      <a:pt x="762901" y="1436345"/>
                    </a:lnTo>
                    <a:lnTo>
                      <a:pt x="743197" y="1426369"/>
                    </a:lnTo>
                    <a:lnTo>
                      <a:pt x="725985" y="1417526"/>
                    </a:lnTo>
                    <a:lnTo>
                      <a:pt x="711264" y="1409817"/>
                    </a:lnTo>
                    <a:lnTo>
                      <a:pt x="698807" y="1402562"/>
                    </a:lnTo>
                    <a:lnTo>
                      <a:pt x="693598" y="1399161"/>
                    </a:lnTo>
                    <a:lnTo>
                      <a:pt x="688163" y="1395760"/>
                    </a:lnTo>
                    <a:lnTo>
                      <a:pt x="682727" y="1391906"/>
                    </a:lnTo>
                    <a:lnTo>
                      <a:pt x="677518" y="1388051"/>
                    </a:lnTo>
                    <a:lnTo>
                      <a:pt x="672309" y="1384197"/>
                    </a:lnTo>
                    <a:lnTo>
                      <a:pt x="667553" y="1379889"/>
                    </a:lnTo>
                    <a:lnTo>
                      <a:pt x="662571" y="1375354"/>
                    </a:lnTo>
                    <a:lnTo>
                      <a:pt x="657815" y="1371046"/>
                    </a:lnTo>
                    <a:lnTo>
                      <a:pt x="653058" y="1366058"/>
                    </a:lnTo>
                    <a:lnTo>
                      <a:pt x="648529" y="1361524"/>
                    </a:lnTo>
                    <a:lnTo>
                      <a:pt x="643773" y="1356309"/>
                    </a:lnTo>
                    <a:lnTo>
                      <a:pt x="639470" y="1351094"/>
                    </a:lnTo>
                    <a:lnTo>
                      <a:pt x="634940" y="1345879"/>
                    </a:lnTo>
                    <a:lnTo>
                      <a:pt x="630863" y="1339984"/>
                    </a:lnTo>
                    <a:lnTo>
                      <a:pt x="626787" y="1334316"/>
                    </a:lnTo>
                    <a:lnTo>
                      <a:pt x="622710" y="1328421"/>
                    </a:lnTo>
                    <a:lnTo>
                      <a:pt x="618860" y="1322526"/>
                    </a:lnTo>
                    <a:lnTo>
                      <a:pt x="615010" y="1316404"/>
                    </a:lnTo>
                    <a:lnTo>
                      <a:pt x="611613" y="1310283"/>
                    </a:lnTo>
                    <a:lnTo>
                      <a:pt x="608442" y="1303934"/>
                    </a:lnTo>
                    <a:lnTo>
                      <a:pt x="605724" y="1297586"/>
                    </a:lnTo>
                    <a:lnTo>
                      <a:pt x="603006" y="1291011"/>
                    </a:lnTo>
                    <a:lnTo>
                      <a:pt x="600515" y="1284435"/>
                    </a:lnTo>
                    <a:lnTo>
                      <a:pt x="598477" y="1277634"/>
                    </a:lnTo>
                    <a:lnTo>
                      <a:pt x="596665" y="1271058"/>
                    </a:lnTo>
                    <a:lnTo>
                      <a:pt x="594853" y="1264030"/>
                    </a:lnTo>
                    <a:lnTo>
                      <a:pt x="593494" y="1257001"/>
                    </a:lnTo>
                    <a:lnTo>
                      <a:pt x="592588" y="1249973"/>
                    </a:lnTo>
                    <a:lnTo>
                      <a:pt x="591456" y="1242717"/>
                    </a:lnTo>
                    <a:lnTo>
                      <a:pt x="591003" y="1235462"/>
                    </a:lnTo>
                    <a:lnTo>
                      <a:pt x="590550" y="1228206"/>
                    </a:lnTo>
                    <a:lnTo>
                      <a:pt x="590550" y="1220724"/>
                    </a:lnTo>
                    <a:lnTo>
                      <a:pt x="590776" y="1209841"/>
                    </a:lnTo>
                    <a:lnTo>
                      <a:pt x="591456" y="1199412"/>
                    </a:lnTo>
                    <a:lnTo>
                      <a:pt x="592815" y="1189209"/>
                    </a:lnTo>
                    <a:lnTo>
                      <a:pt x="594627" y="1179459"/>
                    </a:lnTo>
                    <a:lnTo>
                      <a:pt x="597118" y="1169710"/>
                    </a:lnTo>
                    <a:lnTo>
                      <a:pt x="600062" y="1160414"/>
                    </a:lnTo>
                    <a:lnTo>
                      <a:pt x="603459" y="1151345"/>
                    </a:lnTo>
                    <a:lnTo>
                      <a:pt x="607536" y="1142956"/>
                    </a:lnTo>
                    <a:lnTo>
                      <a:pt x="611839" y="1134340"/>
                    </a:lnTo>
                    <a:lnTo>
                      <a:pt x="617048" y="1126405"/>
                    </a:lnTo>
                    <a:lnTo>
                      <a:pt x="622710" y="1118469"/>
                    </a:lnTo>
                    <a:lnTo>
                      <a:pt x="628599" y="1110987"/>
                    </a:lnTo>
                    <a:lnTo>
                      <a:pt x="635393" y="1103732"/>
                    </a:lnTo>
                    <a:lnTo>
                      <a:pt x="642414" y="1096703"/>
                    </a:lnTo>
                    <a:lnTo>
                      <a:pt x="650341" y="1089901"/>
                    </a:lnTo>
                    <a:lnTo>
                      <a:pt x="658494" y="1083779"/>
                    </a:lnTo>
                    <a:lnTo>
                      <a:pt x="667327" y="1077658"/>
                    </a:lnTo>
                    <a:lnTo>
                      <a:pt x="676612" y="1071989"/>
                    </a:lnTo>
                    <a:lnTo>
                      <a:pt x="686351" y="1066548"/>
                    </a:lnTo>
                    <a:lnTo>
                      <a:pt x="696543" y="1061333"/>
                    </a:lnTo>
                    <a:lnTo>
                      <a:pt x="707640" y="1056572"/>
                    </a:lnTo>
                    <a:lnTo>
                      <a:pt x="718964" y="1051810"/>
                    </a:lnTo>
                    <a:lnTo>
                      <a:pt x="731194" y="1047503"/>
                    </a:lnTo>
                    <a:lnTo>
                      <a:pt x="743424" y="1043648"/>
                    </a:lnTo>
                    <a:lnTo>
                      <a:pt x="756560" y="1040020"/>
                    </a:lnTo>
                    <a:lnTo>
                      <a:pt x="769922" y="1036620"/>
                    </a:lnTo>
                    <a:lnTo>
                      <a:pt x="784190" y="1033445"/>
                    </a:lnTo>
                    <a:lnTo>
                      <a:pt x="798912" y="1030725"/>
                    </a:lnTo>
                    <a:lnTo>
                      <a:pt x="813859" y="1028231"/>
                    </a:lnTo>
                    <a:lnTo>
                      <a:pt x="829486" y="1025963"/>
                    </a:lnTo>
                    <a:lnTo>
                      <a:pt x="845793" y="1023923"/>
                    </a:lnTo>
                    <a:lnTo>
                      <a:pt x="862552" y="1022562"/>
                    </a:lnTo>
                    <a:lnTo>
                      <a:pt x="862552" y="960438"/>
                    </a:lnTo>
                    <a:close/>
                    <a:moveTo>
                      <a:pt x="911445" y="846275"/>
                    </a:moveTo>
                    <a:lnTo>
                      <a:pt x="896696" y="846956"/>
                    </a:lnTo>
                    <a:lnTo>
                      <a:pt x="881948" y="847863"/>
                    </a:lnTo>
                    <a:lnTo>
                      <a:pt x="867200" y="849223"/>
                    </a:lnTo>
                    <a:lnTo>
                      <a:pt x="852905" y="851037"/>
                    </a:lnTo>
                    <a:lnTo>
                      <a:pt x="838384" y="852851"/>
                    </a:lnTo>
                    <a:lnTo>
                      <a:pt x="824089" y="855345"/>
                    </a:lnTo>
                    <a:lnTo>
                      <a:pt x="810022" y="857839"/>
                    </a:lnTo>
                    <a:lnTo>
                      <a:pt x="795954" y="861013"/>
                    </a:lnTo>
                    <a:lnTo>
                      <a:pt x="782114" y="864414"/>
                    </a:lnTo>
                    <a:lnTo>
                      <a:pt x="768500" y="868041"/>
                    </a:lnTo>
                    <a:lnTo>
                      <a:pt x="754659" y="872122"/>
                    </a:lnTo>
                    <a:lnTo>
                      <a:pt x="741272" y="876430"/>
                    </a:lnTo>
                    <a:lnTo>
                      <a:pt x="728112" y="881191"/>
                    </a:lnTo>
                    <a:lnTo>
                      <a:pt x="714952" y="886179"/>
                    </a:lnTo>
                    <a:lnTo>
                      <a:pt x="701792" y="891394"/>
                    </a:lnTo>
                    <a:lnTo>
                      <a:pt x="688859" y="897062"/>
                    </a:lnTo>
                    <a:lnTo>
                      <a:pt x="676380" y="902957"/>
                    </a:lnTo>
                    <a:lnTo>
                      <a:pt x="663900" y="909306"/>
                    </a:lnTo>
                    <a:lnTo>
                      <a:pt x="651648" y="915654"/>
                    </a:lnTo>
                    <a:lnTo>
                      <a:pt x="639395" y="922683"/>
                    </a:lnTo>
                    <a:lnTo>
                      <a:pt x="627370" y="929484"/>
                    </a:lnTo>
                    <a:lnTo>
                      <a:pt x="615571" y="936966"/>
                    </a:lnTo>
                    <a:lnTo>
                      <a:pt x="603999" y="944448"/>
                    </a:lnTo>
                    <a:lnTo>
                      <a:pt x="592655" y="952611"/>
                    </a:lnTo>
                    <a:lnTo>
                      <a:pt x="581310" y="960547"/>
                    </a:lnTo>
                    <a:lnTo>
                      <a:pt x="570419" y="968935"/>
                    </a:lnTo>
                    <a:lnTo>
                      <a:pt x="559755" y="977778"/>
                    </a:lnTo>
                    <a:lnTo>
                      <a:pt x="549090" y="986620"/>
                    </a:lnTo>
                    <a:lnTo>
                      <a:pt x="538880" y="995916"/>
                    </a:lnTo>
                    <a:lnTo>
                      <a:pt x="528670" y="1005212"/>
                    </a:lnTo>
                    <a:lnTo>
                      <a:pt x="518686" y="1014961"/>
                    </a:lnTo>
                    <a:lnTo>
                      <a:pt x="509157" y="1024710"/>
                    </a:lnTo>
                    <a:lnTo>
                      <a:pt x="499627" y="1034686"/>
                    </a:lnTo>
                    <a:lnTo>
                      <a:pt x="490551" y="1045116"/>
                    </a:lnTo>
                    <a:lnTo>
                      <a:pt x="481475" y="1055545"/>
                    </a:lnTo>
                    <a:lnTo>
                      <a:pt x="472853" y="1066428"/>
                    </a:lnTo>
                    <a:lnTo>
                      <a:pt x="464458" y="1077538"/>
                    </a:lnTo>
                    <a:lnTo>
                      <a:pt x="456290" y="1088647"/>
                    </a:lnTo>
                    <a:lnTo>
                      <a:pt x="448348" y="1099984"/>
                    </a:lnTo>
                    <a:lnTo>
                      <a:pt x="440634" y="1111547"/>
                    </a:lnTo>
                    <a:lnTo>
                      <a:pt x="433373" y="1123337"/>
                    </a:lnTo>
                    <a:lnTo>
                      <a:pt x="426339" y="1135353"/>
                    </a:lnTo>
                    <a:lnTo>
                      <a:pt x="419532" y="1147370"/>
                    </a:lnTo>
                    <a:lnTo>
                      <a:pt x="413179" y="1159840"/>
                    </a:lnTo>
                    <a:lnTo>
                      <a:pt x="406599" y="1172537"/>
                    </a:lnTo>
                    <a:lnTo>
                      <a:pt x="400927" y="1185007"/>
                    </a:lnTo>
                    <a:lnTo>
                      <a:pt x="395254" y="1197930"/>
                    </a:lnTo>
                    <a:lnTo>
                      <a:pt x="389809" y="1210854"/>
                    </a:lnTo>
                    <a:lnTo>
                      <a:pt x="385044" y="1224004"/>
                    </a:lnTo>
                    <a:lnTo>
                      <a:pt x="380279" y="1237381"/>
                    </a:lnTo>
                    <a:lnTo>
                      <a:pt x="375968" y="1250758"/>
                    </a:lnTo>
                    <a:lnTo>
                      <a:pt x="371884" y="1264361"/>
                    </a:lnTo>
                    <a:lnTo>
                      <a:pt x="368254" y="1278192"/>
                    </a:lnTo>
                    <a:lnTo>
                      <a:pt x="364623" y="1292022"/>
                    </a:lnTo>
                    <a:lnTo>
                      <a:pt x="361674" y="1306079"/>
                    </a:lnTo>
                    <a:lnTo>
                      <a:pt x="358951" y="1320136"/>
                    </a:lnTo>
                    <a:lnTo>
                      <a:pt x="356682" y="1334420"/>
                    </a:lnTo>
                    <a:lnTo>
                      <a:pt x="354413" y="1348704"/>
                    </a:lnTo>
                    <a:lnTo>
                      <a:pt x="353052" y="1363214"/>
                    </a:lnTo>
                    <a:lnTo>
                      <a:pt x="351690" y="1377725"/>
                    </a:lnTo>
                    <a:lnTo>
                      <a:pt x="350556" y="1392235"/>
                    </a:lnTo>
                    <a:lnTo>
                      <a:pt x="350102" y="1406973"/>
                    </a:lnTo>
                    <a:lnTo>
                      <a:pt x="349875" y="1421937"/>
                    </a:lnTo>
                    <a:lnTo>
                      <a:pt x="350102" y="1436901"/>
                    </a:lnTo>
                    <a:lnTo>
                      <a:pt x="350556" y="1451638"/>
                    </a:lnTo>
                    <a:lnTo>
                      <a:pt x="351690" y="1466375"/>
                    </a:lnTo>
                    <a:lnTo>
                      <a:pt x="353052" y="1480659"/>
                    </a:lnTo>
                    <a:lnTo>
                      <a:pt x="354413" y="1495170"/>
                    </a:lnTo>
                    <a:lnTo>
                      <a:pt x="356682" y="1509680"/>
                    </a:lnTo>
                    <a:lnTo>
                      <a:pt x="358951" y="1523737"/>
                    </a:lnTo>
                    <a:lnTo>
                      <a:pt x="361674" y="1538021"/>
                    </a:lnTo>
                    <a:lnTo>
                      <a:pt x="364623" y="1551851"/>
                    </a:lnTo>
                    <a:lnTo>
                      <a:pt x="368254" y="1565909"/>
                    </a:lnTo>
                    <a:lnTo>
                      <a:pt x="371884" y="1579512"/>
                    </a:lnTo>
                    <a:lnTo>
                      <a:pt x="375968" y="1593116"/>
                    </a:lnTo>
                    <a:lnTo>
                      <a:pt x="380279" y="1606493"/>
                    </a:lnTo>
                    <a:lnTo>
                      <a:pt x="385044" y="1620096"/>
                    </a:lnTo>
                    <a:lnTo>
                      <a:pt x="389809" y="1633247"/>
                    </a:lnTo>
                    <a:lnTo>
                      <a:pt x="395254" y="1645943"/>
                    </a:lnTo>
                    <a:lnTo>
                      <a:pt x="400927" y="1658867"/>
                    </a:lnTo>
                    <a:lnTo>
                      <a:pt x="406599" y="1671563"/>
                    </a:lnTo>
                    <a:lnTo>
                      <a:pt x="413179" y="1684260"/>
                    </a:lnTo>
                    <a:lnTo>
                      <a:pt x="419532" y="1696277"/>
                    </a:lnTo>
                    <a:lnTo>
                      <a:pt x="426339" y="1708747"/>
                    </a:lnTo>
                    <a:lnTo>
                      <a:pt x="433373" y="1720537"/>
                    </a:lnTo>
                    <a:lnTo>
                      <a:pt x="440634" y="1732326"/>
                    </a:lnTo>
                    <a:lnTo>
                      <a:pt x="448348" y="1743890"/>
                    </a:lnTo>
                    <a:lnTo>
                      <a:pt x="456290" y="1755226"/>
                    </a:lnTo>
                    <a:lnTo>
                      <a:pt x="464458" y="1766336"/>
                    </a:lnTo>
                    <a:lnTo>
                      <a:pt x="472853" y="1777445"/>
                    </a:lnTo>
                    <a:lnTo>
                      <a:pt x="481475" y="1788328"/>
                    </a:lnTo>
                    <a:lnTo>
                      <a:pt x="490551" y="1798984"/>
                    </a:lnTo>
                    <a:lnTo>
                      <a:pt x="499627" y="1809187"/>
                    </a:lnTo>
                    <a:lnTo>
                      <a:pt x="509157" y="1819163"/>
                    </a:lnTo>
                    <a:lnTo>
                      <a:pt x="518686" y="1829139"/>
                    </a:lnTo>
                    <a:lnTo>
                      <a:pt x="528670" y="1838888"/>
                    </a:lnTo>
                    <a:lnTo>
                      <a:pt x="538880" y="1848184"/>
                    </a:lnTo>
                    <a:lnTo>
                      <a:pt x="549090" y="1857480"/>
                    </a:lnTo>
                    <a:lnTo>
                      <a:pt x="559755" y="1866096"/>
                    </a:lnTo>
                    <a:lnTo>
                      <a:pt x="570419" y="1874938"/>
                    </a:lnTo>
                    <a:lnTo>
                      <a:pt x="581310" y="1883554"/>
                    </a:lnTo>
                    <a:lnTo>
                      <a:pt x="592655" y="1891489"/>
                    </a:lnTo>
                    <a:lnTo>
                      <a:pt x="603999" y="1899424"/>
                    </a:lnTo>
                    <a:lnTo>
                      <a:pt x="615571" y="1906906"/>
                    </a:lnTo>
                    <a:lnTo>
                      <a:pt x="627370" y="1914388"/>
                    </a:lnTo>
                    <a:lnTo>
                      <a:pt x="639395" y="1921417"/>
                    </a:lnTo>
                    <a:lnTo>
                      <a:pt x="651648" y="1928219"/>
                    </a:lnTo>
                    <a:lnTo>
                      <a:pt x="663900" y="1934794"/>
                    </a:lnTo>
                    <a:lnTo>
                      <a:pt x="676380" y="1940916"/>
                    </a:lnTo>
                    <a:lnTo>
                      <a:pt x="688859" y="1946811"/>
                    </a:lnTo>
                    <a:lnTo>
                      <a:pt x="701792" y="1952479"/>
                    </a:lnTo>
                    <a:lnTo>
                      <a:pt x="714952" y="1957693"/>
                    </a:lnTo>
                    <a:lnTo>
                      <a:pt x="728112" y="1962908"/>
                    </a:lnTo>
                    <a:lnTo>
                      <a:pt x="741272" y="1967443"/>
                    </a:lnTo>
                    <a:lnTo>
                      <a:pt x="754659" y="1971977"/>
                    </a:lnTo>
                    <a:lnTo>
                      <a:pt x="768500" y="1976058"/>
                    </a:lnTo>
                    <a:lnTo>
                      <a:pt x="782114" y="1979686"/>
                    </a:lnTo>
                    <a:lnTo>
                      <a:pt x="795954" y="1983087"/>
                    </a:lnTo>
                    <a:lnTo>
                      <a:pt x="810022" y="1986034"/>
                    </a:lnTo>
                    <a:lnTo>
                      <a:pt x="824089" y="1988755"/>
                    </a:lnTo>
                    <a:lnTo>
                      <a:pt x="838384" y="1991249"/>
                    </a:lnTo>
                    <a:lnTo>
                      <a:pt x="852905" y="1993063"/>
                    </a:lnTo>
                    <a:lnTo>
                      <a:pt x="867200" y="1994877"/>
                    </a:lnTo>
                    <a:lnTo>
                      <a:pt x="881948" y="1996237"/>
                    </a:lnTo>
                    <a:lnTo>
                      <a:pt x="896696" y="1996917"/>
                    </a:lnTo>
                    <a:lnTo>
                      <a:pt x="911445" y="1997597"/>
                    </a:lnTo>
                    <a:lnTo>
                      <a:pt x="926420" y="1997597"/>
                    </a:lnTo>
                    <a:lnTo>
                      <a:pt x="941168" y="1997597"/>
                    </a:lnTo>
                    <a:lnTo>
                      <a:pt x="955690" y="1996917"/>
                    </a:lnTo>
                    <a:lnTo>
                      <a:pt x="970438" y="1996237"/>
                    </a:lnTo>
                    <a:lnTo>
                      <a:pt x="985186" y="1994877"/>
                    </a:lnTo>
                    <a:lnTo>
                      <a:pt x="999708" y="1993063"/>
                    </a:lnTo>
                    <a:lnTo>
                      <a:pt x="1014002" y="1991249"/>
                    </a:lnTo>
                    <a:lnTo>
                      <a:pt x="1028297" y="1988755"/>
                    </a:lnTo>
                    <a:lnTo>
                      <a:pt x="1042591" y="1986034"/>
                    </a:lnTo>
                    <a:lnTo>
                      <a:pt x="1056432" y="1983087"/>
                    </a:lnTo>
                    <a:lnTo>
                      <a:pt x="1070273" y="1979686"/>
                    </a:lnTo>
                    <a:lnTo>
                      <a:pt x="1084113" y="1976058"/>
                    </a:lnTo>
                    <a:lnTo>
                      <a:pt x="1097727" y="1971977"/>
                    </a:lnTo>
                    <a:lnTo>
                      <a:pt x="1111114" y="1967443"/>
                    </a:lnTo>
                    <a:lnTo>
                      <a:pt x="1124274" y="1962908"/>
                    </a:lnTo>
                    <a:lnTo>
                      <a:pt x="1137434" y="1957693"/>
                    </a:lnTo>
                    <a:lnTo>
                      <a:pt x="1150594" y="1952479"/>
                    </a:lnTo>
                    <a:lnTo>
                      <a:pt x="1163527" y="1946811"/>
                    </a:lnTo>
                    <a:lnTo>
                      <a:pt x="1176233" y="1940916"/>
                    </a:lnTo>
                    <a:lnTo>
                      <a:pt x="1188486" y="1934794"/>
                    </a:lnTo>
                    <a:lnTo>
                      <a:pt x="1200965" y="1928219"/>
                    </a:lnTo>
                    <a:lnTo>
                      <a:pt x="1212991" y="1921417"/>
                    </a:lnTo>
                    <a:lnTo>
                      <a:pt x="1225243" y="1914388"/>
                    </a:lnTo>
                    <a:lnTo>
                      <a:pt x="1236815" y="1906906"/>
                    </a:lnTo>
                    <a:lnTo>
                      <a:pt x="1248387" y="1899424"/>
                    </a:lnTo>
                    <a:lnTo>
                      <a:pt x="1259731" y="1891489"/>
                    </a:lnTo>
                    <a:lnTo>
                      <a:pt x="1271076" y="1883554"/>
                    </a:lnTo>
                    <a:lnTo>
                      <a:pt x="1281967" y="1874938"/>
                    </a:lnTo>
                    <a:lnTo>
                      <a:pt x="1292858" y="1866096"/>
                    </a:lnTo>
                    <a:lnTo>
                      <a:pt x="1303296" y="1857480"/>
                    </a:lnTo>
                    <a:lnTo>
                      <a:pt x="1313733" y="1848184"/>
                    </a:lnTo>
                    <a:lnTo>
                      <a:pt x="1323716" y="1838888"/>
                    </a:lnTo>
                    <a:lnTo>
                      <a:pt x="1333927" y="1829139"/>
                    </a:lnTo>
                    <a:lnTo>
                      <a:pt x="1343456" y="1819163"/>
                    </a:lnTo>
                    <a:lnTo>
                      <a:pt x="1352986" y="1809187"/>
                    </a:lnTo>
                    <a:lnTo>
                      <a:pt x="1361835" y="1798984"/>
                    </a:lnTo>
                    <a:lnTo>
                      <a:pt x="1370911" y="1788328"/>
                    </a:lnTo>
                    <a:lnTo>
                      <a:pt x="1379760" y="1777445"/>
                    </a:lnTo>
                    <a:lnTo>
                      <a:pt x="1387928" y="1766336"/>
                    </a:lnTo>
                    <a:lnTo>
                      <a:pt x="1396323" y="1755226"/>
                    </a:lnTo>
                    <a:lnTo>
                      <a:pt x="1404265" y="1743890"/>
                    </a:lnTo>
                    <a:lnTo>
                      <a:pt x="1411752" y="1732326"/>
                    </a:lnTo>
                    <a:lnTo>
                      <a:pt x="1419240" y="1720537"/>
                    </a:lnTo>
                    <a:lnTo>
                      <a:pt x="1426274" y="1708747"/>
                    </a:lnTo>
                    <a:lnTo>
                      <a:pt x="1432854" y="1696277"/>
                    </a:lnTo>
                    <a:lnTo>
                      <a:pt x="1439661" y="1684260"/>
                    </a:lnTo>
                    <a:lnTo>
                      <a:pt x="1445787" y="1671563"/>
                    </a:lnTo>
                    <a:lnTo>
                      <a:pt x="1451686" y="1658867"/>
                    </a:lnTo>
                    <a:lnTo>
                      <a:pt x="1457132" y="1645943"/>
                    </a:lnTo>
                    <a:lnTo>
                      <a:pt x="1462577" y="1633247"/>
                    </a:lnTo>
                    <a:lnTo>
                      <a:pt x="1467569" y="1620096"/>
                    </a:lnTo>
                    <a:lnTo>
                      <a:pt x="1472334" y="1606493"/>
                    </a:lnTo>
                    <a:lnTo>
                      <a:pt x="1476872" y="1593116"/>
                    </a:lnTo>
                    <a:lnTo>
                      <a:pt x="1480729" y="1579512"/>
                    </a:lnTo>
                    <a:lnTo>
                      <a:pt x="1484586" y="1565909"/>
                    </a:lnTo>
                    <a:lnTo>
                      <a:pt x="1487990" y="1551851"/>
                    </a:lnTo>
                    <a:lnTo>
                      <a:pt x="1490939" y="1538021"/>
                    </a:lnTo>
                    <a:lnTo>
                      <a:pt x="1493662" y="1523737"/>
                    </a:lnTo>
                    <a:lnTo>
                      <a:pt x="1495931" y="1509680"/>
                    </a:lnTo>
                    <a:lnTo>
                      <a:pt x="1497973" y="1495170"/>
                    </a:lnTo>
                    <a:lnTo>
                      <a:pt x="1499561" y="1480659"/>
                    </a:lnTo>
                    <a:lnTo>
                      <a:pt x="1500696" y="1466375"/>
                    </a:lnTo>
                    <a:lnTo>
                      <a:pt x="1501830" y="1451638"/>
                    </a:lnTo>
                    <a:lnTo>
                      <a:pt x="1502284" y="1436901"/>
                    </a:lnTo>
                    <a:lnTo>
                      <a:pt x="1502511" y="1421937"/>
                    </a:lnTo>
                    <a:lnTo>
                      <a:pt x="1502284" y="1406973"/>
                    </a:lnTo>
                    <a:lnTo>
                      <a:pt x="1501830" y="1392235"/>
                    </a:lnTo>
                    <a:lnTo>
                      <a:pt x="1500696" y="1377725"/>
                    </a:lnTo>
                    <a:lnTo>
                      <a:pt x="1499561" y="1363214"/>
                    </a:lnTo>
                    <a:lnTo>
                      <a:pt x="1497973" y="1348704"/>
                    </a:lnTo>
                    <a:lnTo>
                      <a:pt x="1495931" y="1334420"/>
                    </a:lnTo>
                    <a:lnTo>
                      <a:pt x="1493662" y="1320136"/>
                    </a:lnTo>
                    <a:lnTo>
                      <a:pt x="1490939" y="1306079"/>
                    </a:lnTo>
                    <a:lnTo>
                      <a:pt x="1487990" y="1292022"/>
                    </a:lnTo>
                    <a:lnTo>
                      <a:pt x="1484586" y="1278192"/>
                    </a:lnTo>
                    <a:lnTo>
                      <a:pt x="1480729" y="1264361"/>
                    </a:lnTo>
                    <a:lnTo>
                      <a:pt x="1476872" y="1250758"/>
                    </a:lnTo>
                    <a:lnTo>
                      <a:pt x="1472334" y="1237381"/>
                    </a:lnTo>
                    <a:lnTo>
                      <a:pt x="1467569" y="1224004"/>
                    </a:lnTo>
                    <a:lnTo>
                      <a:pt x="1462577" y="1210854"/>
                    </a:lnTo>
                    <a:lnTo>
                      <a:pt x="1457132" y="1197930"/>
                    </a:lnTo>
                    <a:lnTo>
                      <a:pt x="1451686" y="1185007"/>
                    </a:lnTo>
                    <a:lnTo>
                      <a:pt x="1445787" y="1172537"/>
                    </a:lnTo>
                    <a:lnTo>
                      <a:pt x="1439661" y="1159840"/>
                    </a:lnTo>
                    <a:lnTo>
                      <a:pt x="1432854" y="1147370"/>
                    </a:lnTo>
                    <a:lnTo>
                      <a:pt x="1426274" y="1135353"/>
                    </a:lnTo>
                    <a:lnTo>
                      <a:pt x="1419240" y="1123337"/>
                    </a:lnTo>
                    <a:lnTo>
                      <a:pt x="1411752" y="1111547"/>
                    </a:lnTo>
                    <a:lnTo>
                      <a:pt x="1404265" y="1099984"/>
                    </a:lnTo>
                    <a:lnTo>
                      <a:pt x="1396323" y="1088647"/>
                    </a:lnTo>
                    <a:lnTo>
                      <a:pt x="1387928" y="1077538"/>
                    </a:lnTo>
                    <a:lnTo>
                      <a:pt x="1379760" y="1066428"/>
                    </a:lnTo>
                    <a:lnTo>
                      <a:pt x="1370911" y="1055545"/>
                    </a:lnTo>
                    <a:lnTo>
                      <a:pt x="1361835" y="1045116"/>
                    </a:lnTo>
                    <a:lnTo>
                      <a:pt x="1352986" y="1034686"/>
                    </a:lnTo>
                    <a:lnTo>
                      <a:pt x="1343456" y="1024710"/>
                    </a:lnTo>
                    <a:lnTo>
                      <a:pt x="1333927" y="1014961"/>
                    </a:lnTo>
                    <a:lnTo>
                      <a:pt x="1323716" y="1005212"/>
                    </a:lnTo>
                    <a:lnTo>
                      <a:pt x="1313733" y="995916"/>
                    </a:lnTo>
                    <a:lnTo>
                      <a:pt x="1303296" y="986620"/>
                    </a:lnTo>
                    <a:lnTo>
                      <a:pt x="1292858" y="977778"/>
                    </a:lnTo>
                    <a:lnTo>
                      <a:pt x="1281967" y="968935"/>
                    </a:lnTo>
                    <a:lnTo>
                      <a:pt x="1271076" y="960547"/>
                    </a:lnTo>
                    <a:lnTo>
                      <a:pt x="1259731" y="952611"/>
                    </a:lnTo>
                    <a:lnTo>
                      <a:pt x="1248387" y="944448"/>
                    </a:lnTo>
                    <a:lnTo>
                      <a:pt x="1236815" y="936966"/>
                    </a:lnTo>
                    <a:lnTo>
                      <a:pt x="1225243" y="929484"/>
                    </a:lnTo>
                    <a:lnTo>
                      <a:pt x="1212991" y="922683"/>
                    </a:lnTo>
                    <a:lnTo>
                      <a:pt x="1200965" y="915654"/>
                    </a:lnTo>
                    <a:lnTo>
                      <a:pt x="1188486" y="909306"/>
                    </a:lnTo>
                    <a:lnTo>
                      <a:pt x="1176233" y="902957"/>
                    </a:lnTo>
                    <a:lnTo>
                      <a:pt x="1163527" y="897062"/>
                    </a:lnTo>
                    <a:lnTo>
                      <a:pt x="1150594" y="891394"/>
                    </a:lnTo>
                    <a:lnTo>
                      <a:pt x="1137434" y="886179"/>
                    </a:lnTo>
                    <a:lnTo>
                      <a:pt x="1124274" y="881191"/>
                    </a:lnTo>
                    <a:lnTo>
                      <a:pt x="1111114" y="876430"/>
                    </a:lnTo>
                    <a:lnTo>
                      <a:pt x="1097727" y="872122"/>
                    </a:lnTo>
                    <a:lnTo>
                      <a:pt x="1084113" y="868041"/>
                    </a:lnTo>
                    <a:lnTo>
                      <a:pt x="1070273" y="864414"/>
                    </a:lnTo>
                    <a:lnTo>
                      <a:pt x="1056432" y="861013"/>
                    </a:lnTo>
                    <a:lnTo>
                      <a:pt x="1042591" y="857839"/>
                    </a:lnTo>
                    <a:lnTo>
                      <a:pt x="1028297" y="855345"/>
                    </a:lnTo>
                    <a:lnTo>
                      <a:pt x="1014002" y="852851"/>
                    </a:lnTo>
                    <a:lnTo>
                      <a:pt x="999708" y="851037"/>
                    </a:lnTo>
                    <a:lnTo>
                      <a:pt x="985186" y="849223"/>
                    </a:lnTo>
                    <a:lnTo>
                      <a:pt x="970438" y="847863"/>
                    </a:lnTo>
                    <a:lnTo>
                      <a:pt x="955690" y="846956"/>
                    </a:lnTo>
                    <a:lnTo>
                      <a:pt x="941168" y="846275"/>
                    </a:lnTo>
                    <a:lnTo>
                      <a:pt x="926420" y="846275"/>
                    </a:lnTo>
                    <a:lnTo>
                      <a:pt x="911445" y="846275"/>
                    </a:lnTo>
                    <a:close/>
                    <a:moveTo>
                      <a:pt x="667984" y="500063"/>
                    </a:moveTo>
                    <a:lnTo>
                      <a:pt x="671842" y="500063"/>
                    </a:lnTo>
                    <a:lnTo>
                      <a:pt x="873553" y="500063"/>
                    </a:lnTo>
                    <a:lnTo>
                      <a:pt x="979060" y="500063"/>
                    </a:lnTo>
                    <a:lnTo>
                      <a:pt x="1180545" y="500063"/>
                    </a:lnTo>
                    <a:lnTo>
                      <a:pt x="1184402" y="500063"/>
                    </a:lnTo>
                    <a:lnTo>
                      <a:pt x="1188259" y="500743"/>
                    </a:lnTo>
                    <a:lnTo>
                      <a:pt x="1192116" y="501877"/>
                    </a:lnTo>
                    <a:lnTo>
                      <a:pt x="1195747" y="503237"/>
                    </a:lnTo>
                    <a:lnTo>
                      <a:pt x="1199150" y="504597"/>
                    </a:lnTo>
                    <a:lnTo>
                      <a:pt x="1202553" y="506865"/>
                    </a:lnTo>
                    <a:lnTo>
                      <a:pt x="1205503" y="509359"/>
                    </a:lnTo>
                    <a:lnTo>
                      <a:pt x="1208453" y="511853"/>
                    </a:lnTo>
                    <a:lnTo>
                      <a:pt x="1233638" y="538833"/>
                    </a:lnTo>
                    <a:lnTo>
                      <a:pt x="1259505" y="565360"/>
                    </a:lnTo>
                    <a:lnTo>
                      <a:pt x="1285825" y="592114"/>
                    </a:lnTo>
                    <a:lnTo>
                      <a:pt x="1312371" y="618868"/>
                    </a:lnTo>
                    <a:lnTo>
                      <a:pt x="1366600" y="673056"/>
                    </a:lnTo>
                    <a:lnTo>
                      <a:pt x="1421282" y="727697"/>
                    </a:lnTo>
                    <a:lnTo>
                      <a:pt x="1448737" y="755358"/>
                    </a:lnTo>
                    <a:lnTo>
                      <a:pt x="1475737" y="783019"/>
                    </a:lnTo>
                    <a:lnTo>
                      <a:pt x="1502511" y="810906"/>
                    </a:lnTo>
                    <a:lnTo>
                      <a:pt x="1529058" y="839247"/>
                    </a:lnTo>
                    <a:lnTo>
                      <a:pt x="1555151" y="867588"/>
                    </a:lnTo>
                    <a:lnTo>
                      <a:pt x="1581017" y="896382"/>
                    </a:lnTo>
                    <a:lnTo>
                      <a:pt x="1593497" y="910666"/>
                    </a:lnTo>
                    <a:lnTo>
                      <a:pt x="1605976" y="925177"/>
                    </a:lnTo>
                    <a:lnTo>
                      <a:pt x="1618229" y="939687"/>
                    </a:lnTo>
                    <a:lnTo>
                      <a:pt x="1630254" y="954424"/>
                    </a:lnTo>
                    <a:lnTo>
                      <a:pt x="1642280" y="968935"/>
                    </a:lnTo>
                    <a:lnTo>
                      <a:pt x="1653851" y="983673"/>
                    </a:lnTo>
                    <a:lnTo>
                      <a:pt x="1665423" y="998637"/>
                    </a:lnTo>
                    <a:lnTo>
                      <a:pt x="1676541" y="1013374"/>
                    </a:lnTo>
                    <a:lnTo>
                      <a:pt x="1687659" y="1028338"/>
                    </a:lnTo>
                    <a:lnTo>
                      <a:pt x="1698096" y="1043529"/>
                    </a:lnTo>
                    <a:lnTo>
                      <a:pt x="1708760" y="1058493"/>
                    </a:lnTo>
                    <a:lnTo>
                      <a:pt x="1718744" y="1073683"/>
                    </a:lnTo>
                    <a:lnTo>
                      <a:pt x="1728954" y="1089101"/>
                    </a:lnTo>
                    <a:lnTo>
                      <a:pt x="1738484" y="1104292"/>
                    </a:lnTo>
                    <a:lnTo>
                      <a:pt x="1747787" y="1119936"/>
                    </a:lnTo>
                    <a:lnTo>
                      <a:pt x="1756863" y="1135580"/>
                    </a:lnTo>
                    <a:lnTo>
                      <a:pt x="1765485" y="1150997"/>
                    </a:lnTo>
                    <a:lnTo>
                      <a:pt x="1773880" y="1166642"/>
                    </a:lnTo>
                    <a:lnTo>
                      <a:pt x="1781821" y="1182739"/>
                    </a:lnTo>
                    <a:lnTo>
                      <a:pt x="1789309" y="1198610"/>
                    </a:lnTo>
                    <a:lnTo>
                      <a:pt x="1796569" y="1214708"/>
                    </a:lnTo>
                    <a:lnTo>
                      <a:pt x="1803376" y="1230579"/>
                    </a:lnTo>
                    <a:lnTo>
                      <a:pt x="1809956" y="1246903"/>
                    </a:lnTo>
                    <a:lnTo>
                      <a:pt x="1815856" y="1263454"/>
                    </a:lnTo>
                    <a:lnTo>
                      <a:pt x="1821528" y="1279779"/>
                    </a:lnTo>
                    <a:lnTo>
                      <a:pt x="1826747" y="1296103"/>
                    </a:lnTo>
                    <a:lnTo>
                      <a:pt x="1831512" y="1312881"/>
                    </a:lnTo>
                    <a:lnTo>
                      <a:pt x="1836049" y="1329659"/>
                    </a:lnTo>
                    <a:lnTo>
                      <a:pt x="1839680" y="1346436"/>
                    </a:lnTo>
                    <a:lnTo>
                      <a:pt x="1842856" y="1363441"/>
                    </a:lnTo>
                    <a:lnTo>
                      <a:pt x="1846033" y="1380446"/>
                    </a:lnTo>
                    <a:lnTo>
                      <a:pt x="1848302" y="1397677"/>
                    </a:lnTo>
                    <a:lnTo>
                      <a:pt x="1850117" y="1415135"/>
                    </a:lnTo>
                    <a:lnTo>
                      <a:pt x="1851479" y="1432593"/>
                    </a:lnTo>
                    <a:lnTo>
                      <a:pt x="1852159" y="1450051"/>
                    </a:lnTo>
                    <a:lnTo>
                      <a:pt x="1852613" y="1467962"/>
                    </a:lnTo>
                    <a:lnTo>
                      <a:pt x="1852613" y="1479979"/>
                    </a:lnTo>
                    <a:lnTo>
                      <a:pt x="1852159" y="1492449"/>
                    </a:lnTo>
                    <a:lnTo>
                      <a:pt x="1851932" y="1504465"/>
                    </a:lnTo>
                    <a:lnTo>
                      <a:pt x="1851252" y="1516709"/>
                    </a:lnTo>
                    <a:lnTo>
                      <a:pt x="1850344" y="1528499"/>
                    </a:lnTo>
                    <a:lnTo>
                      <a:pt x="1849663" y="1540288"/>
                    </a:lnTo>
                    <a:lnTo>
                      <a:pt x="1848529" y="1552078"/>
                    </a:lnTo>
                    <a:lnTo>
                      <a:pt x="1847394" y="1563868"/>
                    </a:lnTo>
                    <a:lnTo>
                      <a:pt x="1845806" y="1575431"/>
                    </a:lnTo>
                    <a:lnTo>
                      <a:pt x="1844218" y="1586767"/>
                    </a:lnTo>
                    <a:lnTo>
                      <a:pt x="1842629" y="1598104"/>
                    </a:lnTo>
                    <a:lnTo>
                      <a:pt x="1840814" y="1609440"/>
                    </a:lnTo>
                    <a:lnTo>
                      <a:pt x="1838772" y="1620777"/>
                    </a:lnTo>
                    <a:lnTo>
                      <a:pt x="1836503" y="1631886"/>
                    </a:lnTo>
                    <a:lnTo>
                      <a:pt x="1834234" y="1642769"/>
                    </a:lnTo>
                    <a:lnTo>
                      <a:pt x="1831965" y="1653425"/>
                    </a:lnTo>
                    <a:lnTo>
                      <a:pt x="1829243" y="1664308"/>
                    </a:lnTo>
                    <a:lnTo>
                      <a:pt x="1826520" y="1675191"/>
                    </a:lnTo>
                    <a:lnTo>
                      <a:pt x="1823570" y="1685621"/>
                    </a:lnTo>
                    <a:lnTo>
                      <a:pt x="1820394" y="1696277"/>
                    </a:lnTo>
                    <a:lnTo>
                      <a:pt x="1817217" y="1706706"/>
                    </a:lnTo>
                    <a:lnTo>
                      <a:pt x="1814041" y="1716909"/>
                    </a:lnTo>
                    <a:lnTo>
                      <a:pt x="1810410" y="1727338"/>
                    </a:lnTo>
                    <a:lnTo>
                      <a:pt x="1806780" y="1737314"/>
                    </a:lnTo>
                    <a:lnTo>
                      <a:pt x="1802923" y="1747290"/>
                    </a:lnTo>
                    <a:lnTo>
                      <a:pt x="1799065" y="1757040"/>
                    </a:lnTo>
                    <a:lnTo>
                      <a:pt x="1795208" y="1767016"/>
                    </a:lnTo>
                    <a:lnTo>
                      <a:pt x="1791124" y="1776765"/>
                    </a:lnTo>
                    <a:lnTo>
                      <a:pt x="1786586" y="1786288"/>
                    </a:lnTo>
                    <a:lnTo>
                      <a:pt x="1782275" y="1795810"/>
                    </a:lnTo>
                    <a:lnTo>
                      <a:pt x="1777737" y="1805333"/>
                    </a:lnTo>
                    <a:lnTo>
                      <a:pt x="1772972" y="1814628"/>
                    </a:lnTo>
                    <a:lnTo>
                      <a:pt x="1768207" y="1823924"/>
                    </a:lnTo>
                    <a:lnTo>
                      <a:pt x="1763216" y="1832993"/>
                    </a:lnTo>
                    <a:lnTo>
                      <a:pt x="1758224" y="1842289"/>
                    </a:lnTo>
                    <a:lnTo>
                      <a:pt x="1753005" y="1850905"/>
                    </a:lnTo>
                    <a:lnTo>
                      <a:pt x="1742341" y="1868816"/>
                    </a:lnTo>
                    <a:lnTo>
                      <a:pt x="1730996" y="1885821"/>
                    </a:lnTo>
                    <a:lnTo>
                      <a:pt x="1719425" y="1902825"/>
                    </a:lnTo>
                    <a:lnTo>
                      <a:pt x="1707172" y="1919377"/>
                    </a:lnTo>
                    <a:lnTo>
                      <a:pt x="1694466" y="1935247"/>
                    </a:lnTo>
                    <a:lnTo>
                      <a:pt x="1681760" y="1951118"/>
                    </a:lnTo>
                    <a:lnTo>
                      <a:pt x="1668146" y="1966309"/>
                    </a:lnTo>
                    <a:lnTo>
                      <a:pt x="1654305" y="1981273"/>
                    </a:lnTo>
                    <a:lnTo>
                      <a:pt x="1640237" y="1995557"/>
                    </a:lnTo>
                    <a:lnTo>
                      <a:pt x="1625489" y="2009841"/>
                    </a:lnTo>
                    <a:lnTo>
                      <a:pt x="1610514" y="2023444"/>
                    </a:lnTo>
                    <a:lnTo>
                      <a:pt x="1594858" y="2036821"/>
                    </a:lnTo>
                    <a:lnTo>
                      <a:pt x="1579202" y="2049745"/>
                    </a:lnTo>
                    <a:lnTo>
                      <a:pt x="1563319" y="2062441"/>
                    </a:lnTo>
                    <a:lnTo>
                      <a:pt x="1546756" y="2074458"/>
                    </a:lnTo>
                    <a:lnTo>
                      <a:pt x="1529966" y="2086475"/>
                    </a:lnTo>
                    <a:lnTo>
                      <a:pt x="1512948" y="2098038"/>
                    </a:lnTo>
                    <a:lnTo>
                      <a:pt x="1495250" y="2108694"/>
                    </a:lnTo>
                    <a:lnTo>
                      <a:pt x="1477779" y="2119577"/>
                    </a:lnTo>
                    <a:lnTo>
                      <a:pt x="1459855" y="2129779"/>
                    </a:lnTo>
                    <a:lnTo>
                      <a:pt x="1441476" y="2139756"/>
                    </a:lnTo>
                    <a:lnTo>
                      <a:pt x="1422870" y="2149278"/>
                    </a:lnTo>
                    <a:lnTo>
                      <a:pt x="1404038" y="2158347"/>
                    </a:lnTo>
                    <a:lnTo>
                      <a:pt x="1385205" y="2166963"/>
                    </a:lnTo>
                    <a:lnTo>
                      <a:pt x="1365919" y="2175352"/>
                    </a:lnTo>
                    <a:lnTo>
                      <a:pt x="1346406" y="2183287"/>
                    </a:lnTo>
                    <a:lnTo>
                      <a:pt x="1326666" y="2190769"/>
                    </a:lnTo>
                    <a:lnTo>
                      <a:pt x="1306699" y="2198024"/>
                    </a:lnTo>
                    <a:lnTo>
                      <a:pt x="1286505" y="2204600"/>
                    </a:lnTo>
                    <a:lnTo>
                      <a:pt x="1266538" y="2211175"/>
                    </a:lnTo>
                    <a:lnTo>
                      <a:pt x="1246118" y="2217070"/>
                    </a:lnTo>
                    <a:lnTo>
                      <a:pt x="1225470" y="2222738"/>
                    </a:lnTo>
                    <a:lnTo>
                      <a:pt x="1204595" y="2227952"/>
                    </a:lnTo>
                    <a:lnTo>
                      <a:pt x="1183721" y="2232714"/>
                    </a:lnTo>
                    <a:lnTo>
                      <a:pt x="1162620" y="2237248"/>
                    </a:lnTo>
                    <a:lnTo>
                      <a:pt x="1141518" y="2241329"/>
                    </a:lnTo>
                    <a:lnTo>
                      <a:pt x="1120417" y="2244957"/>
                    </a:lnTo>
                    <a:lnTo>
                      <a:pt x="1099089" y="2248358"/>
                    </a:lnTo>
                    <a:lnTo>
                      <a:pt x="1077533" y="2251079"/>
                    </a:lnTo>
                    <a:lnTo>
                      <a:pt x="1056205" y="2253573"/>
                    </a:lnTo>
                    <a:lnTo>
                      <a:pt x="1034423" y="2255840"/>
                    </a:lnTo>
                    <a:lnTo>
                      <a:pt x="1013095" y="2257654"/>
                    </a:lnTo>
                    <a:lnTo>
                      <a:pt x="991312" y="2258787"/>
                    </a:lnTo>
                    <a:lnTo>
                      <a:pt x="969757" y="2259921"/>
                    </a:lnTo>
                    <a:lnTo>
                      <a:pt x="947975" y="2260374"/>
                    </a:lnTo>
                    <a:lnTo>
                      <a:pt x="926420" y="2260601"/>
                    </a:lnTo>
                    <a:lnTo>
                      <a:pt x="904411" y="2260374"/>
                    </a:lnTo>
                    <a:lnTo>
                      <a:pt x="882856" y="2259921"/>
                    </a:lnTo>
                    <a:lnTo>
                      <a:pt x="861074" y="2258787"/>
                    </a:lnTo>
                    <a:lnTo>
                      <a:pt x="839745" y="2257654"/>
                    </a:lnTo>
                    <a:lnTo>
                      <a:pt x="817963" y="2255840"/>
                    </a:lnTo>
                    <a:lnTo>
                      <a:pt x="796408" y="2253573"/>
                    </a:lnTo>
                    <a:lnTo>
                      <a:pt x="774853" y="2251079"/>
                    </a:lnTo>
                    <a:lnTo>
                      <a:pt x="753525" y="2248358"/>
                    </a:lnTo>
                    <a:lnTo>
                      <a:pt x="731969" y="2244957"/>
                    </a:lnTo>
                    <a:lnTo>
                      <a:pt x="710868" y="2241329"/>
                    </a:lnTo>
                    <a:lnTo>
                      <a:pt x="689767" y="2237248"/>
                    </a:lnTo>
                    <a:lnTo>
                      <a:pt x="668892" y="2232714"/>
                    </a:lnTo>
                    <a:lnTo>
                      <a:pt x="648017" y="2227952"/>
                    </a:lnTo>
                    <a:lnTo>
                      <a:pt x="626916" y="2222738"/>
                    </a:lnTo>
                    <a:lnTo>
                      <a:pt x="606722" y="2217070"/>
                    </a:lnTo>
                    <a:lnTo>
                      <a:pt x="586075" y="2210948"/>
                    </a:lnTo>
                    <a:lnTo>
                      <a:pt x="565881" y="2204600"/>
                    </a:lnTo>
                    <a:lnTo>
                      <a:pt x="545687" y="2197798"/>
                    </a:lnTo>
                    <a:lnTo>
                      <a:pt x="525947" y="2190769"/>
                    </a:lnTo>
                    <a:lnTo>
                      <a:pt x="506207" y="2183060"/>
                    </a:lnTo>
                    <a:lnTo>
                      <a:pt x="486694" y="2175352"/>
                    </a:lnTo>
                    <a:lnTo>
                      <a:pt x="467634" y="2166736"/>
                    </a:lnTo>
                    <a:lnTo>
                      <a:pt x="448348" y="2158120"/>
                    </a:lnTo>
                    <a:lnTo>
                      <a:pt x="429516" y="2149051"/>
                    </a:lnTo>
                    <a:lnTo>
                      <a:pt x="411137" y="2139529"/>
                    </a:lnTo>
                    <a:lnTo>
                      <a:pt x="392759" y="2129779"/>
                    </a:lnTo>
                    <a:lnTo>
                      <a:pt x="374834" y="2119350"/>
                    </a:lnTo>
                    <a:lnTo>
                      <a:pt x="357136" y="2108694"/>
                    </a:lnTo>
                    <a:lnTo>
                      <a:pt x="339892" y="2097811"/>
                    </a:lnTo>
                    <a:lnTo>
                      <a:pt x="322420" y="2086475"/>
                    </a:lnTo>
                    <a:lnTo>
                      <a:pt x="305857" y="2074458"/>
                    </a:lnTo>
                    <a:lnTo>
                      <a:pt x="289520" y="2062441"/>
                    </a:lnTo>
                    <a:lnTo>
                      <a:pt x="273184" y="2049745"/>
                    </a:lnTo>
                    <a:lnTo>
                      <a:pt x="257528" y="2036821"/>
                    </a:lnTo>
                    <a:lnTo>
                      <a:pt x="242099" y="2023444"/>
                    </a:lnTo>
                    <a:lnTo>
                      <a:pt x="227124" y="2009841"/>
                    </a:lnTo>
                    <a:lnTo>
                      <a:pt x="212375" y="1995557"/>
                    </a:lnTo>
                    <a:lnTo>
                      <a:pt x="198081" y="1980820"/>
                    </a:lnTo>
                    <a:lnTo>
                      <a:pt x="184240" y="1966309"/>
                    </a:lnTo>
                    <a:lnTo>
                      <a:pt x="170853" y="1950665"/>
                    </a:lnTo>
                    <a:lnTo>
                      <a:pt x="157920" y="1935021"/>
                    </a:lnTo>
                    <a:lnTo>
                      <a:pt x="145214" y="1919150"/>
                    </a:lnTo>
                    <a:lnTo>
                      <a:pt x="133188" y="1902599"/>
                    </a:lnTo>
                    <a:lnTo>
                      <a:pt x="121390" y="1885821"/>
                    </a:lnTo>
                    <a:lnTo>
                      <a:pt x="110045" y="1868590"/>
                    </a:lnTo>
                    <a:lnTo>
                      <a:pt x="99608" y="1850905"/>
                    </a:lnTo>
                    <a:lnTo>
                      <a:pt x="94389" y="1842062"/>
                    </a:lnTo>
                    <a:lnTo>
                      <a:pt x="89170" y="1832993"/>
                    </a:lnTo>
                    <a:lnTo>
                      <a:pt x="84406" y="1823924"/>
                    </a:lnTo>
                    <a:lnTo>
                      <a:pt x="79414" y="1814628"/>
                    </a:lnTo>
                    <a:lnTo>
                      <a:pt x="74876" y="1805333"/>
                    </a:lnTo>
                    <a:lnTo>
                      <a:pt x="70111" y="1795810"/>
                    </a:lnTo>
                    <a:lnTo>
                      <a:pt x="65800" y="1786288"/>
                    </a:lnTo>
                    <a:lnTo>
                      <a:pt x="61716" y="1776765"/>
                    </a:lnTo>
                    <a:lnTo>
                      <a:pt x="57178" y="1767016"/>
                    </a:lnTo>
                    <a:lnTo>
                      <a:pt x="53321" y="1757040"/>
                    </a:lnTo>
                    <a:lnTo>
                      <a:pt x="49464" y="1747064"/>
                    </a:lnTo>
                    <a:lnTo>
                      <a:pt x="45606" y="1737088"/>
                    </a:lnTo>
                    <a:lnTo>
                      <a:pt x="41976" y="1726885"/>
                    </a:lnTo>
                    <a:lnTo>
                      <a:pt x="38572" y="1716909"/>
                    </a:lnTo>
                    <a:lnTo>
                      <a:pt x="35396" y="1706706"/>
                    </a:lnTo>
                    <a:lnTo>
                      <a:pt x="31992" y="1696050"/>
                    </a:lnTo>
                    <a:lnTo>
                      <a:pt x="29043" y="1685621"/>
                    </a:lnTo>
                    <a:lnTo>
                      <a:pt x="26093" y="1675191"/>
                    </a:lnTo>
                    <a:lnTo>
                      <a:pt x="23370" y="1664308"/>
                    </a:lnTo>
                    <a:lnTo>
                      <a:pt x="20648" y="1653425"/>
                    </a:lnTo>
                    <a:lnTo>
                      <a:pt x="18379" y="1642769"/>
                    </a:lnTo>
                    <a:lnTo>
                      <a:pt x="15883" y="1631659"/>
                    </a:lnTo>
                    <a:lnTo>
                      <a:pt x="13614" y="1620550"/>
                    </a:lnTo>
                    <a:lnTo>
                      <a:pt x="11799" y="1609440"/>
                    </a:lnTo>
                    <a:lnTo>
                      <a:pt x="9757" y="1598104"/>
                    </a:lnTo>
                    <a:lnTo>
                      <a:pt x="8168" y="1586767"/>
                    </a:lnTo>
                    <a:lnTo>
                      <a:pt x="6580" y="1575431"/>
                    </a:lnTo>
                    <a:lnTo>
                      <a:pt x="5219" y="1563868"/>
                    </a:lnTo>
                    <a:lnTo>
                      <a:pt x="4084" y="1552078"/>
                    </a:lnTo>
                    <a:lnTo>
                      <a:pt x="2723" y="1540288"/>
                    </a:lnTo>
                    <a:lnTo>
                      <a:pt x="2042" y="1528499"/>
                    </a:lnTo>
                    <a:lnTo>
                      <a:pt x="1134" y="1516709"/>
                    </a:lnTo>
                    <a:lnTo>
                      <a:pt x="681" y="1504465"/>
                    </a:lnTo>
                    <a:lnTo>
                      <a:pt x="227" y="1492449"/>
                    </a:lnTo>
                    <a:lnTo>
                      <a:pt x="0" y="1479979"/>
                    </a:lnTo>
                    <a:lnTo>
                      <a:pt x="0" y="1467962"/>
                    </a:lnTo>
                    <a:lnTo>
                      <a:pt x="227" y="1450051"/>
                    </a:lnTo>
                    <a:lnTo>
                      <a:pt x="908" y="1432593"/>
                    </a:lnTo>
                    <a:lnTo>
                      <a:pt x="2269" y="1415135"/>
                    </a:lnTo>
                    <a:lnTo>
                      <a:pt x="4084" y="1397677"/>
                    </a:lnTo>
                    <a:lnTo>
                      <a:pt x="6580" y="1380446"/>
                    </a:lnTo>
                    <a:lnTo>
                      <a:pt x="9530" y="1363441"/>
                    </a:lnTo>
                    <a:lnTo>
                      <a:pt x="12933" y="1346436"/>
                    </a:lnTo>
                    <a:lnTo>
                      <a:pt x="16790" y="1329659"/>
                    </a:lnTo>
                    <a:lnTo>
                      <a:pt x="20875" y="1312881"/>
                    </a:lnTo>
                    <a:lnTo>
                      <a:pt x="25866" y="1296103"/>
                    </a:lnTo>
                    <a:lnTo>
                      <a:pt x="30858" y="1279779"/>
                    </a:lnTo>
                    <a:lnTo>
                      <a:pt x="36530" y="1263454"/>
                    </a:lnTo>
                    <a:lnTo>
                      <a:pt x="42430" y="1246903"/>
                    </a:lnTo>
                    <a:lnTo>
                      <a:pt x="49010" y="1230579"/>
                    </a:lnTo>
                    <a:lnTo>
                      <a:pt x="56044" y="1214708"/>
                    </a:lnTo>
                    <a:lnTo>
                      <a:pt x="63077" y="1198610"/>
                    </a:lnTo>
                    <a:lnTo>
                      <a:pt x="70565" y="1182739"/>
                    </a:lnTo>
                    <a:lnTo>
                      <a:pt x="78733" y="1166642"/>
                    </a:lnTo>
                    <a:lnTo>
                      <a:pt x="87128" y="1150997"/>
                    </a:lnTo>
                    <a:lnTo>
                      <a:pt x="95750" y="1135580"/>
                    </a:lnTo>
                    <a:lnTo>
                      <a:pt x="104826" y="1119936"/>
                    </a:lnTo>
                    <a:lnTo>
                      <a:pt x="113902" y="1104292"/>
                    </a:lnTo>
                    <a:lnTo>
                      <a:pt x="123659" y="1089101"/>
                    </a:lnTo>
                    <a:lnTo>
                      <a:pt x="133642" y="1073683"/>
                    </a:lnTo>
                    <a:lnTo>
                      <a:pt x="143626" y="1058493"/>
                    </a:lnTo>
                    <a:lnTo>
                      <a:pt x="154290" y="1043529"/>
                    </a:lnTo>
                    <a:lnTo>
                      <a:pt x="165181" y="1028338"/>
                    </a:lnTo>
                    <a:lnTo>
                      <a:pt x="175845" y="1013374"/>
                    </a:lnTo>
                    <a:lnTo>
                      <a:pt x="187190" y="998637"/>
                    </a:lnTo>
                    <a:lnTo>
                      <a:pt x="198762" y="983673"/>
                    </a:lnTo>
                    <a:lnTo>
                      <a:pt x="210333" y="968935"/>
                    </a:lnTo>
                    <a:lnTo>
                      <a:pt x="222132" y="954424"/>
                    </a:lnTo>
                    <a:lnTo>
                      <a:pt x="234158" y="939687"/>
                    </a:lnTo>
                    <a:lnTo>
                      <a:pt x="246637" y="925177"/>
                    </a:lnTo>
                    <a:lnTo>
                      <a:pt x="259116" y="910666"/>
                    </a:lnTo>
                    <a:lnTo>
                      <a:pt x="271596" y="896382"/>
                    </a:lnTo>
                    <a:lnTo>
                      <a:pt x="297235" y="867588"/>
                    </a:lnTo>
                    <a:lnTo>
                      <a:pt x="323328" y="839247"/>
                    </a:lnTo>
                    <a:lnTo>
                      <a:pt x="349875" y="810906"/>
                    </a:lnTo>
                    <a:lnTo>
                      <a:pt x="376649" y="783019"/>
                    </a:lnTo>
                    <a:lnTo>
                      <a:pt x="404103" y="755358"/>
                    </a:lnTo>
                    <a:lnTo>
                      <a:pt x="431104" y="727697"/>
                    </a:lnTo>
                    <a:lnTo>
                      <a:pt x="485786" y="673056"/>
                    </a:lnTo>
                    <a:lnTo>
                      <a:pt x="540015" y="618868"/>
                    </a:lnTo>
                    <a:lnTo>
                      <a:pt x="566561" y="592114"/>
                    </a:lnTo>
                    <a:lnTo>
                      <a:pt x="592882" y="565360"/>
                    </a:lnTo>
                    <a:lnTo>
                      <a:pt x="618975" y="538833"/>
                    </a:lnTo>
                    <a:lnTo>
                      <a:pt x="644160" y="511853"/>
                    </a:lnTo>
                    <a:lnTo>
                      <a:pt x="646883" y="509359"/>
                    </a:lnTo>
                    <a:lnTo>
                      <a:pt x="650060" y="506865"/>
                    </a:lnTo>
                    <a:lnTo>
                      <a:pt x="653236" y="504597"/>
                    </a:lnTo>
                    <a:lnTo>
                      <a:pt x="656640" y="503237"/>
                    </a:lnTo>
                    <a:lnTo>
                      <a:pt x="660497" y="501877"/>
                    </a:lnTo>
                    <a:lnTo>
                      <a:pt x="664127" y="500743"/>
                    </a:lnTo>
                    <a:lnTo>
                      <a:pt x="667984" y="500063"/>
                    </a:lnTo>
                    <a:close/>
                    <a:moveTo>
                      <a:pt x="523875" y="300038"/>
                    </a:moveTo>
                    <a:lnTo>
                      <a:pt x="527049" y="300038"/>
                    </a:lnTo>
                    <a:lnTo>
                      <a:pt x="529771" y="300038"/>
                    </a:lnTo>
                    <a:lnTo>
                      <a:pt x="532719" y="300491"/>
                    </a:lnTo>
                    <a:lnTo>
                      <a:pt x="535441" y="301171"/>
                    </a:lnTo>
                    <a:lnTo>
                      <a:pt x="538389" y="302303"/>
                    </a:lnTo>
                    <a:lnTo>
                      <a:pt x="685573" y="367098"/>
                    </a:lnTo>
                    <a:lnTo>
                      <a:pt x="1180646" y="367098"/>
                    </a:lnTo>
                    <a:lnTo>
                      <a:pt x="1184955" y="367098"/>
                    </a:lnTo>
                    <a:lnTo>
                      <a:pt x="1189264" y="368004"/>
                    </a:lnTo>
                    <a:lnTo>
                      <a:pt x="1193573" y="368910"/>
                    </a:lnTo>
                    <a:lnTo>
                      <a:pt x="1197428" y="370496"/>
                    </a:lnTo>
                    <a:lnTo>
                      <a:pt x="1201283" y="372308"/>
                    </a:lnTo>
                    <a:lnTo>
                      <a:pt x="1204912" y="374347"/>
                    </a:lnTo>
                    <a:lnTo>
                      <a:pt x="1208087" y="377066"/>
                    </a:lnTo>
                    <a:lnTo>
                      <a:pt x="1211035" y="379785"/>
                    </a:lnTo>
                    <a:lnTo>
                      <a:pt x="1213757" y="382956"/>
                    </a:lnTo>
                    <a:lnTo>
                      <a:pt x="1216478" y="386355"/>
                    </a:lnTo>
                    <a:lnTo>
                      <a:pt x="1218519" y="389526"/>
                    </a:lnTo>
                    <a:lnTo>
                      <a:pt x="1220333" y="393378"/>
                    </a:lnTo>
                    <a:lnTo>
                      <a:pt x="1221921" y="397682"/>
                    </a:lnTo>
                    <a:lnTo>
                      <a:pt x="1222828" y="401760"/>
                    </a:lnTo>
                    <a:lnTo>
                      <a:pt x="1223735" y="405838"/>
                    </a:lnTo>
                    <a:lnTo>
                      <a:pt x="1223962" y="410596"/>
                    </a:lnTo>
                    <a:lnTo>
                      <a:pt x="1223735" y="414900"/>
                    </a:lnTo>
                    <a:lnTo>
                      <a:pt x="1222828" y="418978"/>
                    </a:lnTo>
                    <a:lnTo>
                      <a:pt x="1221921" y="423056"/>
                    </a:lnTo>
                    <a:lnTo>
                      <a:pt x="1220333" y="427134"/>
                    </a:lnTo>
                    <a:lnTo>
                      <a:pt x="1218519" y="430759"/>
                    </a:lnTo>
                    <a:lnTo>
                      <a:pt x="1216478" y="434384"/>
                    </a:lnTo>
                    <a:lnTo>
                      <a:pt x="1213757" y="437782"/>
                    </a:lnTo>
                    <a:lnTo>
                      <a:pt x="1211035" y="440954"/>
                    </a:lnTo>
                    <a:lnTo>
                      <a:pt x="1208087" y="443673"/>
                    </a:lnTo>
                    <a:lnTo>
                      <a:pt x="1204912" y="446391"/>
                    </a:lnTo>
                    <a:lnTo>
                      <a:pt x="1201283" y="448430"/>
                    </a:lnTo>
                    <a:lnTo>
                      <a:pt x="1197428" y="450243"/>
                    </a:lnTo>
                    <a:lnTo>
                      <a:pt x="1193573" y="451602"/>
                    </a:lnTo>
                    <a:lnTo>
                      <a:pt x="1189264" y="452735"/>
                    </a:lnTo>
                    <a:lnTo>
                      <a:pt x="1184955" y="453188"/>
                    </a:lnTo>
                    <a:lnTo>
                      <a:pt x="1180646" y="453414"/>
                    </a:lnTo>
                    <a:lnTo>
                      <a:pt x="685573" y="453414"/>
                    </a:lnTo>
                    <a:lnTo>
                      <a:pt x="538389" y="518209"/>
                    </a:lnTo>
                    <a:lnTo>
                      <a:pt x="535441" y="519568"/>
                    </a:lnTo>
                    <a:lnTo>
                      <a:pt x="532719" y="520248"/>
                    </a:lnTo>
                    <a:lnTo>
                      <a:pt x="529771" y="520474"/>
                    </a:lnTo>
                    <a:lnTo>
                      <a:pt x="527049" y="520701"/>
                    </a:lnTo>
                    <a:lnTo>
                      <a:pt x="523875" y="520701"/>
                    </a:lnTo>
                    <a:lnTo>
                      <a:pt x="521153" y="520248"/>
                    </a:lnTo>
                    <a:lnTo>
                      <a:pt x="518432" y="519795"/>
                    </a:lnTo>
                    <a:lnTo>
                      <a:pt x="515710" y="518662"/>
                    </a:lnTo>
                    <a:lnTo>
                      <a:pt x="512989" y="517756"/>
                    </a:lnTo>
                    <a:lnTo>
                      <a:pt x="510494" y="516170"/>
                    </a:lnTo>
                    <a:lnTo>
                      <a:pt x="508226" y="514584"/>
                    </a:lnTo>
                    <a:lnTo>
                      <a:pt x="506185" y="512771"/>
                    </a:lnTo>
                    <a:lnTo>
                      <a:pt x="504144" y="510732"/>
                    </a:lnTo>
                    <a:lnTo>
                      <a:pt x="502330" y="508467"/>
                    </a:lnTo>
                    <a:lnTo>
                      <a:pt x="500742" y="505748"/>
                    </a:lnTo>
                    <a:lnTo>
                      <a:pt x="499382" y="503030"/>
                    </a:lnTo>
                    <a:lnTo>
                      <a:pt x="498021" y="500084"/>
                    </a:lnTo>
                    <a:lnTo>
                      <a:pt x="497341" y="497366"/>
                    </a:lnTo>
                    <a:lnTo>
                      <a:pt x="496887" y="494421"/>
                    </a:lnTo>
                    <a:lnTo>
                      <a:pt x="496887" y="491702"/>
                    </a:lnTo>
                    <a:lnTo>
                      <a:pt x="496887" y="488757"/>
                    </a:lnTo>
                    <a:lnTo>
                      <a:pt x="497341" y="486038"/>
                    </a:lnTo>
                    <a:lnTo>
                      <a:pt x="497794" y="483093"/>
                    </a:lnTo>
                    <a:lnTo>
                      <a:pt x="498928" y="480374"/>
                    </a:lnTo>
                    <a:lnTo>
                      <a:pt x="499835" y="477656"/>
                    </a:lnTo>
                    <a:lnTo>
                      <a:pt x="501423" y="475390"/>
                    </a:lnTo>
                    <a:lnTo>
                      <a:pt x="503010" y="473125"/>
                    </a:lnTo>
                    <a:lnTo>
                      <a:pt x="504825" y="470859"/>
                    </a:lnTo>
                    <a:lnTo>
                      <a:pt x="506866" y="468820"/>
                    </a:lnTo>
                    <a:lnTo>
                      <a:pt x="509133" y="467008"/>
                    </a:lnTo>
                    <a:lnTo>
                      <a:pt x="511855" y="465422"/>
                    </a:lnTo>
                    <a:lnTo>
                      <a:pt x="514349" y="464062"/>
                    </a:lnTo>
                    <a:lnTo>
                      <a:pt x="635680" y="410822"/>
                    </a:lnTo>
                    <a:lnTo>
                      <a:pt x="635680" y="410596"/>
                    </a:lnTo>
                    <a:lnTo>
                      <a:pt x="635680" y="409916"/>
                    </a:lnTo>
                    <a:lnTo>
                      <a:pt x="514349" y="356676"/>
                    </a:lnTo>
                    <a:lnTo>
                      <a:pt x="511855" y="355317"/>
                    </a:lnTo>
                    <a:lnTo>
                      <a:pt x="509133" y="353731"/>
                    </a:lnTo>
                    <a:lnTo>
                      <a:pt x="506866" y="351918"/>
                    </a:lnTo>
                    <a:lnTo>
                      <a:pt x="504825" y="349879"/>
                    </a:lnTo>
                    <a:lnTo>
                      <a:pt x="503010" y="347614"/>
                    </a:lnTo>
                    <a:lnTo>
                      <a:pt x="501423" y="345348"/>
                    </a:lnTo>
                    <a:lnTo>
                      <a:pt x="499835" y="343083"/>
                    </a:lnTo>
                    <a:lnTo>
                      <a:pt x="498928" y="340138"/>
                    </a:lnTo>
                    <a:lnTo>
                      <a:pt x="497794" y="337646"/>
                    </a:lnTo>
                    <a:lnTo>
                      <a:pt x="497341" y="334700"/>
                    </a:lnTo>
                    <a:lnTo>
                      <a:pt x="496887" y="331982"/>
                    </a:lnTo>
                    <a:lnTo>
                      <a:pt x="496887" y="329037"/>
                    </a:lnTo>
                    <a:lnTo>
                      <a:pt x="496887" y="326318"/>
                    </a:lnTo>
                    <a:lnTo>
                      <a:pt x="497341" y="323373"/>
                    </a:lnTo>
                    <a:lnTo>
                      <a:pt x="498021" y="320428"/>
                    </a:lnTo>
                    <a:lnTo>
                      <a:pt x="499382" y="317482"/>
                    </a:lnTo>
                    <a:lnTo>
                      <a:pt x="500742" y="314990"/>
                    </a:lnTo>
                    <a:lnTo>
                      <a:pt x="502330" y="312272"/>
                    </a:lnTo>
                    <a:lnTo>
                      <a:pt x="504144" y="310006"/>
                    </a:lnTo>
                    <a:lnTo>
                      <a:pt x="506185" y="307967"/>
                    </a:lnTo>
                    <a:lnTo>
                      <a:pt x="508226" y="306155"/>
                    </a:lnTo>
                    <a:lnTo>
                      <a:pt x="510494" y="304342"/>
                    </a:lnTo>
                    <a:lnTo>
                      <a:pt x="512989" y="302983"/>
                    </a:lnTo>
                    <a:lnTo>
                      <a:pt x="515710" y="301850"/>
                    </a:lnTo>
                    <a:lnTo>
                      <a:pt x="518432" y="300944"/>
                    </a:lnTo>
                    <a:lnTo>
                      <a:pt x="521153" y="300264"/>
                    </a:lnTo>
                    <a:lnTo>
                      <a:pt x="523875" y="300038"/>
                    </a:lnTo>
                    <a:close/>
                    <a:moveTo>
                      <a:pt x="689916" y="0"/>
                    </a:moveTo>
                    <a:lnTo>
                      <a:pt x="702828" y="0"/>
                    </a:lnTo>
                    <a:lnTo>
                      <a:pt x="715967" y="226"/>
                    </a:lnTo>
                    <a:lnTo>
                      <a:pt x="729333" y="677"/>
                    </a:lnTo>
                    <a:lnTo>
                      <a:pt x="742698" y="1807"/>
                    </a:lnTo>
                    <a:lnTo>
                      <a:pt x="756064" y="2936"/>
                    </a:lnTo>
                    <a:lnTo>
                      <a:pt x="769429" y="4291"/>
                    </a:lnTo>
                    <a:lnTo>
                      <a:pt x="782569" y="6098"/>
                    </a:lnTo>
                    <a:lnTo>
                      <a:pt x="795934" y="8131"/>
                    </a:lnTo>
                    <a:lnTo>
                      <a:pt x="809073" y="10389"/>
                    </a:lnTo>
                    <a:lnTo>
                      <a:pt x="822212" y="13100"/>
                    </a:lnTo>
                    <a:lnTo>
                      <a:pt x="835125" y="15810"/>
                    </a:lnTo>
                    <a:lnTo>
                      <a:pt x="847811" y="18972"/>
                    </a:lnTo>
                    <a:lnTo>
                      <a:pt x="860270" y="22360"/>
                    </a:lnTo>
                    <a:lnTo>
                      <a:pt x="866613" y="23715"/>
                    </a:lnTo>
                    <a:lnTo>
                      <a:pt x="872729" y="25296"/>
                    </a:lnTo>
                    <a:lnTo>
                      <a:pt x="879072" y="26425"/>
                    </a:lnTo>
                    <a:lnTo>
                      <a:pt x="885415" y="27329"/>
                    </a:lnTo>
                    <a:lnTo>
                      <a:pt x="891532" y="28458"/>
                    </a:lnTo>
                    <a:lnTo>
                      <a:pt x="897875" y="28910"/>
                    </a:lnTo>
                    <a:lnTo>
                      <a:pt x="904218" y="29362"/>
                    </a:lnTo>
                    <a:lnTo>
                      <a:pt x="910334" y="29813"/>
                    </a:lnTo>
                    <a:lnTo>
                      <a:pt x="916904" y="30039"/>
                    </a:lnTo>
                    <a:lnTo>
                      <a:pt x="923020" y="29813"/>
                    </a:lnTo>
                    <a:lnTo>
                      <a:pt x="929590" y="29362"/>
                    </a:lnTo>
                    <a:lnTo>
                      <a:pt x="935706" y="28910"/>
                    </a:lnTo>
                    <a:lnTo>
                      <a:pt x="942049" y="28458"/>
                    </a:lnTo>
                    <a:lnTo>
                      <a:pt x="948392" y="27329"/>
                    </a:lnTo>
                    <a:lnTo>
                      <a:pt x="954735" y="26425"/>
                    </a:lnTo>
                    <a:lnTo>
                      <a:pt x="960851" y="25070"/>
                    </a:lnTo>
                    <a:lnTo>
                      <a:pt x="974897" y="22360"/>
                    </a:lnTo>
                    <a:lnTo>
                      <a:pt x="988715" y="19424"/>
                    </a:lnTo>
                    <a:lnTo>
                      <a:pt x="1003213" y="16713"/>
                    </a:lnTo>
                    <a:lnTo>
                      <a:pt x="1017938" y="14229"/>
                    </a:lnTo>
                    <a:lnTo>
                      <a:pt x="1032436" y="11744"/>
                    </a:lnTo>
                    <a:lnTo>
                      <a:pt x="1047161" y="9712"/>
                    </a:lnTo>
                    <a:lnTo>
                      <a:pt x="1062113" y="7679"/>
                    </a:lnTo>
                    <a:lnTo>
                      <a:pt x="1077064" y="5872"/>
                    </a:lnTo>
                    <a:lnTo>
                      <a:pt x="1092015" y="4291"/>
                    </a:lnTo>
                    <a:lnTo>
                      <a:pt x="1106966" y="2936"/>
                    </a:lnTo>
                    <a:lnTo>
                      <a:pt x="1121691" y="2032"/>
                    </a:lnTo>
                    <a:lnTo>
                      <a:pt x="1136416" y="1129"/>
                    </a:lnTo>
                    <a:lnTo>
                      <a:pt x="1150688" y="677"/>
                    </a:lnTo>
                    <a:lnTo>
                      <a:pt x="1165186" y="451"/>
                    </a:lnTo>
                    <a:lnTo>
                      <a:pt x="1179231" y="677"/>
                    </a:lnTo>
                    <a:lnTo>
                      <a:pt x="1192823" y="1129"/>
                    </a:lnTo>
                    <a:lnTo>
                      <a:pt x="1205962" y="2258"/>
                    </a:lnTo>
                    <a:lnTo>
                      <a:pt x="1218875" y="3614"/>
                    </a:lnTo>
                    <a:lnTo>
                      <a:pt x="1231334" y="4969"/>
                    </a:lnTo>
                    <a:lnTo>
                      <a:pt x="1243340" y="7453"/>
                    </a:lnTo>
                    <a:lnTo>
                      <a:pt x="1254667" y="9938"/>
                    </a:lnTo>
                    <a:lnTo>
                      <a:pt x="1260331" y="11293"/>
                    </a:lnTo>
                    <a:lnTo>
                      <a:pt x="1265541" y="13100"/>
                    </a:lnTo>
                    <a:lnTo>
                      <a:pt x="1270751" y="14681"/>
                    </a:lnTo>
                    <a:lnTo>
                      <a:pt x="1275735" y="16262"/>
                    </a:lnTo>
                    <a:lnTo>
                      <a:pt x="1280719" y="18520"/>
                    </a:lnTo>
                    <a:lnTo>
                      <a:pt x="1285249" y="20553"/>
                    </a:lnTo>
                    <a:lnTo>
                      <a:pt x="1290007" y="22812"/>
                    </a:lnTo>
                    <a:lnTo>
                      <a:pt x="1294084" y="25070"/>
                    </a:lnTo>
                    <a:lnTo>
                      <a:pt x="1298162" y="27329"/>
                    </a:lnTo>
                    <a:lnTo>
                      <a:pt x="1302239" y="30039"/>
                    </a:lnTo>
                    <a:lnTo>
                      <a:pt x="1305864" y="32749"/>
                    </a:lnTo>
                    <a:lnTo>
                      <a:pt x="1309489" y="35686"/>
                    </a:lnTo>
                    <a:lnTo>
                      <a:pt x="1312887" y="38622"/>
                    </a:lnTo>
                    <a:lnTo>
                      <a:pt x="1315832" y="41784"/>
                    </a:lnTo>
                    <a:lnTo>
                      <a:pt x="1318777" y="45172"/>
                    </a:lnTo>
                    <a:lnTo>
                      <a:pt x="1321495" y="48785"/>
                    </a:lnTo>
                    <a:lnTo>
                      <a:pt x="1323987" y="52399"/>
                    </a:lnTo>
                    <a:lnTo>
                      <a:pt x="1326252" y="56239"/>
                    </a:lnTo>
                    <a:lnTo>
                      <a:pt x="1328064" y="60078"/>
                    </a:lnTo>
                    <a:lnTo>
                      <a:pt x="1329877" y="64144"/>
                    </a:lnTo>
                    <a:lnTo>
                      <a:pt x="1331462" y="68209"/>
                    </a:lnTo>
                    <a:lnTo>
                      <a:pt x="1332369" y="72727"/>
                    </a:lnTo>
                    <a:lnTo>
                      <a:pt x="1333501" y="76792"/>
                    </a:lnTo>
                    <a:lnTo>
                      <a:pt x="1333954" y="80858"/>
                    </a:lnTo>
                    <a:lnTo>
                      <a:pt x="1334407" y="84923"/>
                    </a:lnTo>
                    <a:lnTo>
                      <a:pt x="1335087" y="88989"/>
                    </a:lnTo>
                    <a:lnTo>
                      <a:pt x="1335087" y="93506"/>
                    </a:lnTo>
                    <a:lnTo>
                      <a:pt x="1335087" y="97571"/>
                    </a:lnTo>
                    <a:lnTo>
                      <a:pt x="1335087" y="101637"/>
                    </a:lnTo>
                    <a:lnTo>
                      <a:pt x="1334407" y="105702"/>
                    </a:lnTo>
                    <a:lnTo>
                      <a:pt x="1333954" y="109542"/>
                    </a:lnTo>
                    <a:lnTo>
                      <a:pt x="1333275" y="113607"/>
                    </a:lnTo>
                    <a:lnTo>
                      <a:pt x="1332369" y="117221"/>
                    </a:lnTo>
                    <a:lnTo>
                      <a:pt x="1331236" y="121061"/>
                    </a:lnTo>
                    <a:lnTo>
                      <a:pt x="1329877" y="124674"/>
                    </a:lnTo>
                    <a:lnTo>
                      <a:pt x="1328291" y="128288"/>
                    </a:lnTo>
                    <a:lnTo>
                      <a:pt x="1326479" y="131676"/>
                    </a:lnTo>
                    <a:lnTo>
                      <a:pt x="1324440" y="134838"/>
                    </a:lnTo>
                    <a:lnTo>
                      <a:pt x="1292498" y="182494"/>
                    </a:lnTo>
                    <a:lnTo>
                      <a:pt x="1261237" y="228570"/>
                    </a:lnTo>
                    <a:lnTo>
                      <a:pt x="1231334" y="272613"/>
                    </a:lnTo>
                    <a:lnTo>
                      <a:pt x="1202338" y="314848"/>
                    </a:lnTo>
                    <a:lnTo>
                      <a:pt x="1199393" y="318688"/>
                    </a:lnTo>
                    <a:lnTo>
                      <a:pt x="1196221" y="322076"/>
                    </a:lnTo>
                    <a:lnTo>
                      <a:pt x="1192823" y="325012"/>
                    </a:lnTo>
                    <a:lnTo>
                      <a:pt x="1189425" y="327496"/>
                    </a:lnTo>
                    <a:lnTo>
                      <a:pt x="1185574" y="329529"/>
                    </a:lnTo>
                    <a:lnTo>
                      <a:pt x="1181723" y="330658"/>
                    </a:lnTo>
                    <a:lnTo>
                      <a:pt x="1177872" y="331562"/>
                    </a:lnTo>
                    <a:lnTo>
                      <a:pt x="1174021" y="331788"/>
                    </a:lnTo>
                    <a:lnTo>
                      <a:pt x="678136" y="331788"/>
                    </a:lnTo>
                    <a:lnTo>
                      <a:pt x="674058" y="331562"/>
                    </a:lnTo>
                    <a:lnTo>
                      <a:pt x="670207" y="330658"/>
                    </a:lnTo>
                    <a:lnTo>
                      <a:pt x="666356" y="329529"/>
                    </a:lnTo>
                    <a:lnTo>
                      <a:pt x="662505" y="327496"/>
                    </a:lnTo>
                    <a:lnTo>
                      <a:pt x="659107" y="325012"/>
                    </a:lnTo>
                    <a:lnTo>
                      <a:pt x="655936" y="322076"/>
                    </a:lnTo>
                    <a:lnTo>
                      <a:pt x="652538" y="318688"/>
                    </a:lnTo>
                    <a:lnTo>
                      <a:pt x="649593" y="314848"/>
                    </a:lnTo>
                    <a:lnTo>
                      <a:pt x="620823" y="272613"/>
                    </a:lnTo>
                    <a:lnTo>
                      <a:pt x="590693" y="228570"/>
                    </a:lnTo>
                    <a:lnTo>
                      <a:pt x="559432" y="182494"/>
                    </a:lnTo>
                    <a:lnTo>
                      <a:pt x="527490" y="134838"/>
                    </a:lnTo>
                    <a:lnTo>
                      <a:pt x="525451" y="131676"/>
                    </a:lnTo>
                    <a:lnTo>
                      <a:pt x="523639" y="128288"/>
                    </a:lnTo>
                    <a:lnTo>
                      <a:pt x="522053" y="124674"/>
                    </a:lnTo>
                    <a:lnTo>
                      <a:pt x="520694" y="121061"/>
                    </a:lnTo>
                    <a:lnTo>
                      <a:pt x="519335" y="117221"/>
                    </a:lnTo>
                    <a:lnTo>
                      <a:pt x="518202" y="113381"/>
                    </a:lnTo>
                    <a:lnTo>
                      <a:pt x="517296" y="109316"/>
                    </a:lnTo>
                    <a:lnTo>
                      <a:pt x="516843" y="105250"/>
                    </a:lnTo>
                    <a:lnTo>
                      <a:pt x="516164" y="101185"/>
                    </a:lnTo>
                    <a:lnTo>
                      <a:pt x="515937" y="97119"/>
                    </a:lnTo>
                    <a:lnTo>
                      <a:pt x="515937" y="92828"/>
                    </a:lnTo>
                    <a:lnTo>
                      <a:pt x="516164" y="88763"/>
                    </a:lnTo>
                    <a:lnTo>
                      <a:pt x="516843" y="84697"/>
                    </a:lnTo>
                    <a:lnTo>
                      <a:pt x="517523" y="80632"/>
                    </a:lnTo>
                    <a:lnTo>
                      <a:pt x="518202" y="76792"/>
                    </a:lnTo>
                    <a:lnTo>
                      <a:pt x="519562" y="72727"/>
                    </a:lnTo>
                    <a:lnTo>
                      <a:pt x="521147" y="68661"/>
                    </a:lnTo>
                    <a:lnTo>
                      <a:pt x="522960" y="64822"/>
                    </a:lnTo>
                    <a:lnTo>
                      <a:pt x="524772" y="61208"/>
                    </a:lnTo>
                    <a:lnTo>
                      <a:pt x="527037" y="57820"/>
                    </a:lnTo>
                    <a:lnTo>
                      <a:pt x="529303" y="54432"/>
                    </a:lnTo>
                    <a:lnTo>
                      <a:pt x="532021" y="51044"/>
                    </a:lnTo>
                    <a:lnTo>
                      <a:pt x="534513" y="47656"/>
                    </a:lnTo>
                    <a:lnTo>
                      <a:pt x="537458" y="44720"/>
                    </a:lnTo>
                    <a:lnTo>
                      <a:pt x="540629" y="41784"/>
                    </a:lnTo>
                    <a:lnTo>
                      <a:pt x="543801" y="39073"/>
                    </a:lnTo>
                    <a:lnTo>
                      <a:pt x="547425" y="36137"/>
                    </a:lnTo>
                    <a:lnTo>
                      <a:pt x="551050" y="33653"/>
                    </a:lnTo>
                    <a:lnTo>
                      <a:pt x="554674" y="30943"/>
                    </a:lnTo>
                    <a:lnTo>
                      <a:pt x="558752" y="28458"/>
                    </a:lnTo>
                    <a:lnTo>
                      <a:pt x="562830" y="26199"/>
                    </a:lnTo>
                    <a:lnTo>
                      <a:pt x="566907" y="24167"/>
                    </a:lnTo>
                    <a:lnTo>
                      <a:pt x="571438" y="21682"/>
                    </a:lnTo>
                    <a:lnTo>
                      <a:pt x="575969" y="19875"/>
                    </a:lnTo>
                    <a:lnTo>
                      <a:pt x="585483" y="16036"/>
                    </a:lnTo>
                    <a:lnTo>
                      <a:pt x="595677" y="12874"/>
                    </a:lnTo>
                    <a:lnTo>
                      <a:pt x="605871" y="9938"/>
                    </a:lnTo>
                    <a:lnTo>
                      <a:pt x="616972" y="7453"/>
                    </a:lnTo>
                    <a:lnTo>
                      <a:pt x="628298" y="5420"/>
                    </a:lnTo>
                    <a:lnTo>
                      <a:pt x="639852" y="3614"/>
                    </a:lnTo>
                    <a:lnTo>
                      <a:pt x="652084" y="2258"/>
                    </a:lnTo>
                    <a:lnTo>
                      <a:pt x="664317" y="903"/>
                    </a:lnTo>
                    <a:lnTo>
                      <a:pt x="677003" y="451"/>
                    </a:lnTo>
                    <a:lnTo>
                      <a:pt x="689916" y="0"/>
                    </a:lnTo>
                    <a:close/>
                  </a:path>
                </a:pathLst>
              </a:custGeom>
              <a:solidFill>
                <a:srgbClr val="40E0C5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5330316" y="3457888"/>
              <a:ext cx="1220984" cy="1331227"/>
              <a:chOff x="5330316" y="3457888"/>
              <a:chExt cx="1220984" cy="1331227"/>
            </a:xfrm>
          </p:grpSpPr>
          <p:sp>
            <p:nvSpPr>
              <p:cNvPr id="125" name="矩形 124"/>
              <p:cNvSpPr/>
              <p:nvPr/>
            </p:nvSpPr>
            <p:spPr>
              <a:xfrm>
                <a:off x="5330316" y="3542957"/>
                <a:ext cx="1220984" cy="1220983"/>
              </a:xfrm>
              <a:prstGeom prst="rect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 useBgFill="1">
            <p:nvSpPr>
              <p:cNvPr id="126" name="等腰三角形 125"/>
              <p:cNvSpPr/>
              <p:nvPr/>
            </p:nvSpPr>
            <p:spPr>
              <a:xfrm flipV="1">
                <a:off x="5806695" y="3457888"/>
                <a:ext cx="275387" cy="152971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5448649" y="3890742"/>
                <a:ext cx="9843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b="1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关键</a:t>
                </a:r>
                <a:r>
                  <a:rPr lang="zh-CN" altLang="en-US" sz="1400" b="1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词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331161" y="4154078"/>
                <a:ext cx="1213827" cy="572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200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添加关键描述性文字</a:t>
                </a:r>
                <a:endPara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130" name="组合 129"/>
              <p:cNvGrpSpPr/>
              <p:nvPr/>
            </p:nvGrpSpPr>
            <p:grpSpPr>
              <a:xfrm>
                <a:off x="5331651" y="4692248"/>
                <a:ext cx="1218317" cy="96867"/>
                <a:chOff x="3921696" y="4726635"/>
                <a:chExt cx="1291978" cy="102724"/>
              </a:xfrm>
            </p:grpSpPr>
            <p:sp>
              <p:nvSpPr>
                <p:cNvPr id="131" name="矩形 130"/>
                <p:cNvSpPr/>
                <p:nvPr/>
              </p:nvSpPr>
              <p:spPr>
                <a:xfrm>
                  <a:off x="3921696" y="4755138"/>
                  <a:ext cx="1291978" cy="45719"/>
                </a:xfrm>
                <a:prstGeom prst="rect">
                  <a:avLst/>
                </a:prstGeom>
                <a:solidFill>
                  <a:srgbClr val="40E0C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32" name="组合 131"/>
                <p:cNvGrpSpPr/>
                <p:nvPr/>
              </p:nvGrpSpPr>
              <p:grpSpPr>
                <a:xfrm>
                  <a:off x="4516323" y="4726635"/>
                  <a:ext cx="102724" cy="102724"/>
                  <a:chOff x="4525400" y="4726635"/>
                  <a:chExt cx="102724" cy="102724"/>
                </a:xfrm>
              </p:grpSpPr>
              <p:sp>
                <p:nvSpPr>
                  <p:cNvPr id="133" name="矩形 132"/>
                  <p:cNvSpPr/>
                  <p:nvPr/>
                </p:nvSpPr>
                <p:spPr>
                  <a:xfrm>
                    <a:off x="4525400" y="4726635"/>
                    <a:ext cx="102724" cy="102724"/>
                  </a:xfrm>
                  <a:prstGeom prst="rect">
                    <a:avLst/>
                  </a:prstGeom>
                  <a:solidFill>
                    <a:srgbClr val="40E0C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4" name="燕尾形 133"/>
                  <p:cNvSpPr/>
                  <p:nvPr/>
                </p:nvSpPr>
                <p:spPr>
                  <a:xfrm rot="5400000">
                    <a:off x="4553902" y="4745182"/>
                    <a:ext cx="45720" cy="65630"/>
                  </a:xfrm>
                  <a:prstGeom prst="chevron">
                    <a:avLst>
                      <a:gd name="adj" fmla="val 75353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12700" dir="5400000" algn="t" rotWithShape="0">
                      <a:prstClr val="black">
                        <a:alpha val="22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42" name="KSO_Shape"/>
              <p:cNvSpPr/>
              <p:nvPr/>
            </p:nvSpPr>
            <p:spPr bwMode="auto">
              <a:xfrm>
                <a:off x="5835406" y="3633375"/>
                <a:ext cx="264694" cy="258960"/>
              </a:xfrm>
              <a:custGeom>
                <a:avLst/>
                <a:gdLst>
                  <a:gd name="T0" fmla="*/ 1597279 w 2787650"/>
                  <a:gd name="T1" fmla="*/ 1636046 h 2727325"/>
                  <a:gd name="T2" fmla="*/ 1627294 w 2787650"/>
                  <a:gd name="T3" fmla="*/ 2215059 h 2727325"/>
                  <a:gd name="T4" fmla="*/ 1883633 w 2787650"/>
                  <a:gd name="T5" fmla="*/ 2097942 h 2727325"/>
                  <a:gd name="T6" fmla="*/ 2087561 w 2787650"/>
                  <a:gd name="T7" fmla="*/ 1909413 h 2727325"/>
                  <a:gd name="T8" fmla="*/ 2223831 w 2787650"/>
                  <a:gd name="T9" fmla="*/ 1665024 h 2727325"/>
                  <a:gd name="T10" fmla="*/ 529196 w 2787650"/>
                  <a:gd name="T11" fmla="*/ 1544733 h 2727325"/>
                  <a:gd name="T12" fmla="*/ 630842 w 2787650"/>
                  <a:gd name="T13" fmla="*/ 1808483 h 2727325"/>
                  <a:gd name="T14" fmla="*/ 807453 w 2787650"/>
                  <a:gd name="T15" fmla="*/ 2023673 h 2727325"/>
                  <a:gd name="T16" fmla="*/ 1042827 w 2787650"/>
                  <a:gd name="T17" fmla="*/ 2173481 h 2727325"/>
                  <a:gd name="T18" fmla="*/ 1292972 w 2787650"/>
                  <a:gd name="T19" fmla="*/ 1687822 h 2727325"/>
                  <a:gd name="T20" fmla="*/ 1095077 w 2787650"/>
                  <a:gd name="T21" fmla="*/ 1525504 h 2727325"/>
                  <a:gd name="T22" fmla="*/ 1297101 w 2787650"/>
                  <a:gd name="T23" fmla="*/ 1184350 h 2727325"/>
                  <a:gd name="T24" fmla="*/ 1199583 w 2787650"/>
                  <a:gd name="T25" fmla="*/ 1302832 h 2727325"/>
                  <a:gd name="T26" fmla="*/ 1214830 w 2787650"/>
                  <a:gd name="T27" fmla="*/ 1460386 h 2727325"/>
                  <a:gd name="T28" fmla="*/ 1333631 w 2787650"/>
                  <a:gd name="T29" fmla="*/ 1557904 h 2727325"/>
                  <a:gd name="T30" fmla="*/ 1491184 w 2787650"/>
                  <a:gd name="T31" fmla="*/ 1542657 h 2727325"/>
                  <a:gd name="T32" fmla="*/ 1588385 w 2787650"/>
                  <a:gd name="T33" fmla="*/ 1424174 h 2727325"/>
                  <a:gd name="T34" fmla="*/ 1572820 w 2787650"/>
                  <a:gd name="T35" fmla="*/ 1266303 h 2727325"/>
                  <a:gd name="T36" fmla="*/ 1454655 w 2787650"/>
                  <a:gd name="T37" fmla="*/ 1168785 h 2727325"/>
                  <a:gd name="T38" fmla="*/ 1570279 w 2787650"/>
                  <a:gd name="T39" fmla="*/ 1073173 h 2727325"/>
                  <a:gd name="T40" fmla="*/ 1723068 w 2787650"/>
                  <a:gd name="T41" fmla="*/ 1278691 h 2727325"/>
                  <a:gd name="T42" fmla="*/ 2197149 w 2787650"/>
                  <a:gd name="T43" fmla="*/ 996602 h 2727325"/>
                  <a:gd name="T44" fmla="*/ 2042138 w 2787650"/>
                  <a:gd name="T45" fmla="*/ 764591 h 2727325"/>
                  <a:gd name="T46" fmla="*/ 1823916 w 2787650"/>
                  <a:gd name="T47" fmla="*/ 592566 h 2727325"/>
                  <a:gd name="T48" fmla="*/ 1557095 w 2787650"/>
                  <a:gd name="T49" fmla="*/ 496397 h 2727325"/>
                  <a:gd name="T50" fmla="*/ 1042827 w 2787650"/>
                  <a:gd name="T51" fmla="*/ 553527 h 2727325"/>
                  <a:gd name="T52" fmla="*/ 807453 w 2787650"/>
                  <a:gd name="T53" fmla="*/ 703652 h 2727325"/>
                  <a:gd name="T54" fmla="*/ 630842 w 2787650"/>
                  <a:gd name="T55" fmla="*/ 918842 h 2727325"/>
                  <a:gd name="T56" fmla="*/ 529196 w 2787650"/>
                  <a:gd name="T57" fmla="*/ 1182909 h 2727325"/>
                  <a:gd name="T58" fmla="*/ 1153524 w 2787650"/>
                  <a:gd name="T59" fmla="*/ 1123361 h 2727325"/>
                  <a:gd name="T60" fmla="*/ 1107627 w 2787650"/>
                  <a:gd name="T61" fmla="*/ 952 h 2727325"/>
                  <a:gd name="T62" fmla="*/ 1311873 w 2787650"/>
                  <a:gd name="T63" fmla="*/ 257403 h 2727325"/>
                  <a:gd name="T64" fmla="*/ 1636823 w 2787650"/>
                  <a:gd name="T65" fmla="*/ 28882 h 2727325"/>
                  <a:gd name="T66" fmla="*/ 1947798 w 2787650"/>
                  <a:gd name="T67" fmla="*/ 80617 h 2727325"/>
                  <a:gd name="T68" fmla="*/ 1925880 w 2787650"/>
                  <a:gd name="T69" fmla="*/ 390389 h 2727325"/>
                  <a:gd name="T70" fmla="*/ 2357242 w 2787650"/>
                  <a:gd name="T71" fmla="*/ 435775 h 2727325"/>
                  <a:gd name="T72" fmla="*/ 2452853 w 2787650"/>
                  <a:gd name="T73" fmla="*/ 451327 h 2727325"/>
                  <a:gd name="T74" fmla="*/ 2580228 w 2787650"/>
                  <a:gd name="T75" fmla="*/ 730630 h 2727325"/>
                  <a:gd name="T76" fmla="*/ 2480805 w 2787650"/>
                  <a:gd name="T77" fmla="*/ 1138158 h 2727325"/>
                  <a:gd name="T78" fmla="*/ 2784474 w 2787650"/>
                  <a:gd name="T79" fmla="*/ 1226709 h 2727325"/>
                  <a:gd name="T80" fmla="*/ 2745403 w 2787650"/>
                  <a:gd name="T81" fmla="*/ 1543146 h 2727325"/>
                  <a:gd name="T82" fmla="*/ 2428712 w 2787650"/>
                  <a:gd name="T83" fmla="*/ 1764684 h 2727325"/>
                  <a:gd name="T84" fmla="*/ 2602781 w 2787650"/>
                  <a:gd name="T85" fmla="*/ 2050334 h 2727325"/>
                  <a:gd name="T86" fmla="*/ 2401712 w 2787650"/>
                  <a:gd name="T87" fmla="*/ 2304245 h 2727325"/>
                  <a:gd name="T88" fmla="*/ 2046585 w 2787650"/>
                  <a:gd name="T89" fmla="*/ 2260446 h 2727325"/>
                  <a:gd name="T90" fmla="*/ 1977656 w 2787650"/>
                  <a:gd name="T91" fmla="*/ 2612113 h 2727325"/>
                  <a:gd name="T92" fmla="*/ 1673670 w 2787650"/>
                  <a:gd name="T93" fmla="*/ 2724786 h 2727325"/>
                  <a:gd name="T94" fmla="*/ 1455448 w 2787650"/>
                  <a:gd name="T95" fmla="*/ 2470875 h 2727325"/>
                  <a:gd name="T96" fmla="*/ 1147015 w 2787650"/>
                  <a:gd name="T97" fmla="*/ 2703521 h 2727325"/>
                  <a:gd name="T98" fmla="*/ 834135 w 2787650"/>
                  <a:gd name="T99" fmla="*/ 2642900 h 2727325"/>
                  <a:gd name="T100" fmla="*/ 843982 w 2787650"/>
                  <a:gd name="T101" fmla="*/ 2327097 h 2727325"/>
                  <a:gd name="T102" fmla="*/ 424691 w 2787650"/>
                  <a:gd name="T103" fmla="*/ 2295041 h 2727325"/>
                  <a:gd name="T104" fmla="*/ 197575 w 2787650"/>
                  <a:gd name="T105" fmla="*/ 2087786 h 2727325"/>
                  <a:gd name="T106" fmla="*/ 213139 w 2787650"/>
                  <a:gd name="T107" fmla="*/ 1992252 h 2727325"/>
                  <a:gd name="T108" fmla="*/ 303033 w 2787650"/>
                  <a:gd name="T109" fmla="*/ 1568855 h 2727325"/>
                  <a:gd name="T110" fmla="*/ 1588 w 2787650"/>
                  <a:gd name="T111" fmla="*/ 1493951 h 2727325"/>
                  <a:gd name="T112" fmla="*/ 48282 w 2787650"/>
                  <a:gd name="T113" fmla="*/ 1181640 h 2727325"/>
                  <a:gd name="T114" fmla="*/ 366244 w 2787650"/>
                  <a:gd name="T115" fmla="*/ 943598 h 2727325"/>
                  <a:gd name="T116" fmla="*/ 185187 w 2787650"/>
                  <a:gd name="T117" fmla="*/ 670326 h 2727325"/>
                  <a:gd name="T118" fmla="*/ 392609 w 2787650"/>
                  <a:gd name="T119" fmla="*/ 422762 h 2727325"/>
                  <a:gd name="T120" fmla="*/ 757900 w 2787650"/>
                  <a:gd name="T121" fmla="*/ 454501 h 2727325"/>
                  <a:gd name="T122" fmla="*/ 812217 w 2787650"/>
                  <a:gd name="T123" fmla="*/ 109499 h 2727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87650" h="2727325">
                    <a:moveTo>
                      <a:pt x="1725430" y="1438200"/>
                    </a:moveTo>
                    <a:lnTo>
                      <a:pt x="1723068" y="1448633"/>
                    </a:lnTo>
                    <a:lnTo>
                      <a:pt x="1718621" y="1464515"/>
                    </a:lnTo>
                    <a:lnTo>
                      <a:pt x="1712903" y="1480398"/>
                    </a:lnTo>
                    <a:lnTo>
                      <a:pt x="1706868" y="1495963"/>
                    </a:lnTo>
                    <a:lnTo>
                      <a:pt x="1700197" y="1510892"/>
                    </a:lnTo>
                    <a:lnTo>
                      <a:pt x="1692574" y="1525504"/>
                    </a:lnTo>
                    <a:lnTo>
                      <a:pt x="1684632" y="1539480"/>
                    </a:lnTo>
                    <a:lnTo>
                      <a:pt x="1675738" y="1553457"/>
                    </a:lnTo>
                    <a:lnTo>
                      <a:pt x="1666209" y="1566798"/>
                    </a:lnTo>
                    <a:lnTo>
                      <a:pt x="1656044" y="1579504"/>
                    </a:lnTo>
                    <a:lnTo>
                      <a:pt x="1645562" y="1591892"/>
                    </a:lnTo>
                    <a:lnTo>
                      <a:pt x="1634126" y="1603963"/>
                    </a:lnTo>
                    <a:lnTo>
                      <a:pt x="1622691" y="1614763"/>
                    </a:lnTo>
                    <a:lnTo>
                      <a:pt x="1610303" y="1625881"/>
                    </a:lnTo>
                    <a:lnTo>
                      <a:pt x="1597279" y="1636046"/>
                    </a:lnTo>
                    <a:lnTo>
                      <a:pt x="1583938" y="1645257"/>
                    </a:lnTo>
                    <a:lnTo>
                      <a:pt x="1570279" y="1654152"/>
                    </a:lnTo>
                    <a:lnTo>
                      <a:pt x="1555985" y="1662410"/>
                    </a:lnTo>
                    <a:lnTo>
                      <a:pt x="1541373" y="1669716"/>
                    </a:lnTo>
                    <a:lnTo>
                      <a:pt x="1526126" y="1676705"/>
                    </a:lnTo>
                    <a:lnTo>
                      <a:pt x="1510879" y="1682740"/>
                    </a:lnTo>
                    <a:lnTo>
                      <a:pt x="1494996" y="1687822"/>
                    </a:lnTo>
                    <a:lnTo>
                      <a:pt x="1478796" y="1692905"/>
                    </a:lnTo>
                    <a:lnTo>
                      <a:pt x="1468641" y="1695248"/>
                    </a:lnTo>
                    <a:lnTo>
                      <a:pt x="1521201" y="2237276"/>
                    </a:lnTo>
                    <a:lnTo>
                      <a:pt x="1539306" y="2234102"/>
                    </a:lnTo>
                    <a:lnTo>
                      <a:pt x="1557095" y="2231246"/>
                    </a:lnTo>
                    <a:lnTo>
                      <a:pt x="1574883" y="2227437"/>
                    </a:lnTo>
                    <a:lnTo>
                      <a:pt x="1592671" y="2223629"/>
                    </a:lnTo>
                    <a:lnTo>
                      <a:pt x="1610141" y="2219502"/>
                    </a:lnTo>
                    <a:lnTo>
                      <a:pt x="1627294" y="2215059"/>
                    </a:lnTo>
                    <a:lnTo>
                      <a:pt x="1644765" y="2209981"/>
                    </a:lnTo>
                    <a:lnTo>
                      <a:pt x="1661600" y="2204903"/>
                    </a:lnTo>
                    <a:lnTo>
                      <a:pt x="1678435" y="2199190"/>
                    </a:lnTo>
                    <a:lnTo>
                      <a:pt x="1695588" y="2193159"/>
                    </a:lnTo>
                    <a:lnTo>
                      <a:pt x="1712105" y="2187129"/>
                    </a:lnTo>
                    <a:lnTo>
                      <a:pt x="1728623" y="2180464"/>
                    </a:lnTo>
                    <a:lnTo>
                      <a:pt x="1744823" y="2173481"/>
                    </a:lnTo>
                    <a:lnTo>
                      <a:pt x="1761022" y="2166498"/>
                    </a:lnTo>
                    <a:lnTo>
                      <a:pt x="1776905" y="2158881"/>
                    </a:lnTo>
                    <a:lnTo>
                      <a:pt x="1792469" y="2150946"/>
                    </a:lnTo>
                    <a:lnTo>
                      <a:pt x="1808352" y="2142694"/>
                    </a:lnTo>
                    <a:lnTo>
                      <a:pt x="1823916" y="2134442"/>
                    </a:lnTo>
                    <a:lnTo>
                      <a:pt x="1838845" y="2125873"/>
                    </a:lnTo>
                    <a:lnTo>
                      <a:pt x="1854092" y="2116668"/>
                    </a:lnTo>
                    <a:lnTo>
                      <a:pt x="1869022" y="2107464"/>
                    </a:lnTo>
                    <a:lnTo>
                      <a:pt x="1883633" y="2097942"/>
                    </a:lnTo>
                    <a:lnTo>
                      <a:pt x="1897927" y="2088103"/>
                    </a:lnTo>
                    <a:lnTo>
                      <a:pt x="1912221" y="2077947"/>
                    </a:lnTo>
                    <a:lnTo>
                      <a:pt x="1926198" y="2067473"/>
                    </a:lnTo>
                    <a:lnTo>
                      <a:pt x="1940174" y="2056999"/>
                    </a:lnTo>
                    <a:lnTo>
                      <a:pt x="1953833" y="2046208"/>
                    </a:lnTo>
                    <a:lnTo>
                      <a:pt x="1966856" y="2034782"/>
                    </a:lnTo>
                    <a:lnTo>
                      <a:pt x="1980197" y="2023673"/>
                    </a:lnTo>
                    <a:lnTo>
                      <a:pt x="1993221" y="2011613"/>
                    </a:lnTo>
                    <a:lnTo>
                      <a:pt x="2005609" y="1999869"/>
                    </a:lnTo>
                    <a:lnTo>
                      <a:pt x="2017997" y="1987491"/>
                    </a:lnTo>
                    <a:lnTo>
                      <a:pt x="2030385" y="1975113"/>
                    </a:lnTo>
                    <a:lnTo>
                      <a:pt x="2042138" y="1962735"/>
                    </a:lnTo>
                    <a:lnTo>
                      <a:pt x="2054209" y="1949404"/>
                    </a:lnTo>
                    <a:lnTo>
                      <a:pt x="2065644" y="1936391"/>
                    </a:lnTo>
                    <a:lnTo>
                      <a:pt x="2076761" y="1923061"/>
                    </a:lnTo>
                    <a:lnTo>
                      <a:pt x="2087561" y="1909413"/>
                    </a:lnTo>
                    <a:lnTo>
                      <a:pt x="2098361" y="1895765"/>
                    </a:lnTo>
                    <a:lnTo>
                      <a:pt x="2108843" y="1881800"/>
                    </a:lnTo>
                    <a:lnTo>
                      <a:pt x="2119008" y="1867518"/>
                    </a:lnTo>
                    <a:lnTo>
                      <a:pt x="2128855" y="1852918"/>
                    </a:lnTo>
                    <a:lnTo>
                      <a:pt x="2138067" y="1838635"/>
                    </a:lnTo>
                    <a:lnTo>
                      <a:pt x="2147596" y="1823401"/>
                    </a:lnTo>
                    <a:lnTo>
                      <a:pt x="2156490" y="1808483"/>
                    </a:lnTo>
                    <a:lnTo>
                      <a:pt x="2165384" y="1793249"/>
                    </a:lnTo>
                    <a:lnTo>
                      <a:pt x="2173643" y="1778014"/>
                    </a:lnTo>
                    <a:lnTo>
                      <a:pt x="2181902" y="1762145"/>
                    </a:lnTo>
                    <a:lnTo>
                      <a:pt x="2189843" y="1746275"/>
                    </a:lnTo>
                    <a:lnTo>
                      <a:pt x="2197149" y="1730406"/>
                    </a:lnTo>
                    <a:lnTo>
                      <a:pt x="2204454" y="1714219"/>
                    </a:lnTo>
                    <a:lnTo>
                      <a:pt x="2211125" y="1698032"/>
                    </a:lnTo>
                    <a:lnTo>
                      <a:pt x="2217478" y="1681528"/>
                    </a:lnTo>
                    <a:lnTo>
                      <a:pt x="2223831" y="1665024"/>
                    </a:lnTo>
                    <a:lnTo>
                      <a:pt x="2229866" y="1648202"/>
                    </a:lnTo>
                    <a:lnTo>
                      <a:pt x="2235584" y="1631380"/>
                    </a:lnTo>
                    <a:lnTo>
                      <a:pt x="2240666" y="1614241"/>
                    </a:lnTo>
                    <a:lnTo>
                      <a:pt x="2245748" y="1597102"/>
                    </a:lnTo>
                    <a:lnTo>
                      <a:pt x="2250195" y="1579646"/>
                    </a:lnTo>
                    <a:lnTo>
                      <a:pt x="2254325" y="1561872"/>
                    </a:lnTo>
                    <a:lnTo>
                      <a:pt x="2258136" y="1544733"/>
                    </a:lnTo>
                    <a:lnTo>
                      <a:pt x="2261630" y="1526642"/>
                    </a:lnTo>
                    <a:lnTo>
                      <a:pt x="2265125" y="1508868"/>
                    </a:lnTo>
                    <a:lnTo>
                      <a:pt x="2267666" y="1490777"/>
                    </a:lnTo>
                    <a:lnTo>
                      <a:pt x="1725430" y="1438200"/>
                    </a:lnTo>
                    <a:close/>
                    <a:moveTo>
                      <a:pt x="1062655" y="1438185"/>
                    </a:moveTo>
                    <a:lnTo>
                      <a:pt x="519984" y="1490777"/>
                    </a:lnTo>
                    <a:lnTo>
                      <a:pt x="522843" y="1508868"/>
                    </a:lnTo>
                    <a:lnTo>
                      <a:pt x="526019" y="1526642"/>
                    </a:lnTo>
                    <a:lnTo>
                      <a:pt x="529196" y="1544733"/>
                    </a:lnTo>
                    <a:lnTo>
                      <a:pt x="533325" y="1561872"/>
                    </a:lnTo>
                    <a:lnTo>
                      <a:pt x="537455" y="1579646"/>
                    </a:lnTo>
                    <a:lnTo>
                      <a:pt x="541902" y="1597102"/>
                    </a:lnTo>
                    <a:lnTo>
                      <a:pt x="546984" y="1614241"/>
                    </a:lnTo>
                    <a:lnTo>
                      <a:pt x="552066" y="1631380"/>
                    </a:lnTo>
                    <a:lnTo>
                      <a:pt x="557784" y="1648202"/>
                    </a:lnTo>
                    <a:lnTo>
                      <a:pt x="563502" y="1665024"/>
                    </a:lnTo>
                    <a:lnTo>
                      <a:pt x="569854" y="1681528"/>
                    </a:lnTo>
                    <a:lnTo>
                      <a:pt x="576207" y="1698032"/>
                    </a:lnTo>
                    <a:lnTo>
                      <a:pt x="583195" y="1714219"/>
                    </a:lnTo>
                    <a:lnTo>
                      <a:pt x="590501" y="1730406"/>
                    </a:lnTo>
                    <a:lnTo>
                      <a:pt x="597807" y="1746275"/>
                    </a:lnTo>
                    <a:lnTo>
                      <a:pt x="605748" y="1762145"/>
                    </a:lnTo>
                    <a:lnTo>
                      <a:pt x="614007" y="1778014"/>
                    </a:lnTo>
                    <a:lnTo>
                      <a:pt x="622266" y="1793249"/>
                    </a:lnTo>
                    <a:lnTo>
                      <a:pt x="630842" y="1808483"/>
                    </a:lnTo>
                    <a:lnTo>
                      <a:pt x="640054" y="1823401"/>
                    </a:lnTo>
                    <a:lnTo>
                      <a:pt x="649266" y="1838635"/>
                    </a:lnTo>
                    <a:lnTo>
                      <a:pt x="658795" y="1852918"/>
                    </a:lnTo>
                    <a:lnTo>
                      <a:pt x="668642" y="1867518"/>
                    </a:lnTo>
                    <a:lnTo>
                      <a:pt x="678807" y="1881800"/>
                    </a:lnTo>
                    <a:lnTo>
                      <a:pt x="689289" y="1895765"/>
                    </a:lnTo>
                    <a:lnTo>
                      <a:pt x="699771" y="1909413"/>
                    </a:lnTo>
                    <a:lnTo>
                      <a:pt x="710571" y="1923061"/>
                    </a:lnTo>
                    <a:lnTo>
                      <a:pt x="722006" y="1936391"/>
                    </a:lnTo>
                    <a:lnTo>
                      <a:pt x="733441" y="1949404"/>
                    </a:lnTo>
                    <a:lnTo>
                      <a:pt x="745194" y="1962735"/>
                    </a:lnTo>
                    <a:lnTo>
                      <a:pt x="756947" y="1975113"/>
                    </a:lnTo>
                    <a:lnTo>
                      <a:pt x="769335" y="1987491"/>
                    </a:lnTo>
                    <a:lnTo>
                      <a:pt x="781723" y="1999869"/>
                    </a:lnTo>
                    <a:lnTo>
                      <a:pt x="794429" y="2011613"/>
                    </a:lnTo>
                    <a:lnTo>
                      <a:pt x="807453" y="2023673"/>
                    </a:lnTo>
                    <a:lnTo>
                      <a:pt x="820476" y="2034782"/>
                    </a:lnTo>
                    <a:lnTo>
                      <a:pt x="833817" y="2046208"/>
                    </a:lnTo>
                    <a:lnTo>
                      <a:pt x="847476" y="2056999"/>
                    </a:lnTo>
                    <a:lnTo>
                      <a:pt x="861135" y="2067473"/>
                    </a:lnTo>
                    <a:lnTo>
                      <a:pt x="875111" y="2077947"/>
                    </a:lnTo>
                    <a:lnTo>
                      <a:pt x="889405" y="2088103"/>
                    </a:lnTo>
                    <a:lnTo>
                      <a:pt x="903699" y="2097942"/>
                    </a:lnTo>
                    <a:lnTo>
                      <a:pt x="918628" y="2107464"/>
                    </a:lnTo>
                    <a:lnTo>
                      <a:pt x="933558" y="2116668"/>
                    </a:lnTo>
                    <a:lnTo>
                      <a:pt x="948487" y="2125873"/>
                    </a:lnTo>
                    <a:lnTo>
                      <a:pt x="963734" y="2134442"/>
                    </a:lnTo>
                    <a:lnTo>
                      <a:pt x="978981" y="2142694"/>
                    </a:lnTo>
                    <a:lnTo>
                      <a:pt x="994863" y="2150946"/>
                    </a:lnTo>
                    <a:lnTo>
                      <a:pt x="1010745" y="2158881"/>
                    </a:lnTo>
                    <a:lnTo>
                      <a:pt x="1026627" y="2166498"/>
                    </a:lnTo>
                    <a:lnTo>
                      <a:pt x="1042827" y="2173481"/>
                    </a:lnTo>
                    <a:lnTo>
                      <a:pt x="1059028" y="2180464"/>
                    </a:lnTo>
                    <a:lnTo>
                      <a:pt x="1075545" y="2187129"/>
                    </a:lnTo>
                    <a:lnTo>
                      <a:pt x="1092063" y="2193159"/>
                    </a:lnTo>
                    <a:lnTo>
                      <a:pt x="1108898" y="2199190"/>
                    </a:lnTo>
                    <a:lnTo>
                      <a:pt x="1126051" y="2204903"/>
                    </a:lnTo>
                    <a:lnTo>
                      <a:pt x="1142886" y="2209981"/>
                    </a:lnTo>
                    <a:lnTo>
                      <a:pt x="1160039" y="2215059"/>
                    </a:lnTo>
                    <a:lnTo>
                      <a:pt x="1177509" y="2219502"/>
                    </a:lnTo>
                    <a:lnTo>
                      <a:pt x="1195297" y="2223629"/>
                    </a:lnTo>
                    <a:lnTo>
                      <a:pt x="1212768" y="2227437"/>
                    </a:lnTo>
                    <a:lnTo>
                      <a:pt x="1230556" y="2231246"/>
                    </a:lnTo>
                    <a:lnTo>
                      <a:pt x="1248662" y="2234102"/>
                    </a:lnTo>
                    <a:lnTo>
                      <a:pt x="1266450" y="2237276"/>
                    </a:lnTo>
                    <a:lnTo>
                      <a:pt x="1319017" y="1695177"/>
                    </a:lnTo>
                    <a:lnTo>
                      <a:pt x="1309172" y="1692905"/>
                    </a:lnTo>
                    <a:lnTo>
                      <a:pt x="1292972" y="1687822"/>
                    </a:lnTo>
                    <a:lnTo>
                      <a:pt x="1277089" y="1682740"/>
                    </a:lnTo>
                    <a:lnTo>
                      <a:pt x="1261525" y="1676705"/>
                    </a:lnTo>
                    <a:lnTo>
                      <a:pt x="1246595" y="1669716"/>
                    </a:lnTo>
                    <a:lnTo>
                      <a:pt x="1232301" y="1662410"/>
                    </a:lnTo>
                    <a:lnTo>
                      <a:pt x="1218007" y="1654152"/>
                    </a:lnTo>
                    <a:lnTo>
                      <a:pt x="1204030" y="1645257"/>
                    </a:lnTo>
                    <a:lnTo>
                      <a:pt x="1190689" y="1636046"/>
                    </a:lnTo>
                    <a:lnTo>
                      <a:pt x="1177983" y="1625881"/>
                    </a:lnTo>
                    <a:lnTo>
                      <a:pt x="1165595" y="1615398"/>
                    </a:lnTo>
                    <a:lnTo>
                      <a:pt x="1153842" y="1603963"/>
                    </a:lnTo>
                    <a:lnTo>
                      <a:pt x="1142724" y="1591892"/>
                    </a:lnTo>
                    <a:lnTo>
                      <a:pt x="1131606" y="1579822"/>
                    </a:lnTo>
                    <a:lnTo>
                      <a:pt x="1122077" y="1567116"/>
                    </a:lnTo>
                    <a:lnTo>
                      <a:pt x="1112230" y="1553457"/>
                    </a:lnTo>
                    <a:lnTo>
                      <a:pt x="1103336" y="1540116"/>
                    </a:lnTo>
                    <a:lnTo>
                      <a:pt x="1095077" y="1525504"/>
                    </a:lnTo>
                    <a:lnTo>
                      <a:pt x="1087771" y="1510892"/>
                    </a:lnTo>
                    <a:lnTo>
                      <a:pt x="1080783" y="1495963"/>
                    </a:lnTo>
                    <a:lnTo>
                      <a:pt x="1074747" y="1480398"/>
                    </a:lnTo>
                    <a:lnTo>
                      <a:pt x="1069665" y="1464515"/>
                    </a:lnTo>
                    <a:lnTo>
                      <a:pt x="1065218" y="1448633"/>
                    </a:lnTo>
                    <a:lnTo>
                      <a:pt x="1062655" y="1438185"/>
                    </a:lnTo>
                    <a:close/>
                    <a:moveTo>
                      <a:pt x="1383502" y="1159891"/>
                    </a:moveTo>
                    <a:lnTo>
                      <a:pt x="1373019" y="1160844"/>
                    </a:lnTo>
                    <a:lnTo>
                      <a:pt x="1362855" y="1162114"/>
                    </a:lnTo>
                    <a:lnTo>
                      <a:pt x="1353007" y="1164020"/>
                    </a:lnTo>
                    <a:lnTo>
                      <a:pt x="1342843" y="1166244"/>
                    </a:lnTo>
                    <a:lnTo>
                      <a:pt x="1333631" y="1168785"/>
                    </a:lnTo>
                    <a:lnTo>
                      <a:pt x="1324101" y="1172279"/>
                    </a:lnTo>
                    <a:lnTo>
                      <a:pt x="1314572" y="1175455"/>
                    </a:lnTo>
                    <a:lnTo>
                      <a:pt x="1305678" y="1179585"/>
                    </a:lnTo>
                    <a:lnTo>
                      <a:pt x="1297101" y="1184350"/>
                    </a:lnTo>
                    <a:lnTo>
                      <a:pt x="1288207" y="1189114"/>
                    </a:lnTo>
                    <a:lnTo>
                      <a:pt x="1279948" y="1194514"/>
                    </a:lnTo>
                    <a:lnTo>
                      <a:pt x="1272007" y="1199914"/>
                    </a:lnTo>
                    <a:lnTo>
                      <a:pt x="1264384" y="1206585"/>
                    </a:lnTo>
                    <a:lnTo>
                      <a:pt x="1257078" y="1212938"/>
                    </a:lnTo>
                    <a:lnTo>
                      <a:pt x="1249772" y="1219609"/>
                    </a:lnTo>
                    <a:lnTo>
                      <a:pt x="1243101" y="1226279"/>
                    </a:lnTo>
                    <a:lnTo>
                      <a:pt x="1236748" y="1233903"/>
                    </a:lnTo>
                    <a:lnTo>
                      <a:pt x="1230713" y="1241526"/>
                    </a:lnTo>
                    <a:lnTo>
                      <a:pt x="1224995" y="1249785"/>
                    </a:lnTo>
                    <a:lnTo>
                      <a:pt x="1219913" y="1258044"/>
                    </a:lnTo>
                    <a:lnTo>
                      <a:pt x="1214830" y="1266303"/>
                    </a:lnTo>
                    <a:lnTo>
                      <a:pt x="1210383" y="1275197"/>
                    </a:lnTo>
                    <a:lnTo>
                      <a:pt x="1206254" y="1284409"/>
                    </a:lnTo>
                    <a:lnTo>
                      <a:pt x="1202442" y="1293303"/>
                    </a:lnTo>
                    <a:lnTo>
                      <a:pt x="1199583" y="1302832"/>
                    </a:lnTo>
                    <a:lnTo>
                      <a:pt x="1196407" y="1312680"/>
                    </a:lnTo>
                    <a:lnTo>
                      <a:pt x="1194183" y="1322527"/>
                    </a:lnTo>
                    <a:lnTo>
                      <a:pt x="1192595" y="1332691"/>
                    </a:lnTo>
                    <a:lnTo>
                      <a:pt x="1191324" y="1342856"/>
                    </a:lnTo>
                    <a:lnTo>
                      <a:pt x="1190371" y="1353339"/>
                    </a:lnTo>
                    <a:lnTo>
                      <a:pt x="1190054" y="1363503"/>
                    </a:lnTo>
                    <a:lnTo>
                      <a:pt x="1190371" y="1373986"/>
                    </a:lnTo>
                    <a:lnTo>
                      <a:pt x="1191324" y="1384468"/>
                    </a:lnTo>
                    <a:lnTo>
                      <a:pt x="1192595" y="1394633"/>
                    </a:lnTo>
                    <a:lnTo>
                      <a:pt x="1194183" y="1404798"/>
                    </a:lnTo>
                    <a:lnTo>
                      <a:pt x="1196407" y="1414645"/>
                    </a:lnTo>
                    <a:lnTo>
                      <a:pt x="1199583" y="1424174"/>
                    </a:lnTo>
                    <a:lnTo>
                      <a:pt x="1202442" y="1433704"/>
                    </a:lnTo>
                    <a:lnTo>
                      <a:pt x="1206254" y="1442915"/>
                    </a:lnTo>
                    <a:lnTo>
                      <a:pt x="1210383" y="1451810"/>
                    </a:lnTo>
                    <a:lnTo>
                      <a:pt x="1214830" y="1460386"/>
                    </a:lnTo>
                    <a:lnTo>
                      <a:pt x="1219913" y="1469280"/>
                    </a:lnTo>
                    <a:lnTo>
                      <a:pt x="1224995" y="1477539"/>
                    </a:lnTo>
                    <a:lnTo>
                      <a:pt x="1230713" y="1485480"/>
                    </a:lnTo>
                    <a:lnTo>
                      <a:pt x="1236748" y="1493421"/>
                    </a:lnTo>
                    <a:lnTo>
                      <a:pt x="1243101" y="1500410"/>
                    </a:lnTo>
                    <a:lnTo>
                      <a:pt x="1249772" y="1507716"/>
                    </a:lnTo>
                    <a:lnTo>
                      <a:pt x="1257078" y="1514386"/>
                    </a:lnTo>
                    <a:lnTo>
                      <a:pt x="1264384" y="1520739"/>
                    </a:lnTo>
                    <a:lnTo>
                      <a:pt x="1272007" y="1526775"/>
                    </a:lnTo>
                    <a:lnTo>
                      <a:pt x="1279948" y="1532492"/>
                    </a:lnTo>
                    <a:lnTo>
                      <a:pt x="1288207" y="1537575"/>
                    </a:lnTo>
                    <a:lnTo>
                      <a:pt x="1297101" y="1542657"/>
                    </a:lnTo>
                    <a:lnTo>
                      <a:pt x="1305678" y="1547104"/>
                    </a:lnTo>
                    <a:lnTo>
                      <a:pt x="1314572" y="1551233"/>
                    </a:lnTo>
                    <a:lnTo>
                      <a:pt x="1323784" y="1555045"/>
                    </a:lnTo>
                    <a:lnTo>
                      <a:pt x="1333631" y="1557904"/>
                    </a:lnTo>
                    <a:lnTo>
                      <a:pt x="1342843" y="1561081"/>
                    </a:lnTo>
                    <a:lnTo>
                      <a:pt x="1352690" y="1563304"/>
                    </a:lnTo>
                    <a:lnTo>
                      <a:pt x="1362855" y="1564892"/>
                    </a:lnTo>
                    <a:lnTo>
                      <a:pt x="1373019" y="1566163"/>
                    </a:lnTo>
                    <a:lnTo>
                      <a:pt x="1383502" y="1567116"/>
                    </a:lnTo>
                    <a:lnTo>
                      <a:pt x="1393984" y="1567434"/>
                    </a:lnTo>
                    <a:lnTo>
                      <a:pt x="1404149" y="1567116"/>
                    </a:lnTo>
                    <a:lnTo>
                      <a:pt x="1414949" y="1566163"/>
                    </a:lnTo>
                    <a:lnTo>
                      <a:pt x="1425114" y="1564892"/>
                    </a:lnTo>
                    <a:lnTo>
                      <a:pt x="1435278" y="1563304"/>
                    </a:lnTo>
                    <a:lnTo>
                      <a:pt x="1444808" y="1561081"/>
                    </a:lnTo>
                    <a:lnTo>
                      <a:pt x="1454655" y="1557904"/>
                    </a:lnTo>
                    <a:lnTo>
                      <a:pt x="1464184" y="1555045"/>
                    </a:lnTo>
                    <a:lnTo>
                      <a:pt x="1473079" y="1551233"/>
                    </a:lnTo>
                    <a:lnTo>
                      <a:pt x="1482290" y="1547104"/>
                    </a:lnTo>
                    <a:lnTo>
                      <a:pt x="1491184" y="1542657"/>
                    </a:lnTo>
                    <a:lnTo>
                      <a:pt x="1499443" y="1537575"/>
                    </a:lnTo>
                    <a:lnTo>
                      <a:pt x="1507702" y="1532492"/>
                    </a:lnTo>
                    <a:lnTo>
                      <a:pt x="1515643" y="1526775"/>
                    </a:lnTo>
                    <a:lnTo>
                      <a:pt x="1523585" y="1520739"/>
                    </a:lnTo>
                    <a:lnTo>
                      <a:pt x="1531208" y="1514386"/>
                    </a:lnTo>
                    <a:lnTo>
                      <a:pt x="1537879" y="1507716"/>
                    </a:lnTo>
                    <a:lnTo>
                      <a:pt x="1544549" y="1500410"/>
                    </a:lnTo>
                    <a:lnTo>
                      <a:pt x="1551220" y="1493421"/>
                    </a:lnTo>
                    <a:lnTo>
                      <a:pt x="1557255" y="1485480"/>
                    </a:lnTo>
                    <a:lnTo>
                      <a:pt x="1562655" y="1477539"/>
                    </a:lnTo>
                    <a:lnTo>
                      <a:pt x="1568055" y="1469280"/>
                    </a:lnTo>
                    <a:lnTo>
                      <a:pt x="1572820" y="1460386"/>
                    </a:lnTo>
                    <a:lnTo>
                      <a:pt x="1577585" y="1451810"/>
                    </a:lnTo>
                    <a:lnTo>
                      <a:pt x="1581714" y="1442915"/>
                    </a:lnTo>
                    <a:lnTo>
                      <a:pt x="1585208" y="1433704"/>
                    </a:lnTo>
                    <a:lnTo>
                      <a:pt x="1588385" y="1424174"/>
                    </a:lnTo>
                    <a:lnTo>
                      <a:pt x="1591244" y="1414645"/>
                    </a:lnTo>
                    <a:lnTo>
                      <a:pt x="1593467" y="1404798"/>
                    </a:lnTo>
                    <a:lnTo>
                      <a:pt x="1595373" y="1394633"/>
                    </a:lnTo>
                    <a:lnTo>
                      <a:pt x="1596644" y="1384468"/>
                    </a:lnTo>
                    <a:lnTo>
                      <a:pt x="1597279" y="1373986"/>
                    </a:lnTo>
                    <a:lnTo>
                      <a:pt x="1597597" y="1363503"/>
                    </a:lnTo>
                    <a:lnTo>
                      <a:pt x="1597279" y="1353339"/>
                    </a:lnTo>
                    <a:lnTo>
                      <a:pt x="1596644" y="1342856"/>
                    </a:lnTo>
                    <a:lnTo>
                      <a:pt x="1595373" y="1332691"/>
                    </a:lnTo>
                    <a:lnTo>
                      <a:pt x="1593467" y="1322527"/>
                    </a:lnTo>
                    <a:lnTo>
                      <a:pt x="1591244" y="1312680"/>
                    </a:lnTo>
                    <a:lnTo>
                      <a:pt x="1588385" y="1302832"/>
                    </a:lnTo>
                    <a:lnTo>
                      <a:pt x="1585208" y="1293303"/>
                    </a:lnTo>
                    <a:lnTo>
                      <a:pt x="1581714" y="1284409"/>
                    </a:lnTo>
                    <a:lnTo>
                      <a:pt x="1577585" y="1275197"/>
                    </a:lnTo>
                    <a:lnTo>
                      <a:pt x="1572820" y="1266303"/>
                    </a:lnTo>
                    <a:lnTo>
                      <a:pt x="1568055" y="1258044"/>
                    </a:lnTo>
                    <a:lnTo>
                      <a:pt x="1562655" y="1249785"/>
                    </a:lnTo>
                    <a:lnTo>
                      <a:pt x="1557255" y="1241526"/>
                    </a:lnTo>
                    <a:lnTo>
                      <a:pt x="1551220" y="1233903"/>
                    </a:lnTo>
                    <a:lnTo>
                      <a:pt x="1544549" y="1226279"/>
                    </a:lnTo>
                    <a:lnTo>
                      <a:pt x="1537879" y="1219609"/>
                    </a:lnTo>
                    <a:lnTo>
                      <a:pt x="1531208" y="1212938"/>
                    </a:lnTo>
                    <a:lnTo>
                      <a:pt x="1523585" y="1206585"/>
                    </a:lnTo>
                    <a:lnTo>
                      <a:pt x="1515643" y="1199914"/>
                    </a:lnTo>
                    <a:lnTo>
                      <a:pt x="1507702" y="1194514"/>
                    </a:lnTo>
                    <a:lnTo>
                      <a:pt x="1499443" y="1189114"/>
                    </a:lnTo>
                    <a:lnTo>
                      <a:pt x="1491184" y="1184350"/>
                    </a:lnTo>
                    <a:lnTo>
                      <a:pt x="1482290" y="1179585"/>
                    </a:lnTo>
                    <a:lnTo>
                      <a:pt x="1473079" y="1175455"/>
                    </a:lnTo>
                    <a:lnTo>
                      <a:pt x="1464184" y="1172279"/>
                    </a:lnTo>
                    <a:lnTo>
                      <a:pt x="1454655" y="1168785"/>
                    </a:lnTo>
                    <a:lnTo>
                      <a:pt x="1444808" y="1166244"/>
                    </a:lnTo>
                    <a:lnTo>
                      <a:pt x="1435278" y="1164020"/>
                    </a:lnTo>
                    <a:lnTo>
                      <a:pt x="1425114" y="1162114"/>
                    </a:lnTo>
                    <a:lnTo>
                      <a:pt x="1414949" y="1160844"/>
                    </a:lnTo>
                    <a:lnTo>
                      <a:pt x="1404149" y="1159891"/>
                    </a:lnTo>
                    <a:lnTo>
                      <a:pt x="1393984" y="1159891"/>
                    </a:lnTo>
                    <a:lnTo>
                      <a:pt x="1383502" y="1159891"/>
                    </a:lnTo>
                    <a:close/>
                    <a:moveTo>
                      <a:pt x="1521201" y="490366"/>
                    </a:moveTo>
                    <a:lnTo>
                      <a:pt x="1468588" y="1032381"/>
                    </a:lnTo>
                    <a:lnTo>
                      <a:pt x="1478796" y="1034737"/>
                    </a:lnTo>
                    <a:lnTo>
                      <a:pt x="1494996" y="1039184"/>
                    </a:lnTo>
                    <a:lnTo>
                      <a:pt x="1510879" y="1044584"/>
                    </a:lnTo>
                    <a:lnTo>
                      <a:pt x="1526126" y="1050620"/>
                    </a:lnTo>
                    <a:lnTo>
                      <a:pt x="1541373" y="1057290"/>
                    </a:lnTo>
                    <a:lnTo>
                      <a:pt x="1555985" y="1064914"/>
                    </a:lnTo>
                    <a:lnTo>
                      <a:pt x="1570279" y="1073173"/>
                    </a:lnTo>
                    <a:lnTo>
                      <a:pt x="1583938" y="1081749"/>
                    </a:lnTo>
                    <a:lnTo>
                      <a:pt x="1597279" y="1091596"/>
                    </a:lnTo>
                    <a:lnTo>
                      <a:pt x="1610303" y="1101443"/>
                    </a:lnTo>
                    <a:lnTo>
                      <a:pt x="1622691" y="1112243"/>
                    </a:lnTo>
                    <a:lnTo>
                      <a:pt x="1634126" y="1123679"/>
                    </a:lnTo>
                    <a:lnTo>
                      <a:pt x="1645562" y="1135432"/>
                    </a:lnTo>
                    <a:lnTo>
                      <a:pt x="1656044" y="1147820"/>
                    </a:lnTo>
                    <a:lnTo>
                      <a:pt x="1666209" y="1160526"/>
                    </a:lnTo>
                    <a:lnTo>
                      <a:pt x="1675738" y="1173549"/>
                    </a:lnTo>
                    <a:lnTo>
                      <a:pt x="1684632" y="1187526"/>
                    </a:lnTo>
                    <a:lnTo>
                      <a:pt x="1692574" y="1201503"/>
                    </a:lnTo>
                    <a:lnTo>
                      <a:pt x="1700197" y="1216114"/>
                    </a:lnTo>
                    <a:lnTo>
                      <a:pt x="1706868" y="1231361"/>
                    </a:lnTo>
                    <a:lnTo>
                      <a:pt x="1712903" y="1246609"/>
                    </a:lnTo>
                    <a:lnTo>
                      <a:pt x="1718621" y="1262491"/>
                    </a:lnTo>
                    <a:lnTo>
                      <a:pt x="1723068" y="1278691"/>
                    </a:lnTo>
                    <a:lnTo>
                      <a:pt x="1725403" y="1288811"/>
                    </a:lnTo>
                    <a:lnTo>
                      <a:pt x="2267666" y="1236231"/>
                    </a:lnTo>
                    <a:lnTo>
                      <a:pt x="2265125" y="1218140"/>
                    </a:lnTo>
                    <a:lnTo>
                      <a:pt x="2261630" y="1200683"/>
                    </a:lnTo>
                    <a:lnTo>
                      <a:pt x="2258136" y="1182909"/>
                    </a:lnTo>
                    <a:lnTo>
                      <a:pt x="2254325" y="1165136"/>
                    </a:lnTo>
                    <a:lnTo>
                      <a:pt x="2250195" y="1147362"/>
                    </a:lnTo>
                    <a:lnTo>
                      <a:pt x="2245748" y="1130223"/>
                    </a:lnTo>
                    <a:lnTo>
                      <a:pt x="2240666" y="1112766"/>
                    </a:lnTo>
                    <a:lnTo>
                      <a:pt x="2235584" y="1095945"/>
                    </a:lnTo>
                    <a:lnTo>
                      <a:pt x="2229866" y="1079123"/>
                    </a:lnTo>
                    <a:lnTo>
                      <a:pt x="2223831" y="1061984"/>
                    </a:lnTo>
                    <a:lnTo>
                      <a:pt x="2217478" y="1045480"/>
                    </a:lnTo>
                    <a:lnTo>
                      <a:pt x="2211125" y="1028976"/>
                    </a:lnTo>
                    <a:lnTo>
                      <a:pt x="2204454" y="1012789"/>
                    </a:lnTo>
                    <a:lnTo>
                      <a:pt x="2197149" y="996602"/>
                    </a:lnTo>
                    <a:lnTo>
                      <a:pt x="2189843" y="980732"/>
                    </a:lnTo>
                    <a:lnTo>
                      <a:pt x="2181902" y="965180"/>
                    </a:lnTo>
                    <a:lnTo>
                      <a:pt x="2173643" y="949311"/>
                    </a:lnTo>
                    <a:lnTo>
                      <a:pt x="2165384" y="933759"/>
                    </a:lnTo>
                    <a:lnTo>
                      <a:pt x="2156490" y="918842"/>
                    </a:lnTo>
                    <a:lnTo>
                      <a:pt x="2147596" y="903607"/>
                    </a:lnTo>
                    <a:lnTo>
                      <a:pt x="2138067" y="888690"/>
                    </a:lnTo>
                    <a:lnTo>
                      <a:pt x="2128855" y="874090"/>
                    </a:lnTo>
                    <a:lnTo>
                      <a:pt x="2119008" y="859807"/>
                    </a:lnTo>
                    <a:lnTo>
                      <a:pt x="2108843" y="845525"/>
                    </a:lnTo>
                    <a:lnTo>
                      <a:pt x="2098361" y="831560"/>
                    </a:lnTo>
                    <a:lnTo>
                      <a:pt x="2087561" y="817594"/>
                    </a:lnTo>
                    <a:lnTo>
                      <a:pt x="2076761" y="803947"/>
                    </a:lnTo>
                    <a:lnTo>
                      <a:pt x="2065644" y="790934"/>
                    </a:lnTo>
                    <a:lnTo>
                      <a:pt x="2054209" y="777603"/>
                    </a:lnTo>
                    <a:lnTo>
                      <a:pt x="2042138" y="764591"/>
                    </a:lnTo>
                    <a:lnTo>
                      <a:pt x="2030385" y="752212"/>
                    </a:lnTo>
                    <a:lnTo>
                      <a:pt x="2017997" y="739834"/>
                    </a:lnTo>
                    <a:lnTo>
                      <a:pt x="2005609" y="727456"/>
                    </a:lnTo>
                    <a:lnTo>
                      <a:pt x="1993221" y="715395"/>
                    </a:lnTo>
                    <a:lnTo>
                      <a:pt x="1980197" y="703652"/>
                    </a:lnTo>
                    <a:lnTo>
                      <a:pt x="1966856" y="692226"/>
                    </a:lnTo>
                    <a:lnTo>
                      <a:pt x="1953833" y="681117"/>
                    </a:lnTo>
                    <a:lnTo>
                      <a:pt x="1940174" y="670326"/>
                    </a:lnTo>
                    <a:lnTo>
                      <a:pt x="1926198" y="659535"/>
                    </a:lnTo>
                    <a:lnTo>
                      <a:pt x="1912221" y="649061"/>
                    </a:lnTo>
                    <a:lnTo>
                      <a:pt x="1897927" y="638904"/>
                    </a:lnTo>
                    <a:lnTo>
                      <a:pt x="1883633" y="629065"/>
                    </a:lnTo>
                    <a:lnTo>
                      <a:pt x="1869022" y="619861"/>
                    </a:lnTo>
                    <a:lnTo>
                      <a:pt x="1854092" y="610339"/>
                    </a:lnTo>
                    <a:lnTo>
                      <a:pt x="1838845" y="601452"/>
                    </a:lnTo>
                    <a:lnTo>
                      <a:pt x="1823916" y="592566"/>
                    </a:lnTo>
                    <a:lnTo>
                      <a:pt x="1808352" y="584313"/>
                    </a:lnTo>
                    <a:lnTo>
                      <a:pt x="1792469" y="576061"/>
                    </a:lnTo>
                    <a:lnTo>
                      <a:pt x="1776905" y="568127"/>
                    </a:lnTo>
                    <a:lnTo>
                      <a:pt x="1761022" y="560827"/>
                    </a:lnTo>
                    <a:lnTo>
                      <a:pt x="1744823" y="553527"/>
                    </a:lnTo>
                    <a:lnTo>
                      <a:pt x="1728623" y="546862"/>
                    </a:lnTo>
                    <a:lnTo>
                      <a:pt x="1712105" y="540514"/>
                    </a:lnTo>
                    <a:lnTo>
                      <a:pt x="1695588" y="534166"/>
                    </a:lnTo>
                    <a:lnTo>
                      <a:pt x="1678435" y="528136"/>
                    </a:lnTo>
                    <a:lnTo>
                      <a:pt x="1661600" y="522740"/>
                    </a:lnTo>
                    <a:lnTo>
                      <a:pt x="1644765" y="517344"/>
                    </a:lnTo>
                    <a:lnTo>
                      <a:pt x="1627294" y="512584"/>
                    </a:lnTo>
                    <a:lnTo>
                      <a:pt x="1610141" y="507823"/>
                    </a:lnTo>
                    <a:lnTo>
                      <a:pt x="1592671" y="503697"/>
                    </a:lnTo>
                    <a:lnTo>
                      <a:pt x="1574883" y="499888"/>
                    </a:lnTo>
                    <a:lnTo>
                      <a:pt x="1557095" y="496397"/>
                    </a:lnTo>
                    <a:lnTo>
                      <a:pt x="1539306" y="492905"/>
                    </a:lnTo>
                    <a:lnTo>
                      <a:pt x="1521201" y="490366"/>
                    </a:lnTo>
                    <a:close/>
                    <a:moveTo>
                      <a:pt x="1266450" y="490366"/>
                    </a:moveTo>
                    <a:lnTo>
                      <a:pt x="1248344" y="492905"/>
                    </a:lnTo>
                    <a:lnTo>
                      <a:pt x="1230556" y="496397"/>
                    </a:lnTo>
                    <a:lnTo>
                      <a:pt x="1212768" y="499888"/>
                    </a:lnTo>
                    <a:lnTo>
                      <a:pt x="1195297" y="503697"/>
                    </a:lnTo>
                    <a:lnTo>
                      <a:pt x="1177509" y="507823"/>
                    </a:lnTo>
                    <a:lnTo>
                      <a:pt x="1160039" y="512584"/>
                    </a:lnTo>
                    <a:lnTo>
                      <a:pt x="1142886" y="517344"/>
                    </a:lnTo>
                    <a:lnTo>
                      <a:pt x="1126051" y="522740"/>
                    </a:lnTo>
                    <a:lnTo>
                      <a:pt x="1108898" y="528136"/>
                    </a:lnTo>
                    <a:lnTo>
                      <a:pt x="1092063" y="534166"/>
                    </a:lnTo>
                    <a:lnTo>
                      <a:pt x="1075545" y="540514"/>
                    </a:lnTo>
                    <a:lnTo>
                      <a:pt x="1059028" y="546862"/>
                    </a:lnTo>
                    <a:lnTo>
                      <a:pt x="1042827" y="553527"/>
                    </a:lnTo>
                    <a:lnTo>
                      <a:pt x="1026627" y="560827"/>
                    </a:lnTo>
                    <a:lnTo>
                      <a:pt x="1010745" y="568127"/>
                    </a:lnTo>
                    <a:lnTo>
                      <a:pt x="994863" y="576061"/>
                    </a:lnTo>
                    <a:lnTo>
                      <a:pt x="978981" y="584313"/>
                    </a:lnTo>
                    <a:lnTo>
                      <a:pt x="963734" y="592566"/>
                    </a:lnTo>
                    <a:lnTo>
                      <a:pt x="948487" y="601452"/>
                    </a:lnTo>
                    <a:lnTo>
                      <a:pt x="933558" y="610339"/>
                    </a:lnTo>
                    <a:lnTo>
                      <a:pt x="918946" y="619861"/>
                    </a:lnTo>
                    <a:lnTo>
                      <a:pt x="904334" y="629065"/>
                    </a:lnTo>
                    <a:lnTo>
                      <a:pt x="889405" y="638904"/>
                    </a:lnTo>
                    <a:lnTo>
                      <a:pt x="875429" y="649061"/>
                    </a:lnTo>
                    <a:lnTo>
                      <a:pt x="861135" y="659535"/>
                    </a:lnTo>
                    <a:lnTo>
                      <a:pt x="847794" y="670326"/>
                    </a:lnTo>
                    <a:lnTo>
                      <a:pt x="833817" y="681117"/>
                    </a:lnTo>
                    <a:lnTo>
                      <a:pt x="820476" y="692226"/>
                    </a:lnTo>
                    <a:lnTo>
                      <a:pt x="807453" y="703652"/>
                    </a:lnTo>
                    <a:lnTo>
                      <a:pt x="794747" y="715395"/>
                    </a:lnTo>
                    <a:lnTo>
                      <a:pt x="781723" y="727456"/>
                    </a:lnTo>
                    <a:lnTo>
                      <a:pt x="769335" y="739834"/>
                    </a:lnTo>
                    <a:lnTo>
                      <a:pt x="757265" y="752212"/>
                    </a:lnTo>
                    <a:lnTo>
                      <a:pt x="745194" y="764591"/>
                    </a:lnTo>
                    <a:lnTo>
                      <a:pt x="733759" y="777603"/>
                    </a:lnTo>
                    <a:lnTo>
                      <a:pt x="722006" y="790934"/>
                    </a:lnTo>
                    <a:lnTo>
                      <a:pt x="710571" y="803947"/>
                    </a:lnTo>
                    <a:lnTo>
                      <a:pt x="699771" y="817594"/>
                    </a:lnTo>
                    <a:lnTo>
                      <a:pt x="689289" y="831560"/>
                    </a:lnTo>
                    <a:lnTo>
                      <a:pt x="678807" y="845525"/>
                    </a:lnTo>
                    <a:lnTo>
                      <a:pt x="668960" y="859807"/>
                    </a:lnTo>
                    <a:lnTo>
                      <a:pt x="658795" y="874090"/>
                    </a:lnTo>
                    <a:lnTo>
                      <a:pt x="649266" y="888690"/>
                    </a:lnTo>
                    <a:lnTo>
                      <a:pt x="640054" y="903607"/>
                    </a:lnTo>
                    <a:lnTo>
                      <a:pt x="630842" y="918842"/>
                    </a:lnTo>
                    <a:lnTo>
                      <a:pt x="622266" y="933759"/>
                    </a:lnTo>
                    <a:lnTo>
                      <a:pt x="614007" y="949311"/>
                    </a:lnTo>
                    <a:lnTo>
                      <a:pt x="605748" y="965180"/>
                    </a:lnTo>
                    <a:lnTo>
                      <a:pt x="598125" y="980732"/>
                    </a:lnTo>
                    <a:lnTo>
                      <a:pt x="590501" y="996602"/>
                    </a:lnTo>
                    <a:lnTo>
                      <a:pt x="583513" y="1012789"/>
                    </a:lnTo>
                    <a:lnTo>
                      <a:pt x="576207" y="1028976"/>
                    </a:lnTo>
                    <a:lnTo>
                      <a:pt x="569854" y="1045480"/>
                    </a:lnTo>
                    <a:lnTo>
                      <a:pt x="563502" y="1061984"/>
                    </a:lnTo>
                    <a:lnTo>
                      <a:pt x="557784" y="1079123"/>
                    </a:lnTo>
                    <a:lnTo>
                      <a:pt x="552066" y="1095945"/>
                    </a:lnTo>
                    <a:lnTo>
                      <a:pt x="546984" y="1112766"/>
                    </a:lnTo>
                    <a:lnTo>
                      <a:pt x="541902" y="1130223"/>
                    </a:lnTo>
                    <a:lnTo>
                      <a:pt x="537455" y="1147362"/>
                    </a:lnTo>
                    <a:lnTo>
                      <a:pt x="533325" y="1165136"/>
                    </a:lnTo>
                    <a:lnTo>
                      <a:pt x="529196" y="1182909"/>
                    </a:lnTo>
                    <a:lnTo>
                      <a:pt x="526019" y="1200683"/>
                    </a:lnTo>
                    <a:lnTo>
                      <a:pt x="522843" y="1218140"/>
                    </a:lnTo>
                    <a:lnTo>
                      <a:pt x="519984" y="1236231"/>
                    </a:lnTo>
                    <a:lnTo>
                      <a:pt x="1062444" y="1288803"/>
                    </a:lnTo>
                    <a:lnTo>
                      <a:pt x="1064583" y="1278691"/>
                    </a:lnTo>
                    <a:lnTo>
                      <a:pt x="1069347" y="1262491"/>
                    </a:lnTo>
                    <a:lnTo>
                      <a:pt x="1074747" y="1246609"/>
                    </a:lnTo>
                    <a:lnTo>
                      <a:pt x="1080783" y="1231361"/>
                    </a:lnTo>
                    <a:lnTo>
                      <a:pt x="1087771" y="1216114"/>
                    </a:lnTo>
                    <a:lnTo>
                      <a:pt x="1095077" y="1201503"/>
                    </a:lnTo>
                    <a:lnTo>
                      <a:pt x="1103336" y="1187526"/>
                    </a:lnTo>
                    <a:lnTo>
                      <a:pt x="1112230" y="1173549"/>
                    </a:lnTo>
                    <a:lnTo>
                      <a:pt x="1121442" y="1160526"/>
                    </a:lnTo>
                    <a:lnTo>
                      <a:pt x="1131606" y="1147185"/>
                    </a:lnTo>
                    <a:lnTo>
                      <a:pt x="1142407" y="1135432"/>
                    </a:lnTo>
                    <a:lnTo>
                      <a:pt x="1153524" y="1123361"/>
                    </a:lnTo>
                    <a:lnTo>
                      <a:pt x="1165595" y="1112243"/>
                    </a:lnTo>
                    <a:lnTo>
                      <a:pt x="1177665" y="1101443"/>
                    </a:lnTo>
                    <a:lnTo>
                      <a:pt x="1190689" y="1091279"/>
                    </a:lnTo>
                    <a:lnTo>
                      <a:pt x="1204030" y="1081749"/>
                    </a:lnTo>
                    <a:lnTo>
                      <a:pt x="1218007" y="1073173"/>
                    </a:lnTo>
                    <a:lnTo>
                      <a:pt x="1231983" y="1064914"/>
                    </a:lnTo>
                    <a:lnTo>
                      <a:pt x="1246595" y="1057290"/>
                    </a:lnTo>
                    <a:lnTo>
                      <a:pt x="1261525" y="1050620"/>
                    </a:lnTo>
                    <a:lnTo>
                      <a:pt x="1277089" y="1044584"/>
                    </a:lnTo>
                    <a:lnTo>
                      <a:pt x="1292972" y="1039184"/>
                    </a:lnTo>
                    <a:lnTo>
                      <a:pt x="1309172" y="1034737"/>
                    </a:lnTo>
                    <a:lnTo>
                      <a:pt x="1319052" y="1032267"/>
                    </a:lnTo>
                    <a:lnTo>
                      <a:pt x="1266450" y="490366"/>
                    </a:lnTo>
                    <a:close/>
                    <a:moveTo>
                      <a:pt x="1094286" y="0"/>
                    </a:moveTo>
                    <a:lnTo>
                      <a:pt x="1100957" y="0"/>
                    </a:lnTo>
                    <a:lnTo>
                      <a:pt x="1107627" y="952"/>
                    </a:lnTo>
                    <a:lnTo>
                      <a:pt x="1113980" y="2539"/>
                    </a:lnTo>
                    <a:lnTo>
                      <a:pt x="1120333" y="4761"/>
                    </a:lnTo>
                    <a:lnTo>
                      <a:pt x="1126368" y="7300"/>
                    </a:lnTo>
                    <a:lnTo>
                      <a:pt x="1132086" y="10791"/>
                    </a:lnTo>
                    <a:lnTo>
                      <a:pt x="1137168" y="14600"/>
                    </a:lnTo>
                    <a:lnTo>
                      <a:pt x="1142568" y="18726"/>
                    </a:lnTo>
                    <a:lnTo>
                      <a:pt x="1147015" y="23487"/>
                    </a:lnTo>
                    <a:lnTo>
                      <a:pt x="1151145" y="28882"/>
                    </a:lnTo>
                    <a:lnTo>
                      <a:pt x="1154956" y="34595"/>
                    </a:lnTo>
                    <a:lnTo>
                      <a:pt x="1157815" y="40943"/>
                    </a:lnTo>
                    <a:lnTo>
                      <a:pt x="1160674" y="47291"/>
                    </a:lnTo>
                    <a:lnTo>
                      <a:pt x="1231191" y="266290"/>
                    </a:lnTo>
                    <a:lnTo>
                      <a:pt x="1251203" y="263433"/>
                    </a:lnTo>
                    <a:lnTo>
                      <a:pt x="1271532" y="261211"/>
                    </a:lnTo>
                    <a:lnTo>
                      <a:pt x="1291544" y="258990"/>
                    </a:lnTo>
                    <a:lnTo>
                      <a:pt x="1311873" y="257403"/>
                    </a:lnTo>
                    <a:lnTo>
                      <a:pt x="1332202" y="256133"/>
                    </a:lnTo>
                    <a:lnTo>
                      <a:pt x="1352531" y="255181"/>
                    </a:lnTo>
                    <a:lnTo>
                      <a:pt x="1373178" y="254546"/>
                    </a:lnTo>
                    <a:lnTo>
                      <a:pt x="1393825" y="254546"/>
                    </a:lnTo>
                    <a:lnTo>
                      <a:pt x="1414154" y="254546"/>
                    </a:lnTo>
                    <a:lnTo>
                      <a:pt x="1435119" y="255181"/>
                    </a:lnTo>
                    <a:lnTo>
                      <a:pt x="1455448" y="256133"/>
                    </a:lnTo>
                    <a:lnTo>
                      <a:pt x="1475778" y="257403"/>
                    </a:lnTo>
                    <a:lnTo>
                      <a:pt x="1496107" y="258990"/>
                    </a:lnTo>
                    <a:lnTo>
                      <a:pt x="1515801" y="261211"/>
                    </a:lnTo>
                    <a:lnTo>
                      <a:pt x="1536130" y="263433"/>
                    </a:lnTo>
                    <a:lnTo>
                      <a:pt x="1556142" y="266290"/>
                    </a:lnTo>
                    <a:lnTo>
                      <a:pt x="1627294" y="47291"/>
                    </a:lnTo>
                    <a:lnTo>
                      <a:pt x="1629835" y="40626"/>
                    </a:lnTo>
                    <a:lnTo>
                      <a:pt x="1633012" y="34595"/>
                    </a:lnTo>
                    <a:lnTo>
                      <a:pt x="1636823" y="28882"/>
                    </a:lnTo>
                    <a:lnTo>
                      <a:pt x="1640953" y="23487"/>
                    </a:lnTo>
                    <a:lnTo>
                      <a:pt x="1645400" y="18726"/>
                    </a:lnTo>
                    <a:lnTo>
                      <a:pt x="1650164" y="14600"/>
                    </a:lnTo>
                    <a:lnTo>
                      <a:pt x="1655882" y="10474"/>
                    </a:lnTo>
                    <a:lnTo>
                      <a:pt x="1661600" y="7300"/>
                    </a:lnTo>
                    <a:lnTo>
                      <a:pt x="1667635" y="4761"/>
                    </a:lnTo>
                    <a:lnTo>
                      <a:pt x="1673670" y="2539"/>
                    </a:lnTo>
                    <a:lnTo>
                      <a:pt x="1680023" y="952"/>
                    </a:lnTo>
                    <a:lnTo>
                      <a:pt x="1686694" y="0"/>
                    </a:lnTo>
                    <a:lnTo>
                      <a:pt x="1693682" y="0"/>
                    </a:lnTo>
                    <a:lnTo>
                      <a:pt x="1700352" y="317"/>
                    </a:lnTo>
                    <a:lnTo>
                      <a:pt x="1707023" y="1270"/>
                    </a:lnTo>
                    <a:lnTo>
                      <a:pt x="1714011" y="2857"/>
                    </a:lnTo>
                    <a:lnTo>
                      <a:pt x="1934774" y="75221"/>
                    </a:lnTo>
                    <a:lnTo>
                      <a:pt x="1941762" y="77443"/>
                    </a:lnTo>
                    <a:lnTo>
                      <a:pt x="1947798" y="80617"/>
                    </a:lnTo>
                    <a:lnTo>
                      <a:pt x="1953833" y="84108"/>
                    </a:lnTo>
                    <a:lnTo>
                      <a:pt x="1958915" y="88234"/>
                    </a:lnTo>
                    <a:lnTo>
                      <a:pt x="1963997" y="93312"/>
                    </a:lnTo>
                    <a:lnTo>
                      <a:pt x="1968127" y="98073"/>
                    </a:lnTo>
                    <a:lnTo>
                      <a:pt x="1971621" y="103469"/>
                    </a:lnTo>
                    <a:lnTo>
                      <a:pt x="1975115" y="108864"/>
                    </a:lnTo>
                    <a:lnTo>
                      <a:pt x="1977656" y="114895"/>
                    </a:lnTo>
                    <a:lnTo>
                      <a:pt x="1980197" y="121243"/>
                    </a:lnTo>
                    <a:lnTo>
                      <a:pt x="1981468" y="127908"/>
                    </a:lnTo>
                    <a:lnTo>
                      <a:pt x="1982421" y="134573"/>
                    </a:lnTo>
                    <a:lnTo>
                      <a:pt x="1982738" y="141238"/>
                    </a:lnTo>
                    <a:lnTo>
                      <a:pt x="1981786" y="148221"/>
                    </a:lnTo>
                    <a:lnTo>
                      <a:pt x="1980833" y="154886"/>
                    </a:lnTo>
                    <a:lnTo>
                      <a:pt x="1979244" y="161551"/>
                    </a:lnTo>
                    <a:lnTo>
                      <a:pt x="1907774" y="380550"/>
                    </a:lnTo>
                    <a:lnTo>
                      <a:pt x="1925880" y="390389"/>
                    </a:lnTo>
                    <a:lnTo>
                      <a:pt x="1943986" y="400228"/>
                    </a:lnTo>
                    <a:lnTo>
                      <a:pt x="1961456" y="410702"/>
                    </a:lnTo>
                    <a:lnTo>
                      <a:pt x="1978927" y="421175"/>
                    </a:lnTo>
                    <a:lnTo>
                      <a:pt x="1996397" y="431967"/>
                    </a:lnTo>
                    <a:lnTo>
                      <a:pt x="2013232" y="443393"/>
                    </a:lnTo>
                    <a:lnTo>
                      <a:pt x="2029750" y="454501"/>
                    </a:lnTo>
                    <a:lnTo>
                      <a:pt x="2046585" y="466562"/>
                    </a:lnTo>
                    <a:lnTo>
                      <a:pt x="2062785" y="478623"/>
                    </a:lnTo>
                    <a:lnTo>
                      <a:pt x="2078985" y="491001"/>
                    </a:lnTo>
                    <a:lnTo>
                      <a:pt x="2094867" y="503697"/>
                    </a:lnTo>
                    <a:lnTo>
                      <a:pt x="2110432" y="516709"/>
                    </a:lnTo>
                    <a:lnTo>
                      <a:pt x="2125679" y="529723"/>
                    </a:lnTo>
                    <a:lnTo>
                      <a:pt x="2140925" y="543370"/>
                    </a:lnTo>
                    <a:lnTo>
                      <a:pt x="2155855" y="557335"/>
                    </a:lnTo>
                    <a:lnTo>
                      <a:pt x="2170466" y="571301"/>
                    </a:lnTo>
                    <a:lnTo>
                      <a:pt x="2357242" y="435775"/>
                    </a:lnTo>
                    <a:lnTo>
                      <a:pt x="2362959" y="431967"/>
                    </a:lnTo>
                    <a:lnTo>
                      <a:pt x="2369312" y="428793"/>
                    </a:lnTo>
                    <a:lnTo>
                      <a:pt x="2375347" y="426571"/>
                    </a:lnTo>
                    <a:lnTo>
                      <a:pt x="2382018" y="424667"/>
                    </a:lnTo>
                    <a:lnTo>
                      <a:pt x="2388371" y="423397"/>
                    </a:lnTo>
                    <a:lnTo>
                      <a:pt x="2395041" y="422762"/>
                    </a:lnTo>
                    <a:lnTo>
                      <a:pt x="2401712" y="422762"/>
                    </a:lnTo>
                    <a:lnTo>
                      <a:pt x="2408065" y="423397"/>
                    </a:lnTo>
                    <a:lnTo>
                      <a:pt x="2414418" y="424984"/>
                    </a:lnTo>
                    <a:lnTo>
                      <a:pt x="2420770" y="426888"/>
                    </a:lnTo>
                    <a:lnTo>
                      <a:pt x="2426806" y="429428"/>
                    </a:lnTo>
                    <a:lnTo>
                      <a:pt x="2432841" y="432601"/>
                    </a:lnTo>
                    <a:lnTo>
                      <a:pt x="2438559" y="436093"/>
                    </a:lnTo>
                    <a:lnTo>
                      <a:pt x="2443959" y="440854"/>
                    </a:lnTo>
                    <a:lnTo>
                      <a:pt x="2448406" y="445614"/>
                    </a:lnTo>
                    <a:lnTo>
                      <a:pt x="2452853" y="451327"/>
                    </a:lnTo>
                    <a:lnTo>
                      <a:pt x="2589757" y="638904"/>
                    </a:lnTo>
                    <a:lnTo>
                      <a:pt x="2593569" y="644935"/>
                    </a:lnTo>
                    <a:lnTo>
                      <a:pt x="2596746" y="650965"/>
                    </a:lnTo>
                    <a:lnTo>
                      <a:pt x="2599287" y="657313"/>
                    </a:lnTo>
                    <a:lnTo>
                      <a:pt x="2601193" y="663661"/>
                    </a:lnTo>
                    <a:lnTo>
                      <a:pt x="2602463" y="670326"/>
                    </a:lnTo>
                    <a:lnTo>
                      <a:pt x="2602781" y="676991"/>
                    </a:lnTo>
                    <a:lnTo>
                      <a:pt x="2602781" y="683656"/>
                    </a:lnTo>
                    <a:lnTo>
                      <a:pt x="2601828" y="690004"/>
                    </a:lnTo>
                    <a:lnTo>
                      <a:pt x="2600557" y="696352"/>
                    </a:lnTo>
                    <a:lnTo>
                      <a:pt x="2598652" y="703017"/>
                    </a:lnTo>
                    <a:lnTo>
                      <a:pt x="2596428" y="709047"/>
                    </a:lnTo>
                    <a:lnTo>
                      <a:pt x="2592934" y="715078"/>
                    </a:lnTo>
                    <a:lnTo>
                      <a:pt x="2589122" y="720473"/>
                    </a:lnTo>
                    <a:lnTo>
                      <a:pt x="2584993" y="725869"/>
                    </a:lnTo>
                    <a:lnTo>
                      <a:pt x="2580228" y="730630"/>
                    </a:lnTo>
                    <a:lnTo>
                      <a:pt x="2574828" y="734756"/>
                    </a:lnTo>
                    <a:lnTo>
                      <a:pt x="2388053" y="870281"/>
                    </a:lnTo>
                    <a:lnTo>
                      <a:pt x="2396629" y="888372"/>
                    </a:lnTo>
                    <a:lnTo>
                      <a:pt x="2405524" y="906781"/>
                    </a:lnTo>
                    <a:lnTo>
                      <a:pt x="2413465" y="925189"/>
                    </a:lnTo>
                    <a:lnTo>
                      <a:pt x="2421088" y="943598"/>
                    </a:lnTo>
                    <a:lnTo>
                      <a:pt x="2428712" y="962324"/>
                    </a:lnTo>
                    <a:lnTo>
                      <a:pt x="2436017" y="981367"/>
                    </a:lnTo>
                    <a:lnTo>
                      <a:pt x="2442688" y="1000411"/>
                    </a:lnTo>
                    <a:lnTo>
                      <a:pt x="2449041" y="1019454"/>
                    </a:lnTo>
                    <a:lnTo>
                      <a:pt x="2455394" y="1039132"/>
                    </a:lnTo>
                    <a:lnTo>
                      <a:pt x="2461111" y="1058810"/>
                    </a:lnTo>
                    <a:lnTo>
                      <a:pt x="2466829" y="1078171"/>
                    </a:lnTo>
                    <a:lnTo>
                      <a:pt x="2471594" y="1098167"/>
                    </a:lnTo>
                    <a:lnTo>
                      <a:pt x="2476676" y="1118162"/>
                    </a:lnTo>
                    <a:lnTo>
                      <a:pt x="2480805" y="1138158"/>
                    </a:lnTo>
                    <a:lnTo>
                      <a:pt x="2484935" y="1158470"/>
                    </a:lnTo>
                    <a:lnTo>
                      <a:pt x="2488746" y="1178783"/>
                    </a:lnTo>
                    <a:lnTo>
                      <a:pt x="2718721" y="1178783"/>
                    </a:lnTo>
                    <a:lnTo>
                      <a:pt x="2725709" y="1179101"/>
                    </a:lnTo>
                    <a:lnTo>
                      <a:pt x="2732698" y="1180370"/>
                    </a:lnTo>
                    <a:lnTo>
                      <a:pt x="2739368" y="1181640"/>
                    </a:lnTo>
                    <a:lnTo>
                      <a:pt x="2745403" y="1184496"/>
                    </a:lnTo>
                    <a:lnTo>
                      <a:pt x="2751439" y="1187035"/>
                    </a:lnTo>
                    <a:lnTo>
                      <a:pt x="2757156" y="1190527"/>
                    </a:lnTo>
                    <a:lnTo>
                      <a:pt x="2762239" y="1194653"/>
                    </a:lnTo>
                    <a:lnTo>
                      <a:pt x="2767321" y="1199096"/>
                    </a:lnTo>
                    <a:lnTo>
                      <a:pt x="2771768" y="1203857"/>
                    </a:lnTo>
                    <a:lnTo>
                      <a:pt x="2775897" y="1209253"/>
                    </a:lnTo>
                    <a:lnTo>
                      <a:pt x="2779391" y="1214966"/>
                    </a:lnTo>
                    <a:lnTo>
                      <a:pt x="2782250" y="1220361"/>
                    </a:lnTo>
                    <a:lnTo>
                      <a:pt x="2784474" y="1226709"/>
                    </a:lnTo>
                    <a:lnTo>
                      <a:pt x="2786062" y="1233692"/>
                    </a:lnTo>
                    <a:lnTo>
                      <a:pt x="2787015" y="1240357"/>
                    </a:lnTo>
                    <a:lnTo>
                      <a:pt x="2787650" y="1247022"/>
                    </a:lnTo>
                    <a:lnTo>
                      <a:pt x="2787650" y="1479986"/>
                    </a:lnTo>
                    <a:lnTo>
                      <a:pt x="2787015" y="1486651"/>
                    </a:lnTo>
                    <a:lnTo>
                      <a:pt x="2786380" y="1493951"/>
                    </a:lnTo>
                    <a:lnTo>
                      <a:pt x="2784474" y="1500299"/>
                    </a:lnTo>
                    <a:lnTo>
                      <a:pt x="2782250" y="1506646"/>
                    </a:lnTo>
                    <a:lnTo>
                      <a:pt x="2779391" y="1512677"/>
                    </a:lnTo>
                    <a:lnTo>
                      <a:pt x="2775897" y="1518390"/>
                    </a:lnTo>
                    <a:lnTo>
                      <a:pt x="2771768" y="1523785"/>
                    </a:lnTo>
                    <a:lnTo>
                      <a:pt x="2767639" y="1528546"/>
                    </a:lnTo>
                    <a:lnTo>
                      <a:pt x="2762556" y="1532672"/>
                    </a:lnTo>
                    <a:lnTo>
                      <a:pt x="2757156" y="1536798"/>
                    </a:lnTo>
                    <a:lnTo>
                      <a:pt x="2751439" y="1540290"/>
                    </a:lnTo>
                    <a:lnTo>
                      <a:pt x="2745403" y="1543146"/>
                    </a:lnTo>
                    <a:lnTo>
                      <a:pt x="2739368" y="1545368"/>
                    </a:lnTo>
                    <a:lnTo>
                      <a:pt x="2732698" y="1546955"/>
                    </a:lnTo>
                    <a:lnTo>
                      <a:pt x="2725709" y="1548224"/>
                    </a:lnTo>
                    <a:lnTo>
                      <a:pt x="2719039" y="1548542"/>
                    </a:lnTo>
                    <a:lnTo>
                      <a:pt x="2488746" y="1548542"/>
                    </a:lnTo>
                    <a:lnTo>
                      <a:pt x="2484935" y="1568855"/>
                    </a:lnTo>
                    <a:lnTo>
                      <a:pt x="2480805" y="1589168"/>
                    </a:lnTo>
                    <a:lnTo>
                      <a:pt x="2476676" y="1609163"/>
                    </a:lnTo>
                    <a:lnTo>
                      <a:pt x="2471594" y="1629476"/>
                    </a:lnTo>
                    <a:lnTo>
                      <a:pt x="2466829" y="1648837"/>
                    </a:lnTo>
                    <a:lnTo>
                      <a:pt x="2461111" y="1668832"/>
                    </a:lnTo>
                    <a:lnTo>
                      <a:pt x="2455394" y="1688510"/>
                    </a:lnTo>
                    <a:lnTo>
                      <a:pt x="2449041" y="1707554"/>
                    </a:lnTo>
                    <a:lnTo>
                      <a:pt x="2442688" y="1726914"/>
                    </a:lnTo>
                    <a:lnTo>
                      <a:pt x="2436017" y="1745958"/>
                    </a:lnTo>
                    <a:lnTo>
                      <a:pt x="2428712" y="1764684"/>
                    </a:lnTo>
                    <a:lnTo>
                      <a:pt x="2421088" y="1783410"/>
                    </a:lnTo>
                    <a:lnTo>
                      <a:pt x="2413465" y="1802453"/>
                    </a:lnTo>
                    <a:lnTo>
                      <a:pt x="2405524" y="1820862"/>
                    </a:lnTo>
                    <a:lnTo>
                      <a:pt x="2396629" y="1838953"/>
                    </a:lnTo>
                    <a:lnTo>
                      <a:pt x="2388053" y="1857044"/>
                    </a:lnTo>
                    <a:lnTo>
                      <a:pt x="2574828" y="1992252"/>
                    </a:lnTo>
                    <a:lnTo>
                      <a:pt x="2580228" y="1996378"/>
                    </a:lnTo>
                    <a:lnTo>
                      <a:pt x="2584993" y="2001456"/>
                    </a:lnTo>
                    <a:lnTo>
                      <a:pt x="2589122" y="2006534"/>
                    </a:lnTo>
                    <a:lnTo>
                      <a:pt x="2592934" y="2012247"/>
                    </a:lnTo>
                    <a:lnTo>
                      <a:pt x="2596428" y="2018278"/>
                    </a:lnTo>
                    <a:lnTo>
                      <a:pt x="2598652" y="2024308"/>
                    </a:lnTo>
                    <a:lnTo>
                      <a:pt x="2600557" y="2030656"/>
                    </a:lnTo>
                    <a:lnTo>
                      <a:pt x="2601828" y="2037004"/>
                    </a:lnTo>
                    <a:lnTo>
                      <a:pt x="2602781" y="2043352"/>
                    </a:lnTo>
                    <a:lnTo>
                      <a:pt x="2602781" y="2050334"/>
                    </a:lnTo>
                    <a:lnTo>
                      <a:pt x="2602463" y="2056682"/>
                    </a:lnTo>
                    <a:lnTo>
                      <a:pt x="2601193" y="2063347"/>
                    </a:lnTo>
                    <a:lnTo>
                      <a:pt x="2599287" y="2069695"/>
                    </a:lnTo>
                    <a:lnTo>
                      <a:pt x="2596746" y="2076360"/>
                    </a:lnTo>
                    <a:lnTo>
                      <a:pt x="2593569" y="2082073"/>
                    </a:lnTo>
                    <a:lnTo>
                      <a:pt x="2589757" y="2087786"/>
                    </a:lnTo>
                    <a:lnTo>
                      <a:pt x="2452853" y="2276315"/>
                    </a:lnTo>
                    <a:lnTo>
                      <a:pt x="2448406" y="2281711"/>
                    </a:lnTo>
                    <a:lnTo>
                      <a:pt x="2443959" y="2286472"/>
                    </a:lnTo>
                    <a:lnTo>
                      <a:pt x="2438559" y="2290915"/>
                    </a:lnTo>
                    <a:lnTo>
                      <a:pt x="2432841" y="2294406"/>
                    </a:lnTo>
                    <a:lnTo>
                      <a:pt x="2426806" y="2297898"/>
                    </a:lnTo>
                    <a:lnTo>
                      <a:pt x="2420770" y="2300437"/>
                    </a:lnTo>
                    <a:lnTo>
                      <a:pt x="2414418" y="2302341"/>
                    </a:lnTo>
                    <a:lnTo>
                      <a:pt x="2408065" y="2303293"/>
                    </a:lnTo>
                    <a:lnTo>
                      <a:pt x="2401712" y="2304245"/>
                    </a:lnTo>
                    <a:lnTo>
                      <a:pt x="2395041" y="2304563"/>
                    </a:lnTo>
                    <a:lnTo>
                      <a:pt x="2388371" y="2303611"/>
                    </a:lnTo>
                    <a:lnTo>
                      <a:pt x="2381700" y="2302658"/>
                    </a:lnTo>
                    <a:lnTo>
                      <a:pt x="2375347" y="2300754"/>
                    </a:lnTo>
                    <a:lnTo>
                      <a:pt x="2368994" y="2298532"/>
                    </a:lnTo>
                    <a:lnTo>
                      <a:pt x="2362959" y="2295041"/>
                    </a:lnTo>
                    <a:lnTo>
                      <a:pt x="2357242" y="2291232"/>
                    </a:lnTo>
                    <a:lnTo>
                      <a:pt x="2170466" y="2156025"/>
                    </a:lnTo>
                    <a:lnTo>
                      <a:pt x="2155855" y="2170307"/>
                    </a:lnTo>
                    <a:lnTo>
                      <a:pt x="2140925" y="2183638"/>
                    </a:lnTo>
                    <a:lnTo>
                      <a:pt x="2125679" y="2197285"/>
                    </a:lnTo>
                    <a:lnTo>
                      <a:pt x="2110432" y="2210616"/>
                    </a:lnTo>
                    <a:lnTo>
                      <a:pt x="2094867" y="2223629"/>
                    </a:lnTo>
                    <a:lnTo>
                      <a:pt x="2078985" y="2236007"/>
                    </a:lnTo>
                    <a:lnTo>
                      <a:pt x="2062785" y="2248385"/>
                    </a:lnTo>
                    <a:lnTo>
                      <a:pt x="2046585" y="2260446"/>
                    </a:lnTo>
                    <a:lnTo>
                      <a:pt x="2030068" y="2272506"/>
                    </a:lnTo>
                    <a:lnTo>
                      <a:pt x="2013232" y="2283932"/>
                    </a:lnTo>
                    <a:lnTo>
                      <a:pt x="1996397" y="2295041"/>
                    </a:lnTo>
                    <a:lnTo>
                      <a:pt x="1978927" y="2306150"/>
                    </a:lnTo>
                    <a:lnTo>
                      <a:pt x="1961456" y="2316624"/>
                    </a:lnTo>
                    <a:lnTo>
                      <a:pt x="1943986" y="2327097"/>
                    </a:lnTo>
                    <a:lnTo>
                      <a:pt x="1925880" y="2336936"/>
                    </a:lnTo>
                    <a:lnTo>
                      <a:pt x="1907774" y="2346776"/>
                    </a:lnTo>
                    <a:lnTo>
                      <a:pt x="1979244" y="2565457"/>
                    </a:lnTo>
                    <a:lnTo>
                      <a:pt x="1980833" y="2572439"/>
                    </a:lnTo>
                    <a:lnTo>
                      <a:pt x="1981786" y="2579422"/>
                    </a:lnTo>
                    <a:lnTo>
                      <a:pt x="1982738" y="2586404"/>
                    </a:lnTo>
                    <a:lnTo>
                      <a:pt x="1982421" y="2592752"/>
                    </a:lnTo>
                    <a:lnTo>
                      <a:pt x="1981468" y="2599417"/>
                    </a:lnTo>
                    <a:lnTo>
                      <a:pt x="1980197" y="2605765"/>
                    </a:lnTo>
                    <a:lnTo>
                      <a:pt x="1977656" y="2612113"/>
                    </a:lnTo>
                    <a:lnTo>
                      <a:pt x="1975115" y="2618143"/>
                    </a:lnTo>
                    <a:lnTo>
                      <a:pt x="1971621" y="2623856"/>
                    </a:lnTo>
                    <a:lnTo>
                      <a:pt x="1968127" y="2629252"/>
                    </a:lnTo>
                    <a:lnTo>
                      <a:pt x="1963997" y="2634013"/>
                    </a:lnTo>
                    <a:lnTo>
                      <a:pt x="1958915" y="2638774"/>
                    </a:lnTo>
                    <a:lnTo>
                      <a:pt x="1953833" y="2642900"/>
                    </a:lnTo>
                    <a:lnTo>
                      <a:pt x="1948115" y="2646391"/>
                    </a:lnTo>
                    <a:lnTo>
                      <a:pt x="1941762" y="2649565"/>
                    </a:lnTo>
                    <a:lnTo>
                      <a:pt x="1935409" y="2652104"/>
                    </a:lnTo>
                    <a:lnTo>
                      <a:pt x="1714011" y="2724151"/>
                    </a:lnTo>
                    <a:lnTo>
                      <a:pt x="1707023" y="2725738"/>
                    </a:lnTo>
                    <a:lnTo>
                      <a:pt x="1700352" y="2727008"/>
                    </a:lnTo>
                    <a:lnTo>
                      <a:pt x="1693682" y="2727325"/>
                    </a:lnTo>
                    <a:lnTo>
                      <a:pt x="1686694" y="2727325"/>
                    </a:lnTo>
                    <a:lnTo>
                      <a:pt x="1680023" y="2726056"/>
                    </a:lnTo>
                    <a:lnTo>
                      <a:pt x="1673670" y="2724786"/>
                    </a:lnTo>
                    <a:lnTo>
                      <a:pt x="1667635" y="2722564"/>
                    </a:lnTo>
                    <a:lnTo>
                      <a:pt x="1661600" y="2719708"/>
                    </a:lnTo>
                    <a:lnTo>
                      <a:pt x="1655564" y="2716851"/>
                    </a:lnTo>
                    <a:lnTo>
                      <a:pt x="1650164" y="2712725"/>
                    </a:lnTo>
                    <a:lnTo>
                      <a:pt x="1645400" y="2708599"/>
                    </a:lnTo>
                    <a:lnTo>
                      <a:pt x="1640953" y="2703521"/>
                    </a:lnTo>
                    <a:lnTo>
                      <a:pt x="1636823" y="2698443"/>
                    </a:lnTo>
                    <a:lnTo>
                      <a:pt x="1633012" y="2692730"/>
                    </a:lnTo>
                    <a:lnTo>
                      <a:pt x="1629835" y="2686382"/>
                    </a:lnTo>
                    <a:lnTo>
                      <a:pt x="1627294" y="2680034"/>
                    </a:lnTo>
                    <a:lnTo>
                      <a:pt x="1556142" y="2460718"/>
                    </a:lnTo>
                    <a:lnTo>
                      <a:pt x="1536130" y="2463575"/>
                    </a:lnTo>
                    <a:lnTo>
                      <a:pt x="1516436" y="2465796"/>
                    </a:lnTo>
                    <a:lnTo>
                      <a:pt x="1496107" y="2467701"/>
                    </a:lnTo>
                    <a:lnTo>
                      <a:pt x="1475778" y="2469605"/>
                    </a:lnTo>
                    <a:lnTo>
                      <a:pt x="1455448" y="2470875"/>
                    </a:lnTo>
                    <a:lnTo>
                      <a:pt x="1435119" y="2471827"/>
                    </a:lnTo>
                    <a:lnTo>
                      <a:pt x="1414154" y="2472144"/>
                    </a:lnTo>
                    <a:lnTo>
                      <a:pt x="1393825" y="2472779"/>
                    </a:lnTo>
                    <a:lnTo>
                      <a:pt x="1373178" y="2472144"/>
                    </a:lnTo>
                    <a:lnTo>
                      <a:pt x="1352531" y="2471827"/>
                    </a:lnTo>
                    <a:lnTo>
                      <a:pt x="1332202" y="2470875"/>
                    </a:lnTo>
                    <a:lnTo>
                      <a:pt x="1311873" y="2469605"/>
                    </a:lnTo>
                    <a:lnTo>
                      <a:pt x="1291544" y="2467701"/>
                    </a:lnTo>
                    <a:lnTo>
                      <a:pt x="1271532" y="2465796"/>
                    </a:lnTo>
                    <a:lnTo>
                      <a:pt x="1251203" y="2463575"/>
                    </a:lnTo>
                    <a:lnTo>
                      <a:pt x="1231191" y="2460718"/>
                    </a:lnTo>
                    <a:lnTo>
                      <a:pt x="1160674" y="2680034"/>
                    </a:lnTo>
                    <a:lnTo>
                      <a:pt x="1157815" y="2686699"/>
                    </a:lnTo>
                    <a:lnTo>
                      <a:pt x="1154956" y="2692730"/>
                    </a:lnTo>
                    <a:lnTo>
                      <a:pt x="1151145" y="2698443"/>
                    </a:lnTo>
                    <a:lnTo>
                      <a:pt x="1147015" y="2703521"/>
                    </a:lnTo>
                    <a:lnTo>
                      <a:pt x="1142568" y="2708599"/>
                    </a:lnTo>
                    <a:lnTo>
                      <a:pt x="1137168" y="2712725"/>
                    </a:lnTo>
                    <a:lnTo>
                      <a:pt x="1132086" y="2716851"/>
                    </a:lnTo>
                    <a:lnTo>
                      <a:pt x="1126368" y="2719708"/>
                    </a:lnTo>
                    <a:lnTo>
                      <a:pt x="1120333" y="2722564"/>
                    </a:lnTo>
                    <a:lnTo>
                      <a:pt x="1113980" y="2724786"/>
                    </a:lnTo>
                    <a:lnTo>
                      <a:pt x="1107627" y="2726056"/>
                    </a:lnTo>
                    <a:lnTo>
                      <a:pt x="1100639" y="2727325"/>
                    </a:lnTo>
                    <a:lnTo>
                      <a:pt x="1094286" y="2727325"/>
                    </a:lnTo>
                    <a:lnTo>
                      <a:pt x="1087616" y="2727008"/>
                    </a:lnTo>
                    <a:lnTo>
                      <a:pt x="1080628" y="2725738"/>
                    </a:lnTo>
                    <a:lnTo>
                      <a:pt x="1073639" y="2723834"/>
                    </a:lnTo>
                    <a:lnTo>
                      <a:pt x="852558" y="2652104"/>
                    </a:lnTo>
                    <a:lnTo>
                      <a:pt x="845888" y="2649565"/>
                    </a:lnTo>
                    <a:lnTo>
                      <a:pt x="839852" y="2646391"/>
                    </a:lnTo>
                    <a:lnTo>
                      <a:pt x="834135" y="2642900"/>
                    </a:lnTo>
                    <a:lnTo>
                      <a:pt x="829052" y="2638774"/>
                    </a:lnTo>
                    <a:lnTo>
                      <a:pt x="823970" y="2634013"/>
                    </a:lnTo>
                    <a:lnTo>
                      <a:pt x="819523" y="2629252"/>
                    </a:lnTo>
                    <a:lnTo>
                      <a:pt x="815711" y="2623856"/>
                    </a:lnTo>
                    <a:lnTo>
                      <a:pt x="812853" y="2618143"/>
                    </a:lnTo>
                    <a:lnTo>
                      <a:pt x="809676" y="2612113"/>
                    </a:lnTo>
                    <a:lnTo>
                      <a:pt x="807770" y="2605765"/>
                    </a:lnTo>
                    <a:lnTo>
                      <a:pt x="806182" y="2599417"/>
                    </a:lnTo>
                    <a:lnTo>
                      <a:pt x="805229" y="2592752"/>
                    </a:lnTo>
                    <a:lnTo>
                      <a:pt x="805229" y="2586404"/>
                    </a:lnTo>
                    <a:lnTo>
                      <a:pt x="805547" y="2579422"/>
                    </a:lnTo>
                    <a:lnTo>
                      <a:pt x="806817" y="2572439"/>
                    </a:lnTo>
                    <a:lnTo>
                      <a:pt x="808088" y="2565457"/>
                    </a:lnTo>
                    <a:lnTo>
                      <a:pt x="879876" y="2346776"/>
                    </a:lnTo>
                    <a:lnTo>
                      <a:pt x="861770" y="2336936"/>
                    </a:lnTo>
                    <a:lnTo>
                      <a:pt x="843982" y="2327097"/>
                    </a:lnTo>
                    <a:lnTo>
                      <a:pt x="826194" y="2316624"/>
                    </a:lnTo>
                    <a:lnTo>
                      <a:pt x="808723" y="2306150"/>
                    </a:lnTo>
                    <a:lnTo>
                      <a:pt x="791570" y="2295041"/>
                    </a:lnTo>
                    <a:lnTo>
                      <a:pt x="774418" y="2283932"/>
                    </a:lnTo>
                    <a:lnTo>
                      <a:pt x="757900" y="2272506"/>
                    </a:lnTo>
                    <a:lnTo>
                      <a:pt x="741065" y="2260446"/>
                    </a:lnTo>
                    <a:lnTo>
                      <a:pt x="724547" y="2248385"/>
                    </a:lnTo>
                    <a:lnTo>
                      <a:pt x="708665" y="2236007"/>
                    </a:lnTo>
                    <a:lnTo>
                      <a:pt x="692783" y="2223311"/>
                    </a:lnTo>
                    <a:lnTo>
                      <a:pt x="677218" y="2210616"/>
                    </a:lnTo>
                    <a:lnTo>
                      <a:pt x="661654" y="2197285"/>
                    </a:lnTo>
                    <a:lnTo>
                      <a:pt x="646724" y="2183638"/>
                    </a:lnTo>
                    <a:lnTo>
                      <a:pt x="631795" y="2169990"/>
                    </a:lnTo>
                    <a:lnTo>
                      <a:pt x="616866" y="2155707"/>
                    </a:lnTo>
                    <a:lnTo>
                      <a:pt x="430726" y="2291232"/>
                    </a:lnTo>
                    <a:lnTo>
                      <a:pt x="424691" y="2295041"/>
                    </a:lnTo>
                    <a:lnTo>
                      <a:pt x="418655" y="2298532"/>
                    </a:lnTo>
                    <a:lnTo>
                      <a:pt x="412303" y="2300754"/>
                    </a:lnTo>
                    <a:lnTo>
                      <a:pt x="405632" y="2302658"/>
                    </a:lnTo>
                    <a:lnTo>
                      <a:pt x="399279" y="2303611"/>
                    </a:lnTo>
                    <a:lnTo>
                      <a:pt x="392609" y="2304563"/>
                    </a:lnTo>
                    <a:lnTo>
                      <a:pt x="385938" y="2304563"/>
                    </a:lnTo>
                    <a:lnTo>
                      <a:pt x="379585" y="2303611"/>
                    </a:lnTo>
                    <a:lnTo>
                      <a:pt x="372915" y="2302341"/>
                    </a:lnTo>
                    <a:lnTo>
                      <a:pt x="366562" y="2300437"/>
                    </a:lnTo>
                    <a:lnTo>
                      <a:pt x="360527" y="2297898"/>
                    </a:lnTo>
                    <a:lnTo>
                      <a:pt x="354491" y="2294724"/>
                    </a:lnTo>
                    <a:lnTo>
                      <a:pt x="349409" y="2290915"/>
                    </a:lnTo>
                    <a:lnTo>
                      <a:pt x="344009" y="2286472"/>
                    </a:lnTo>
                    <a:lnTo>
                      <a:pt x="339244" y="2281711"/>
                    </a:lnTo>
                    <a:lnTo>
                      <a:pt x="334797" y="2276315"/>
                    </a:lnTo>
                    <a:lnTo>
                      <a:pt x="197575" y="2087786"/>
                    </a:lnTo>
                    <a:lnTo>
                      <a:pt x="193763" y="2082073"/>
                    </a:lnTo>
                    <a:lnTo>
                      <a:pt x="190904" y="2076360"/>
                    </a:lnTo>
                    <a:lnTo>
                      <a:pt x="188363" y="2069695"/>
                    </a:lnTo>
                    <a:lnTo>
                      <a:pt x="186457" y="2063347"/>
                    </a:lnTo>
                    <a:lnTo>
                      <a:pt x="185187" y="2056682"/>
                    </a:lnTo>
                    <a:lnTo>
                      <a:pt x="184869" y="2050334"/>
                    </a:lnTo>
                    <a:lnTo>
                      <a:pt x="184869" y="2043352"/>
                    </a:lnTo>
                    <a:lnTo>
                      <a:pt x="185504" y="2037004"/>
                    </a:lnTo>
                    <a:lnTo>
                      <a:pt x="187092" y="2030656"/>
                    </a:lnTo>
                    <a:lnTo>
                      <a:pt x="188998" y="2024308"/>
                    </a:lnTo>
                    <a:lnTo>
                      <a:pt x="191540" y="2018278"/>
                    </a:lnTo>
                    <a:lnTo>
                      <a:pt x="194716" y="2012247"/>
                    </a:lnTo>
                    <a:lnTo>
                      <a:pt x="198528" y="2006534"/>
                    </a:lnTo>
                    <a:lnTo>
                      <a:pt x="202657" y="2001456"/>
                    </a:lnTo>
                    <a:lnTo>
                      <a:pt x="207422" y="1996695"/>
                    </a:lnTo>
                    <a:lnTo>
                      <a:pt x="213139" y="1992252"/>
                    </a:lnTo>
                    <a:lnTo>
                      <a:pt x="399279" y="1857044"/>
                    </a:lnTo>
                    <a:lnTo>
                      <a:pt x="390703" y="1838953"/>
                    </a:lnTo>
                    <a:lnTo>
                      <a:pt x="382444" y="1820544"/>
                    </a:lnTo>
                    <a:lnTo>
                      <a:pt x="374185" y="1802453"/>
                    </a:lnTo>
                    <a:lnTo>
                      <a:pt x="366244" y="1783410"/>
                    </a:lnTo>
                    <a:lnTo>
                      <a:pt x="358621" y="1764684"/>
                    </a:lnTo>
                    <a:lnTo>
                      <a:pt x="351632" y="1745958"/>
                    </a:lnTo>
                    <a:lnTo>
                      <a:pt x="344962" y="1726914"/>
                    </a:lnTo>
                    <a:lnTo>
                      <a:pt x="338291" y="1707554"/>
                    </a:lnTo>
                    <a:lnTo>
                      <a:pt x="332256" y="1688510"/>
                    </a:lnTo>
                    <a:lnTo>
                      <a:pt x="326221" y="1668832"/>
                    </a:lnTo>
                    <a:lnTo>
                      <a:pt x="321139" y="1648837"/>
                    </a:lnTo>
                    <a:lnTo>
                      <a:pt x="315739" y="1629476"/>
                    </a:lnTo>
                    <a:lnTo>
                      <a:pt x="311292" y="1609163"/>
                    </a:lnTo>
                    <a:lnTo>
                      <a:pt x="306845" y="1589168"/>
                    </a:lnTo>
                    <a:lnTo>
                      <a:pt x="303033" y="1568855"/>
                    </a:lnTo>
                    <a:lnTo>
                      <a:pt x="299221" y="1548542"/>
                    </a:lnTo>
                    <a:lnTo>
                      <a:pt x="68929" y="1548542"/>
                    </a:lnTo>
                    <a:lnTo>
                      <a:pt x="61623" y="1548224"/>
                    </a:lnTo>
                    <a:lnTo>
                      <a:pt x="54952" y="1546955"/>
                    </a:lnTo>
                    <a:lnTo>
                      <a:pt x="48282" y="1545368"/>
                    </a:lnTo>
                    <a:lnTo>
                      <a:pt x="41929" y="1543146"/>
                    </a:lnTo>
                    <a:lnTo>
                      <a:pt x="36211" y="1540290"/>
                    </a:lnTo>
                    <a:lnTo>
                      <a:pt x="30494" y="1536798"/>
                    </a:lnTo>
                    <a:lnTo>
                      <a:pt x="24776" y="1532672"/>
                    </a:lnTo>
                    <a:lnTo>
                      <a:pt x="20329" y="1528546"/>
                    </a:lnTo>
                    <a:lnTo>
                      <a:pt x="15882" y="1523785"/>
                    </a:lnTo>
                    <a:lnTo>
                      <a:pt x="11753" y="1518390"/>
                    </a:lnTo>
                    <a:lnTo>
                      <a:pt x="8259" y="1512677"/>
                    </a:lnTo>
                    <a:lnTo>
                      <a:pt x="5400" y="1506646"/>
                    </a:lnTo>
                    <a:lnTo>
                      <a:pt x="2859" y="1500299"/>
                    </a:lnTo>
                    <a:lnTo>
                      <a:pt x="1588" y="1493951"/>
                    </a:lnTo>
                    <a:lnTo>
                      <a:pt x="317" y="1486651"/>
                    </a:lnTo>
                    <a:lnTo>
                      <a:pt x="0" y="1479986"/>
                    </a:lnTo>
                    <a:lnTo>
                      <a:pt x="0" y="1247022"/>
                    </a:lnTo>
                    <a:lnTo>
                      <a:pt x="317" y="1240357"/>
                    </a:lnTo>
                    <a:lnTo>
                      <a:pt x="1588" y="1233692"/>
                    </a:lnTo>
                    <a:lnTo>
                      <a:pt x="2859" y="1226709"/>
                    </a:lnTo>
                    <a:lnTo>
                      <a:pt x="5400" y="1220361"/>
                    </a:lnTo>
                    <a:lnTo>
                      <a:pt x="8259" y="1214966"/>
                    </a:lnTo>
                    <a:lnTo>
                      <a:pt x="11753" y="1209253"/>
                    </a:lnTo>
                    <a:lnTo>
                      <a:pt x="15882" y="1203857"/>
                    </a:lnTo>
                    <a:lnTo>
                      <a:pt x="20329" y="1199096"/>
                    </a:lnTo>
                    <a:lnTo>
                      <a:pt x="24776" y="1194653"/>
                    </a:lnTo>
                    <a:lnTo>
                      <a:pt x="30494" y="1190527"/>
                    </a:lnTo>
                    <a:lnTo>
                      <a:pt x="36211" y="1187035"/>
                    </a:lnTo>
                    <a:lnTo>
                      <a:pt x="41929" y="1184496"/>
                    </a:lnTo>
                    <a:lnTo>
                      <a:pt x="48282" y="1181640"/>
                    </a:lnTo>
                    <a:lnTo>
                      <a:pt x="54952" y="1180370"/>
                    </a:lnTo>
                    <a:lnTo>
                      <a:pt x="61623" y="1179101"/>
                    </a:lnTo>
                    <a:lnTo>
                      <a:pt x="68929" y="1178783"/>
                    </a:lnTo>
                    <a:lnTo>
                      <a:pt x="299221" y="1178783"/>
                    </a:lnTo>
                    <a:lnTo>
                      <a:pt x="303033" y="1158470"/>
                    </a:lnTo>
                    <a:lnTo>
                      <a:pt x="306845" y="1138158"/>
                    </a:lnTo>
                    <a:lnTo>
                      <a:pt x="311292" y="1118162"/>
                    </a:lnTo>
                    <a:lnTo>
                      <a:pt x="315739" y="1098167"/>
                    </a:lnTo>
                    <a:lnTo>
                      <a:pt x="321139" y="1078171"/>
                    </a:lnTo>
                    <a:lnTo>
                      <a:pt x="326221" y="1058493"/>
                    </a:lnTo>
                    <a:lnTo>
                      <a:pt x="332256" y="1038815"/>
                    </a:lnTo>
                    <a:lnTo>
                      <a:pt x="338291" y="1019454"/>
                    </a:lnTo>
                    <a:lnTo>
                      <a:pt x="344962" y="1000411"/>
                    </a:lnTo>
                    <a:lnTo>
                      <a:pt x="351632" y="981367"/>
                    </a:lnTo>
                    <a:lnTo>
                      <a:pt x="358621" y="962324"/>
                    </a:lnTo>
                    <a:lnTo>
                      <a:pt x="366244" y="943598"/>
                    </a:lnTo>
                    <a:lnTo>
                      <a:pt x="374185" y="924872"/>
                    </a:lnTo>
                    <a:lnTo>
                      <a:pt x="382444" y="906463"/>
                    </a:lnTo>
                    <a:lnTo>
                      <a:pt x="390703" y="888372"/>
                    </a:lnTo>
                    <a:lnTo>
                      <a:pt x="399279" y="870281"/>
                    </a:lnTo>
                    <a:lnTo>
                      <a:pt x="213139" y="734756"/>
                    </a:lnTo>
                    <a:lnTo>
                      <a:pt x="207422" y="730312"/>
                    </a:lnTo>
                    <a:lnTo>
                      <a:pt x="202657" y="725552"/>
                    </a:lnTo>
                    <a:lnTo>
                      <a:pt x="198528" y="720473"/>
                    </a:lnTo>
                    <a:lnTo>
                      <a:pt x="194716" y="715078"/>
                    </a:lnTo>
                    <a:lnTo>
                      <a:pt x="191540" y="709047"/>
                    </a:lnTo>
                    <a:lnTo>
                      <a:pt x="188998" y="703017"/>
                    </a:lnTo>
                    <a:lnTo>
                      <a:pt x="187092" y="696352"/>
                    </a:lnTo>
                    <a:lnTo>
                      <a:pt x="185504" y="690004"/>
                    </a:lnTo>
                    <a:lnTo>
                      <a:pt x="184869" y="683656"/>
                    </a:lnTo>
                    <a:lnTo>
                      <a:pt x="184869" y="676991"/>
                    </a:lnTo>
                    <a:lnTo>
                      <a:pt x="185187" y="670326"/>
                    </a:lnTo>
                    <a:lnTo>
                      <a:pt x="186457" y="663661"/>
                    </a:lnTo>
                    <a:lnTo>
                      <a:pt x="188363" y="657313"/>
                    </a:lnTo>
                    <a:lnTo>
                      <a:pt x="190904" y="650965"/>
                    </a:lnTo>
                    <a:lnTo>
                      <a:pt x="193763" y="644935"/>
                    </a:lnTo>
                    <a:lnTo>
                      <a:pt x="197575" y="638904"/>
                    </a:lnTo>
                    <a:lnTo>
                      <a:pt x="334797" y="451327"/>
                    </a:lnTo>
                    <a:lnTo>
                      <a:pt x="339244" y="445614"/>
                    </a:lnTo>
                    <a:lnTo>
                      <a:pt x="344009" y="440854"/>
                    </a:lnTo>
                    <a:lnTo>
                      <a:pt x="349409" y="436093"/>
                    </a:lnTo>
                    <a:lnTo>
                      <a:pt x="354491" y="432601"/>
                    </a:lnTo>
                    <a:lnTo>
                      <a:pt x="360527" y="429428"/>
                    </a:lnTo>
                    <a:lnTo>
                      <a:pt x="366562" y="426888"/>
                    </a:lnTo>
                    <a:lnTo>
                      <a:pt x="372915" y="424984"/>
                    </a:lnTo>
                    <a:lnTo>
                      <a:pt x="379585" y="423397"/>
                    </a:lnTo>
                    <a:lnTo>
                      <a:pt x="385938" y="422762"/>
                    </a:lnTo>
                    <a:lnTo>
                      <a:pt x="392609" y="422762"/>
                    </a:lnTo>
                    <a:lnTo>
                      <a:pt x="399279" y="423397"/>
                    </a:lnTo>
                    <a:lnTo>
                      <a:pt x="405632" y="424667"/>
                    </a:lnTo>
                    <a:lnTo>
                      <a:pt x="412303" y="426571"/>
                    </a:lnTo>
                    <a:lnTo>
                      <a:pt x="418655" y="428793"/>
                    </a:lnTo>
                    <a:lnTo>
                      <a:pt x="424691" y="431967"/>
                    </a:lnTo>
                    <a:lnTo>
                      <a:pt x="430726" y="435775"/>
                    </a:lnTo>
                    <a:lnTo>
                      <a:pt x="616866" y="571301"/>
                    </a:lnTo>
                    <a:lnTo>
                      <a:pt x="631795" y="557335"/>
                    </a:lnTo>
                    <a:lnTo>
                      <a:pt x="646724" y="543370"/>
                    </a:lnTo>
                    <a:lnTo>
                      <a:pt x="661654" y="529723"/>
                    </a:lnTo>
                    <a:lnTo>
                      <a:pt x="677218" y="516709"/>
                    </a:lnTo>
                    <a:lnTo>
                      <a:pt x="693101" y="503697"/>
                    </a:lnTo>
                    <a:lnTo>
                      <a:pt x="708665" y="491001"/>
                    </a:lnTo>
                    <a:lnTo>
                      <a:pt x="724547" y="478623"/>
                    </a:lnTo>
                    <a:lnTo>
                      <a:pt x="741065" y="466562"/>
                    </a:lnTo>
                    <a:lnTo>
                      <a:pt x="757900" y="454501"/>
                    </a:lnTo>
                    <a:lnTo>
                      <a:pt x="774418" y="443393"/>
                    </a:lnTo>
                    <a:lnTo>
                      <a:pt x="791570" y="431967"/>
                    </a:lnTo>
                    <a:lnTo>
                      <a:pt x="808723" y="421175"/>
                    </a:lnTo>
                    <a:lnTo>
                      <a:pt x="826194" y="410702"/>
                    </a:lnTo>
                    <a:lnTo>
                      <a:pt x="843982" y="400228"/>
                    </a:lnTo>
                    <a:lnTo>
                      <a:pt x="861770" y="390389"/>
                    </a:lnTo>
                    <a:lnTo>
                      <a:pt x="879876" y="380550"/>
                    </a:lnTo>
                    <a:lnTo>
                      <a:pt x="808088" y="161551"/>
                    </a:lnTo>
                    <a:lnTo>
                      <a:pt x="806182" y="154886"/>
                    </a:lnTo>
                    <a:lnTo>
                      <a:pt x="805547" y="147586"/>
                    </a:lnTo>
                    <a:lnTo>
                      <a:pt x="804911" y="140921"/>
                    </a:lnTo>
                    <a:lnTo>
                      <a:pt x="805229" y="134573"/>
                    </a:lnTo>
                    <a:lnTo>
                      <a:pt x="805864" y="127908"/>
                    </a:lnTo>
                    <a:lnTo>
                      <a:pt x="807770" y="121243"/>
                    </a:lnTo>
                    <a:lnTo>
                      <a:pt x="809676" y="114895"/>
                    </a:lnTo>
                    <a:lnTo>
                      <a:pt x="812217" y="109499"/>
                    </a:lnTo>
                    <a:lnTo>
                      <a:pt x="815711" y="103469"/>
                    </a:lnTo>
                    <a:lnTo>
                      <a:pt x="819523" y="98073"/>
                    </a:lnTo>
                    <a:lnTo>
                      <a:pt x="823970" y="93312"/>
                    </a:lnTo>
                    <a:lnTo>
                      <a:pt x="829052" y="88552"/>
                    </a:lnTo>
                    <a:lnTo>
                      <a:pt x="834135" y="84426"/>
                    </a:lnTo>
                    <a:lnTo>
                      <a:pt x="839852" y="80617"/>
                    </a:lnTo>
                    <a:lnTo>
                      <a:pt x="845888" y="77760"/>
                    </a:lnTo>
                    <a:lnTo>
                      <a:pt x="852558" y="75221"/>
                    </a:lnTo>
                    <a:lnTo>
                      <a:pt x="1073957" y="2857"/>
                    </a:lnTo>
                    <a:lnTo>
                      <a:pt x="1080628" y="1270"/>
                    </a:lnTo>
                    <a:lnTo>
                      <a:pt x="1087616" y="317"/>
                    </a:lnTo>
                    <a:lnTo>
                      <a:pt x="1094286" y="0"/>
                    </a:lnTo>
                    <a:close/>
                  </a:path>
                </a:pathLst>
              </a:custGeom>
              <a:solidFill>
                <a:srgbClr val="40E0C5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ea typeface="宋体" pitchFamily="2" charset="-122"/>
                </a:endParaRPr>
              </a:p>
            </p:txBody>
          </p:sp>
        </p:grpSp>
      </p:grpSp>
      <p:sp>
        <p:nvSpPr>
          <p:cNvPr id="91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94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3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4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5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6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7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8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9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0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1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2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3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4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5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6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7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8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9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0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1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2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3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4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5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6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7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8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9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0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99" grpId="0" build="p" advAuto="0"/>
      <p:bldP spid="100" grpId="0" animBg="1"/>
      <p:bldP spid="101" grpId="0" animBg="1"/>
      <p:bldP spid="102" grpId="0"/>
      <p:bldP spid="103" grpId="0"/>
      <p:bldP spid="91" grpId="0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 102"/>
          <p:cNvSpPr/>
          <p:nvPr/>
        </p:nvSpPr>
        <p:spPr>
          <a:xfrm>
            <a:off x="6357520" y="2945424"/>
            <a:ext cx="1364066" cy="317247"/>
          </a:xfrm>
          <a:prstGeom prst="rect">
            <a:avLst/>
          </a:prstGeom>
          <a:solidFill>
            <a:srgbClr val="40E0C5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6323981" y="2884390"/>
            <a:ext cx="1440160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添加关键字</a:t>
            </a:r>
            <a:endParaRPr lang="zh-CN" altLang="en-US" sz="16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867901" y="2945424"/>
            <a:ext cx="1364066" cy="317247"/>
          </a:xfrm>
          <a:prstGeom prst="rect">
            <a:avLst/>
          </a:prstGeom>
          <a:solidFill>
            <a:srgbClr val="40E0C5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3821488" y="2884390"/>
            <a:ext cx="1440160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添加关键</a:t>
            </a:r>
            <a:r>
              <a: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43" name="矩形 42"/>
          <p:cNvSpPr/>
          <p:nvPr/>
        </p:nvSpPr>
        <p:spPr>
          <a:xfrm>
            <a:off x="1373773" y="2945424"/>
            <a:ext cx="1364066" cy="317247"/>
          </a:xfrm>
          <a:prstGeom prst="rect">
            <a:avLst/>
          </a:prstGeom>
          <a:solidFill>
            <a:srgbClr val="40E0C5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899592" y="1233947"/>
            <a:ext cx="2278967" cy="1539878"/>
            <a:chOff x="1023904" y="1275606"/>
            <a:chExt cx="2278967" cy="1539878"/>
          </a:xfrm>
        </p:grpSpPr>
        <p:graphicFrame>
          <p:nvGraphicFramePr>
            <p:cNvPr id="9" name="图表 8"/>
            <p:cNvGraphicFramePr/>
            <p:nvPr/>
          </p:nvGraphicFramePr>
          <p:xfrm>
            <a:off x="1023904" y="1275606"/>
            <a:ext cx="2278967" cy="15398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椭圆 10"/>
            <p:cNvSpPr/>
            <p:nvPr/>
          </p:nvSpPr>
          <p:spPr>
            <a:xfrm>
              <a:off x="1772260" y="1654418"/>
              <a:ext cx="782254" cy="78225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7343" y="1860879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60</a:t>
              </a:r>
              <a:r>
                <a:rPr lang="en-US" altLang="zh-CN" sz="11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%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1563079" y="1445237"/>
              <a:ext cx="1200616" cy="1200616"/>
            </a:xfrm>
            <a:prstGeom prst="ellipse">
              <a:avLst/>
            </a:prstGeom>
            <a:noFill/>
            <a:ln w="9525">
              <a:solidFill>
                <a:schemeClr val="bg1"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5" name="矩形 94"/>
          <p:cNvSpPr/>
          <p:nvPr/>
        </p:nvSpPr>
        <p:spPr>
          <a:xfrm>
            <a:off x="1318995" y="2884390"/>
            <a:ext cx="1440160" cy="381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添加关键字</a:t>
            </a:r>
            <a:endParaRPr lang="zh-CN" altLang="en-US" sz="16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1123016" y="3408958"/>
            <a:ext cx="183211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3290322" y="2979564"/>
            <a:ext cx="0" cy="1476000"/>
          </a:xfrm>
          <a:prstGeom prst="line">
            <a:avLst/>
          </a:prstGeom>
          <a:ln>
            <a:solidFill>
              <a:srgbClr val="40E0C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5792815" y="2979564"/>
            <a:ext cx="0" cy="1476000"/>
          </a:xfrm>
          <a:prstGeom prst="line">
            <a:avLst/>
          </a:prstGeom>
          <a:ln>
            <a:solidFill>
              <a:srgbClr val="40E0C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3625509" y="3408958"/>
            <a:ext cx="183211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402085" y="1233947"/>
            <a:ext cx="2278967" cy="1539878"/>
            <a:chOff x="3518032" y="1262975"/>
            <a:chExt cx="2278967" cy="1539878"/>
          </a:xfrm>
        </p:grpSpPr>
        <p:graphicFrame>
          <p:nvGraphicFramePr>
            <p:cNvPr id="82" name="图表 81"/>
            <p:cNvGraphicFramePr/>
            <p:nvPr/>
          </p:nvGraphicFramePr>
          <p:xfrm>
            <a:off x="3518032" y="1262975"/>
            <a:ext cx="2278967" cy="15398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3" name="椭圆 82"/>
            <p:cNvSpPr/>
            <p:nvPr/>
          </p:nvSpPr>
          <p:spPr>
            <a:xfrm>
              <a:off x="4266388" y="1641787"/>
              <a:ext cx="782254" cy="78225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261471" y="184824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53</a:t>
              </a:r>
              <a:r>
                <a:rPr lang="en-US" altLang="zh-CN" sz="11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%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4057207" y="1432606"/>
              <a:ext cx="1200616" cy="1200616"/>
            </a:xfrm>
            <a:prstGeom prst="ellipse">
              <a:avLst/>
            </a:prstGeom>
            <a:noFill/>
            <a:ln w="9525">
              <a:solidFill>
                <a:schemeClr val="bg1"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矩形 99"/>
          <p:cNvSpPr/>
          <p:nvPr/>
        </p:nvSpPr>
        <p:spPr>
          <a:xfrm>
            <a:off x="6128002" y="3408958"/>
            <a:ext cx="1832118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904578" y="1233947"/>
            <a:ext cx="2278967" cy="1539878"/>
            <a:chOff x="5904578" y="1262975"/>
            <a:chExt cx="2278967" cy="1539878"/>
          </a:xfrm>
        </p:grpSpPr>
        <p:graphicFrame>
          <p:nvGraphicFramePr>
            <p:cNvPr id="105" name="图表 104"/>
            <p:cNvGraphicFramePr/>
            <p:nvPr/>
          </p:nvGraphicFramePr>
          <p:xfrm>
            <a:off x="5904578" y="1262975"/>
            <a:ext cx="2278967" cy="15398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06" name="椭圆 105"/>
            <p:cNvSpPr/>
            <p:nvPr/>
          </p:nvSpPr>
          <p:spPr>
            <a:xfrm>
              <a:off x="6652934" y="1641787"/>
              <a:ext cx="782254" cy="782254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648017" y="184824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38</a:t>
              </a:r>
              <a:r>
                <a:rPr lang="en-US" altLang="zh-CN" sz="11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%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6443753" y="1432606"/>
              <a:ext cx="1200616" cy="1200616"/>
            </a:xfrm>
            <a:prstGeom prst="ellipse">
              <a:avLst/>
            </a:prstGeom>
            <a:noFill/>
            <a:ln w="9525">
              <a:solidFill>
                <a:schemeClr val="bg1"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8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2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3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4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5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6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7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99" grpId="0"/>
      <p:bldP spid="102" grpId="0" animBg="1"/>
      <p:bldP spid="97" grpId="0"/>
      <p:bldP spid="43" grpId="0" animBg="1"/>
      <p:bldP spid="95" grpId="0"/>
      <p:bldP spid="96" grpId="0"/>
      <p:bldP spid="98" grpId="0"/>
      <p:bldP spid="100" grpId="0"/>
      <p:bldP spid="80" grpId="0"/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591722" y="919933"/>
            <a:ext cx="2664296" cy="2880320"/>
            <a:chOff x="5591722" y="919933"/>
            <a:chExt cx="2664296" cy="2880320"/>
          </a:xfrm>
        </p:grpSpPr>
        <p:sp>
          <p:nvSpPr>
            <p:cNvPr id="99" name="平行四边形 98"/>
            <p:cNvSpPr/>
            <p:nvPr/>
          </p:nvSpPr>
          <p:spPr>
            <a:xfrm>
              <a:off x="5591722" y="919933"/>
              <a:ext cx="2664296" cy="2880320"/>
            </a:xfrm>
            <a:prstGeom prst="parallelogram">
              <a:avLst>
                <a:gd name="adj" fmla="val 12130"/>
              </a:avLst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97" name="等腰三角形 96"/>
            <p:cNvSpPr/>
            <p:nvPr/>
          </p:nvSpPr>
          <p:spPr>
            <a:xfrm rot="16200000">
              <a:off x="7489875" y="1061120"/>
              <a:ext cx="213760" cy="2714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8" name="图表 7"/>
          <p:cNvGraphicFramePr/>
          <p:nvPr/>
        </p:nvGraphicFramePr>
        <p:xfrm>
          <a:off x="911202" y="1293266"/>
          <a:ext cx="3433164" cy="27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椭圆 9"/>
          <p:cNvSpPr/>
          <p:nvPr/>
        </p:nvSpPr>
        <p:spPr>
          <a:xfrm>
            <a:off x="1917837" y="1981201"/>
            <a:ext cx="1419894" cy="1419894"/>
          </a:xfrm>
          <a:prstGeom prst="ellipse">
            <a:avLst/>
          </a:prstGeom>
          <a:noFill/>
          <a:ln w="9525"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2118668" y="2182032"/>
            <a:ext cx="1018232" cy="1018232"/>
            <a:chOff x="2195736" y="2350418"/>
            <a:chExt cx="760462" cy="760462"/>
          </a:xfrm>
        </p:grpSpPr>
        <p:sp>
          <p:nvSpPr>
            <p:cNvPr id="22" name="弧形 21"/>
            <p:cNvSpPr/>
            <p:nvPr/>
          </p:nvSpPr>
          <p:spPr>
            <a:xfrm>
              <a:off x="2195736" y="2350418"/>
              <a:ext cx="760462" cy="760462"/>
            </a:xfrm>
            <a:prstGeom prst="arc">
              <a:avLst>
                <a:gd name="adj1" fmla="val 16395229"/>
                <a:gd name="adj2" fmla="val 14255211"/>
              </a:avLst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2600722" y="2353593"/>
              <a:ext cx="0" cy="144000"/>
            </a:xfrm>
            <a:prstGeom prst="line">
              <a:avLst/>
            </a:prstGeom>
            <a:ln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KSO_Shape"/>
          <p:cNvSpPr/>
          <p:nvPr/>
        </p:nvSpPr>
        <p:spPr bwMode="auto">
          <a:xfrm>
            <a:off x="2420299" y="2540001"/>
            <a:ext cx="414970" cy="316760"/>
          </a:xfrm>
          <a:custGeom>
            <a:avLst/>
            <a:gdLst>
              <a:gd name="T0" fmla="*/ 526637250 w 4720"/>
              <a:gd name="T1" fmla="*/ 585602192 h 3602"/>
              <a:gd name="T2" fmla="*/ 482818618 w 4720"/>
              <a:gd name="T3" fmla="*/ 575660117 h 3602"/>
              <a:gd name="T4" fmla="*/ 422710621 w 4720"/>
              <a:gd name="T5" fmla="*/ 543552146 h 3602"/>
              <a:gd name="T6" fmla="*/ 375634519 w 4720"/>
              <a:gd name="T7" fmla="*/ 494982648 h 3602"/>
              <a:gd name="T8" fmla="*/ 345336140 w 4720"/>
              <a:gd name="T9" fmla="*/ 433700843 h 3602"/>
              <a:gd name="T10" fmla="*/ 223816916 w 4720"/>
              <a:gd name="T11" fmla="*/ 394421434 h 3602"/>
              <a:gd name="T12" fmla="*/ 192866720 w 4720"/>
              <a:gd name="T13" fmla="*/ 389695244 h 3602"/>
              <a:gd name="T14" fmla="*/ 161591221 w 4720"/>
              <a:gd name="T15" fmla="*/ 373722606 h 3602"/>
              <a:gd name="T16" fmla="*/ 137645533 w 4720"/>
              <a:gd name="T17" fmla="*/ 348622975 h 3602"/>
              <a:gd name="T18" fmla="*/ 123148160 w 4720"/>
              <a:gd name="T19" fmla="*/ 316515004 h 3602"/>
              <a:gd name="T20" fmla="*/ 39257530 w 4720"/>
              <a:gd name="T21" fmla="*/ 207967672 h 3602"/>
              <a:gd name="T22" fmla="*/ 167781261 w 4720"/>
              <a:gd name="T23" fmla="*/ 290437598 h 3602"/>
              <a:gd name="T24" fmla="*/ 170387317 w 4720"/>
              <a:gd name="T25" fmla="*/ 307224916 h 3602"/>
              <a:gd name="T26" fmla="*/ 179183816 w 4720"/>
              <a:gd name="T27" fmla="*/ 324012637 h 3602"/>
              <a:gd name="T28" fmla="*/ 192866720 w 4720"/>
              <a:gd name="T29" fmla="*/ 336888041 h 3602"/>
              <a:gd name="T30" fmla="*/ 209970957 w 4720"/>
              <a:gd name="T31" fmla="*/ 344711465 h 3602"/>
              <a:gd name="T32" fmla="*/ 337354109 w 4720"/>
              <a:gd name="T33" fmla="*/ 346341228 h 3602"/>
              <a:gd name="T34" fmla="*/ 345336140 w 4720"/>
              <a:gd name="T35" fmla="*/ 306899125 h 3602"/>
              <a:gd name="T36" fmla="*/ 375634519 w 4720"/>
              <a:gd name="T37" fmla="*/ 245454222 h 3602"/>
              <a:gd name="T38" fmla="*/ 422710621 w 4720"/>
              <a:gd name="T39" fmla="*/ 196884724 h 3602"/>
              <a:gd name="T40" fmla="*/ 482818618 w 4720"/>
              <a:gd name="T41" fmla="*/ 165102948 h 3602"/>
              <a:gd name="T42" fmla="*/ 526637250 w 4720"/>
              <a:gd name="T43" fmla="*/ 155323971 h 3602"/>
              <a:gd name="T44" fmla="*/ 557913153 w 4720"/>
              <a:gd name="T45" fmla="*/ 153694208 h 3602"/>
              <a:gd name="T46" fmla="*/ 596030507 w 4720"/>
              <a:gd name="T47" fmla="*/ 157931509 h 3602"/>
              <a:gd name="T48" fmla="*/ 631867109 w 4720"/>
              <a:gd name="T49" fmla="*/ 168688667 h 3602"/>
              <a:gd name="T50" fmla="*/ 664934600 w 4720"/>
              <a:gd name="T51" fmla="*/ 184987096 h 3602"/>
              <a:gd name="T52" fmla="*/ 694092804 w 4720"/>
              <a:gd name="T53" fmla="*/ 206501007 h 3602"/>
              <a:gd name="T54" fmla="*/ 719504374 w 4720"/>
              <a:gd name="T55" fmla="*/ 232415317 h 3602"/>
              <a:gd name="T56" fmla="*/ 740354841 w 4720"/>
              <a:gd name="T57" fmla="*/ 262404638 h 3602"/>
              <a:gd name="T58" fmla="*/ 755829737 w 4720"/>
              <a:gd name="T59" fmla="*/ 295816176 h 3602"/>
              <a:gd name="T60" fmla="*/ 765603356 w 4720"/>
              <a:gd name="T61" fmla="*/ 331998755 h 3602"/>
              <a:gd name="T62" fmla="*/ 768861229 w 4720"/>
              <a:gd name="T63" fmla="*/ 370463081 h 3602"/>
              <a:gd name="T64" fmla="*/ 766580879 w 4720"/>
              <a:gd name="T65" fmla="*/ 403385732 h 3602"/>
              <a:gd name="T66" fmla="*/ 757621325 w 4720"/>
              <a:gd name="T67" fmla="*/ 439894101 h 3602"/>
              <a:gd name="T68" fmla="*/ 742960897 w 4720"/>
              <a:gd name="T69" fmla="*/ 473631834 h 3602"/>
              <a:gd name="T70" fmla="*/ 722762247 w 4720"/>
              <a:gd name="T71" fmla="*/ 504435834 h 3602"/>
              <a:gd name="T72" fmla="*/ 698002090 w 4720"/>
              <a:gd name="T73" fmla="*/ 530839436 h 3602"/>
              <a:gd name="T74" fmla="*/ 669169996 w 4720"/>
              <a:gd name="T75" fmla="*/ 553005332 h 3602"/>
              <a:gd name="T76" fmla="*/ 636753918 w 4720"/>
              <a:gd name="T77" fmla="*/ 570118441 h 3602"/>
              <a:gd name="T78" fmla="*/ 601243023 w 4720"/>
              <a:gd name="T79" fmla="*/ 581527584 h 3602"/>
              <a:gd name="T80" fmla="*/ 563614430 w 4720"/>
              <a:gd name="T81" fmla="*/ 586743066 h 3602"/>
              <a:gd name="T82" fmla="*/ 535108042 w 4720"/>
              <a:gd name="T83" fmla="*/ 202589094 h 3602"/>
              <a:gd name="T84" fmla="*/ 479398093 w 4720"/>
              <a:gd name="T85" fmla="*/ 218072844 h 3602"/>
              <a:gd name="T86" fmla="*/ 433299111 w 4720"/>
              <a:gd name="T87" fmla="*/ 250995495 h 3602"/>
              <a:gd name="T88" fmla="*/ 400394272 w 4720"/>
              <a:gd name="T89" fmla="*/ 296957050 h 3602"/>
              <a:gd name="T90" fmla="*/ 384593669 w 4720"/>
              <a:gd name="T91" fmla="*/ 353023777 h 3602"/>
              <a:gd name="T92" fmla="*/ 387199726 w 4720"/>
              <a:gd name="T93" fmla="*/ 404200814 h 3602"/>
              <a:gd name="T94" fmla="*/ 408213248 w 4720"/>
              <a:gd name="T95" fmla="*/ 457659599 h 3602"/>
              <a:gd name="T96" fmla="*/ 445353079 w 4720"/>
              <a:gd name="T97" fmla="*/ 500524324 h 3602"/>
              <a:gd name="T98" fmla="*/ 494547283 w 4720"/>
              <a:gd name="T99" fmla="*/ 528720381 h 3602"/>
              <a:gd name="T100" fmla="*/ 552211875 w 4720"/>
              <a:gd name="T101" fmla="*/ 539151344 h 3602"/>
              <a:gd name="T102" fmla="*/ 602546253 w 4720"/>
              <a:gd name="T103" fmla="*/ 531491421 h 3602"/>
              <a:gd name="T104" fmla="*/ 653368989 w 4720"/>
              <a:gd name="T105" fmla="*/ 505576708 h 3602"/>
              <a:gd name="T106" fmla="*/ 692138161 w 4720"/>
              <a:gd name="T107" fmla="*/ 464504843 h 3602"/>
              <a:gd name="T108" fmla="*/ 715594684 w 4720"/>
              <a:gd name="T109" fmla="*/ 412350029 h 3602"/>
              <a:gd name="T110" fmla="*/ 720644549 w 4720"/>
              <a:gd name="T111" fmla="*/ 361661881 h 3602"/>
              <a:gd name="T112" fmla="*/ 707775709 w 4720"/>
              <a:gd name="T113" fmla="*/ 304617377 h 3602"/>
              <a:gd name="T114" fmla="*/ 677314678 w 4720"/>
              <a:gd name="T115" fmla="*/ 256862961 h 3602"/>
              <a:gd name="T116" fmla="*/ 632844632 w 4720"/>
              <a:gd name="T117" fmla="*/ 221821257 h 3602"/>
              <a:gd name="T118" fmla="*/ 577949151 w 4720"/>
              <a:gd name="T119" fmla="*/ 203567274 h 36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720" h="3602">
                <a:moveTo>
                  <a:pt x="3390" y="3602"/>
                </a:moveTo>
                <a:lnTo>
                  <a:pt x="3390" y="3602"/>
                </a:lnTo>
                <a:lnTo>
                  <a:pt x="3359" y="3601"/>
                </a:lnTo>
                <a:lnTo>
                  <a:pt x="3327" y="3600"/>
                </a:lnTo>
                <a:lnTo>
                  <a:pt x="3296" y="3599"/>
                </a:lnTo>
                <a:lnTo>
                  <a:pt x="3265" y="3596"/>
                </a:lnTo>
                <a:lnTo>
                  <a:pt x="3233" y="3593"/>
                </a:lnTo>
                <a:lnTo>
                  <a:pt x="3202" y="3588"/>
                </a:lnTo>
                <a:lnTo>
                  <a:pt x="3171" y="3584"/>
                </a:lnTo>
                <a:lnTo>
                  <a:pt x="3141" y="3579"/>
                </a:lnTo>
                <a:lnTo>
                  <a:pt x="3111" y="3573"/>
                </a:lnTo>
                <a:lnTo>
                  <a:pt x="3081" y="3565"/>
                </a:lnTo>
                <a:lnTo>
                  <a:pt x="3023" y="3550"/>
                </a:lnTo>
                <a:lnTo>
                  <a:pt x="2964" y="3532"/>
                </a:lnTo>
                <a:lnTo>
                  <a:pt x="2908" y="3510"/>
                </a:lnTo>
                <a:lnTo>
                  <a:pt x="2851" y="3487"/>
                </a:lnTo>
                <a:lnTo>
                  <a:pt x="2797" y="3461"/>
                </a:lnTo>
                <a:lnTo>
                  <a:pt x="2745" y="3434"/>
                </a:lnTo>
                <a:lnTo>
                  <a:pt x="2693" y="3402"/>
                </a:lnTo>
                <a:lnTo>
                  <a:pt x="2643" y="3370"/>
                </a:lnTo>
                <a:lnTo>
                  <a:pt x="2595" y="3335"/>
                </a:lnTo>
                <a:lnTo>
                  <a:pt x="2548" y="3298"/>
                </a:lnTo>
                <a:lnTo>
                  <a:pt x="2503" y="3259"/>
                </a:lnTo>
                <a:lnTo>
                  <a:pt x="2459" y="3218"/>
                </a:lnTo>
                <a:lnTo>
                  <a:pt x="2418" y="3176"/>
                </a:lnTo>
                <a:lnTo>
                  <a:pt x="2378" y="3132"/>
                </a:lnTo>
                <a:lnTo>
                  <a:pt x="2341" y="3085"/>
                </a:lnTo>
                <a:lnTo>
                  <a:pt x="2306" y="3037"/>
                </a:lnTo>
                <a:lnTo>
                  <a:pt x="2273" y="2988"/>
                </a:lnTo>
                <a:lnTo>
                  <a:pt x="2241" y="2936"/>
                </a:lnTo>
                <a:lnTo>
                  <a:pt x="2213" y="2884"/>
                </a:lnTo>
                <a:lnTo>
                  <a:pt x="2185" y="2830"/>
                </a:lnTo>
                <a:lnTo>
                  <a:pt x="2161" y="2775"/>
                </a:lnTo>
                <a:lnTo>
                  <a:pt x="2140" y="2718"/>
                </a:lnTo>
                <a:lnTo>
                  <a:pt x="2120" y="2661"/>
                </a:lnTo>
                <a:lnTo>
                  <a:pt x="2104" y="2602"/>
                </a:lnTo>
                <a:lnTo>
                  <a:pt x="2090" y="2542"/>
                </a:lnTo>
                <a:lnTo>
                  <a:pt x="2084" y="2512"/>
                </a:lnTo>
                <a:lnTo>
                  <a:pt x="2080" y="2481"/>
                </a:lnTo>
                <a:lnTo>
                  <a:pt x="2075" y="2450"/>
                </a:lnTo>
                <a:lnTo>
                  <a:pt x="2071" y="2420"/>
                </a:lnTo>
                <a:lnTo>
                  <a:pt x="1374" y="2420"/>
                </a:lnTo>
                <a:lnTo>
                  <a:pt x="1342" y="2419"/>
                </a:lnTo>
                <a:lnTo>
                  <a:pt x="1308" y="2417"/>
                </a:lnTo>
                <a:lnTo>
                  <a:pt x="1277" y="2413"/>
                </a:lnTo>
                <a:lnTo>
                  <a:pt x="1246" y="2407"/>
                </a:lnTo>
                <a:lnTo>
                  <a:pt x="1215" y="2400"/>
                </a:lnTo>
                <a:lnTo>
                  <a:pt x="1184" y="2391"/>
                </a:lnTo>
                <a:lnTo>
                  <a:pt x="1155" y="2381"/>
                </a:lnTo>
                <a:lnTo>
                  <a:pt x="1125" y="2370"/>
                </a:lnTo>
                <a:lnTo>
                  <a:pt x="1097" y="2357"/>
                </a:lnTo>
                <a:lnTo>
                  <a:pt x="1070" y="2343"/>
                </a:lnTo>
                <a:lnTo>
                  <a:pt x="1043" y="2328"/>
                </a:lnTo>
                <a:lnTo>
                  <a:pt x="1017" y="2311"/>
                </a:lnTo>
                <a:lnTo>
                  <a:pt x="992" y="2293"/>
                </a:lnTo>
                <a:lnTo>
                  <a:pt x="968" y="2274"/>
                </a:lnTo>
                <a:lnTo>
                  <a:pt x="945" y="2255"/>
                </a:lnTo>
                <a:lnTo>
                  <a:pt x="922" y="2233"/>
                </a:lnTo>
                <a:lnTo>
                  <a:pt x="902" y="2212"/>
                </a:lnTo>
                <a:lnTo>
                  <a:pt x="882" y="2188"/>
                </a:lnTo>
                <a:lnTo>
                  <a:pt x="863" y="2164"/>
                </a:lnTo>
                <a:lnTo>
                  <a:pt x="845" y="2139"/>
                </a:lnTo>
                <a:lnTo>
                  <a:pt x="828" y="2113"/>
                </a:lnTo>
                <a:lnTo>
                  <a:pt x="813" y="2086"/>
                </a:lnTo>
                <a:lnTo>
                  <a:pt x="799" y="2058"/>
                </a:lnTo>
                <a:lnTo>
                  <a:pt x="786" y="2031"/>
                </a:lnTo>
                <a:lnTo>
                  <a:pt x="775" y="2002"/>
                </a:lnTo>
                <a:lnTo>
                  <a:pt x="764" y="1972"/>
                </a:lnTo>
                <a:lnTo>
                  <a:pt x="756" y="1942"/>
                </a:lnTo>
                <a:lnTo>
                  <a:pt x="749" y="1911"/>
                </a:lnTo>
                <a:lnTo>
                  <a:pt x="744" y="1879"/>
                </a:lnTo>
                <a:lnTo>
                  <a:pt x="739" y="1848"/>
                </a:lnTo>
                <a:lnTo>
                  <a:pt x="737" y="1815"/>
                </a:lnTo>
                <a:lnTo>
                  <a:pt x="737" y="1782"/>
                </a:lnTo>
                <a:lnTo>
                  <a:pt x="737" y="560"/>
                </a:lnTo>
                <a:lnTo>
                  <a:pt x="241" y="1276"/>
                </a:lnTo>
                <a:lnTo>
                  <a:pt x="0" y="1110"/>
                </a:lnTo>
                <a:lnTo>
                  <a:pt x="761" y="0"/>
                </a:lnTo>
                <a:lnTo>
                  <a:pt x="1006" y="0"/>
                </a:lnTo>
                <a:lnTo>
                  <a:pt x="1767" y="1110"/>
                </a:lnTo>
                <a:lnTo>
                  <a:pt x="1526" y="1276"/>
                </a:lnTo>
                <a:lnTo>
                  <a:pt x="1030" y="560"/>
                </a:lnTo>
                <a:lnTo>
                  <a:pt x="1030" y="1782"/>
                </a:lnTo>
                <a:lnTo>
                  <a:pt x="1031" y="1800"/>
                </a:lnTo>
                <a:lnTo>
                  <a:pt x="1033" y="1818"/>
                </a:lnTo>
                <a:lnTo>
                  <a:pt x="1035" y="1834"/>
                </a:lnTo>
                <a:lnTo>
                  <a:pt x="1037" y="1851"/>
                </a:lnTo>
                <a:lnTo>
                  <a:pt x="1042" y="1868"/>
                </a:lnTo>
                <a:lnTo>
                  <a:pt x="1046" y="1885"/>
                </a:lnTo>
                <a:lnTo>
                  <a:pt x="1052" y="1900"/>
                </a:lnTo>
                <a:lnTo>
                  <a:pt x="1058" y="1916"/>
                </a:lnTo>
                <a:lnTo>
                  <a:pt x="1065" y="1931"/>
                </a:lnTo>
                <a:lnTo>
                  <a:pt x="1072" y="1946"/>
                </a:lnTo>
                <a:lnTo>
                  <a:pt x="1081" y="1960"/>
                </a:lnTo>
                <a:lnTo>
                  <a:pt x="1090" y="1975"/>
                </a:lnTo>
                <a:lnTo>
                  <a:pt x="1100" y="1988"/>
                </a:lnTo>
                <a:lnTo>
                  <a:pt x="1111" y="2001"/>
                </a:lnTo>
                <a:lnTo>
                  <a:pt x="1121" y="2014"/>
                </a:lnTo>
                <a:lnTo>
                  <a:pt x="1132" y="2025"/>
                </a:lnTo>
                <a:lnTo>
                  <a:pt x="1144" y="2037"/>
                </a:lnTo>
                <a:lnTo>
                  <a:pt x="1157" y="2048"/>
                </a:lnTo>
                <a:lnTo>
                  <a:pt x="1170" y="2057"/>
                </a:lnTo>
                <a:lnTo>
                  <a:pt x="1184" y="2067"/>
                </a:lnTo>
                <a:lnTo>
                  <a:pt x="1198" y="2076"/>
                </a:lnTo>
                <a:lnTo>
                  <a:pt x="1212" y="2085"/>
                </a:lnTo>
                <a:lnTo>
                  <a:pt x="1227" y="2092"/>
                </a:lnTo>
                <a:lnTo>
                  <a:pt x="1242" y="2099"/>
                </a:lnTo>
                <a:lnTo>
                  <a:pt x="1258" y="2105"/>
                </a:lnTo>
                <a:lnTo>
                  <a:pt x="1273" y="2110"/>
                </a:lnTo>
                <a:lnTo>
                  <a:pt x="1289" y="2115"/>
                </a:lnTo>
                <a:lnTo>
                  <a:pt x="1306" y="2118"/>
                </a:lnTo>
                <a:lnTo>
                  <a:pt x="1323" y="2122"/>
                </a:lnTo>
                <a:lnTo>
                  <a:pt x="1339" y="2123"/>
                </a:lnTo>
                <a:lnTo>
                  <a:pt x="1357" y="2125"/>
                </a:lnTo>
                <a:lnTo>
                  <a:pt x="1374" y="2125"/>
                </a:lnTo>
                <a:lnTo>
                  <a:pt x="2071" y="2125"/>
                </a:lnTo>
                <a:lnTo>
                  <a:pt x="2075" y="2094"/>
                </a:lnTo>
                <a:lnTo>
                  <a:pt x="2080" y="2063"/>
                </a:lnTo>
                <a:lnTo>
                  <a:pt x="2084" y="2032"/>
                </a:lnTo>
                <a:lnTo>
                  <a:pt x="2090" y="2002"/>
                </a:lnTo>
                <a:lnTo>
                  <a:pt x="2096" y="1972"/>
                </a:lnTo>
                <a:lnTo>
                  <a:pt x="2104" y="1942"/>
                </a:lnTo>
                <a:lnTo>
                  <a:pt x="2120" y="1883"/>
                </a:lnTo>
                <a:lnTo>
                  <a:pt x="2140" y="1825"/>
                </a:lnTo>
                <a:lnTo>
                  <a:pt x="2161" y="1768"/>
                </a:lnTo>
                <a:lnTo>
                  <a:pt x="2185" y="1713"/>
                </a:lnTo>
                <a:lnTo>
                  <a:pt x="2213" y="1659"/>
                </a:lnTo>
                <a:lnTo>
                  <a:pt x="2241" y="1607"/>
                </a:lnTo>
                <a:lnTo>
                  <a:pt x="2273" y="1555"/>
                </a:lnTo>
                <a:lnTo>
                  <a:pt x="2306" y="1506"/>
                </a:lnTo>
                <a:lnTo>
                  <a:pt x="2341" y="1458"/>
                </a:lnTo>
                <a:lnTo>
                  <a:pt x="2378" y="1412"/>
                </a:lnTo>
                <a:lnTo>
                  <a:pt x="2418" y="1367"/>
                </a:lnTo>
                <a:lnTo>
                  <a:pt x="2459" y="1324"/>
                </a:lnTo>
                <a:lnTo>
                  <a:pt x="2503" y="1283"/>
                </a:lnTo>
                <a:lnTo>
                  <a:pt x="2548" y="1245"/>
                </a:lnTo>
                <a:lnTo>
                  <a:pt x="2595" y="1208"/>
                </a:lnTo>
                <a:lnTo>
                  <a:pt x="2643" y="1173"/>
                </a:lnTo>
                <a:lnTo>
                  <a:pt x="2693" y="1141"/>
                </a:lnTo>
                <a:lnTo>
                  <a:pt x="2745" y="1111"/>
                </a:lnTo>
                <a:lnTo>
                  <a:pt x="2797" y="1083"/>
                </a:lnTo>
                <a:lnTo>
                  <a:pt x="2851" y="1057"/>
                </a:lnTo>
                <a:lnTo>
                  <a:pt x="2908" y="1034"/>
                </a:lnTo>
                <a:lnTo>
                  <a:pt x="2964" y="1013"/>
                </a:lnTo>
                <a:lnTo>
                  <a:pt x="3023" y="995"/>
                </a:lnTo>
                <a:lnTo>
                  <a:pt x="3081" y="979"/>
                </a:lnTo>
                <a:lnTo>
                  <a:pt x="3111" y="972"/>
                </a:lnTo>
                <a:lnTo>
                  <a:pt x="3141" y="966"/>
                </a:lnTo>
                <a:lnTo>
                  <a:pt x="3171" y="961"/>
                </a:lnTo>
                <a:lnTo>
                  <a:pt x="3202" y="956"/>
                </a:lnTo>
                <a:lnTo>
                  <a:pt x="3233" y="953"/>
                </a:lnTo>
                <a:lnTo>
                  <a:pt x="3265" y="949"/>
                </a:lnTo>
                <a:lnTo>
                  <a:pt x="3296" y="947"/>
                </a:lnTo>
                <a:lnTo>
                  <a:pt x="3327" y="944"/>
                </a:lnTo>
                <a:lnTo>
                  <a:pt x="3359" y="943"/>
                </a:lnTo>
                <a:lnTo>
                  <a:pt x="3390" y="943"/>
                </a:lnTo>
                <a:lnTo>
                  <a:pt x="3425" y="943"/>
                </a:lnTo>
                <a:lnTo>
                  <a:pt x="3460" y="944"/>
                </a:lnTo>
                <a:lnTo>
                  <a:pt x="3493" y="947"/>
                </a:lnTo>
                <a:lnTo>
                  <a:pt x="3527" y="950"/>
                </a:lnTo>
                <a:lnTo>
                  <a:pt x="3560" y="954"/>
                </a:lnTo>
                <a:lnTo>
                  <a:pt x="3594" y="959"/>
                </a:lnTo>
                <a:lnTo>
                  <a:pt x="3626" y="964"/>
                </a:lnTo>
                <a:lnTo>
                  <a:pt x="3659" y="969"/>
                </a:lnTo>
                <a:lnTo>
                  <a:pt x="3691" y="977"/>
                </a:lnTo>
                <a:lnTo>
                  <a:pt x="3723" y="985"/>
                </a:lnTo>
                <a:lnTo>
                  <a:pt x="3756" y="993"/>
                </a:lnTo>
                <a:lnTo>
                  <a:pt x="3787" y="1003"/>
                </a:lnTo>
                <a:lnTo>
                  <a:pt x="3818" y="1013"/>
                </a:lnTo>
                <a:lnTo>
                  <a:pt x="3849" y="1023"/>
                </a:lnTo>
                <a:lnTo>
                  <a:pt x="3879" y="1035"/>
                </a:lnTo>
                <a:lnTo>
                  <a:pt x="3909" y="1047"/>
                </a:lnTo>
                <a:lnTo>
                  <a:pt x="3939" y="1061"/>
                </a:lnTo>
                <a:lnTo>
                  <a:pt x="3968" y="1074"/>
                </a:lnTo>
                <a:lnTo>
                  <a:pt x="3997" y="1088"/>
                </a:lnTo>
                <a:lnTo>
                  <a:pt x="4025" y="1104"/>
                </a:lnTo>
                <a:lnTo>
                  <a:pt x="4053" y="1119"/>
                </a:lnTo>
                <a:lnTo>
                  <a:pt x="4082" y="1135"/>
                </a:lnTo>
                <a:lnTo>
                  <a:pt x="4108" y="1152"/>
                </a:lnTo>
                <a:lnTo>
                  <a:pt x="4135" y="1170"/>
                </a:lnTo>
                <a:lnTo>
                  <a:pt x="4161" y="1188"/>
                </a:lnTo>
                <a:lnTo>
                  <a:pt x="4187" y="1207"/>
                </a:lnTo>
                <a:lnTo>
                  <a:pt x="4212" y="1226"/>
                </a:lnTo>
                <a:lnTo>
                  <a:pt x="4237" y="1246"/>
                </a:lnTo>
                <a:lnTo>
                  <a:pt x="4261" y="1267"/>
                </a:lnTo>
                <a:lnTo>
                  <a:pt x="4285" y="1288"/>
                </a:lnTo>
                <a:lnTo>
                  <a:pt x="4309" y="1310"/>
                </a:lnTo>
                <a:lnTo>
                  <a:pt x="4332" y="1331"/>
                </a:lnTo>
                <a:lnTo>
                  <a:pt x="4354" y="1354"/>
                </a:lnTo>
                <a:lnTo>
                  <a:pt x="4375" y="1378"/>
                </a:lnTo>
                <a:lnTo>
                  <a:pt x="4397" y="1402"/>
                </a:lnTo>
                <a:lnTo>
                  <a:pt x="4417" y="1426"/>
                </a:lnTo>
                <a:lnTo>
                  <a:pt x="4437" y="1451"/>
                </a:lnTo>
                <a:lnTo>
                  <a:pt x="4457" y="1476"/>
                </a:lnTo>
                <a:lnTo>
                  <a:pt x="4476" y="1503"/>
                </a:lnTo>
                <a:lnTo>
                  <a:pt x="4494" y="1529"/>
                </a:lnTo>
                <a:lnTo>
                  <a:pt x="4512" y="1555"/>
                </a:lnTo>
                <a:lnTo>
                  <a:pt x="4528" y="1583"/>
                </a:lnTo>
                <a:lnTo>
                  <a:pt x="4545" y="1610"/>
                </a:lnTo>
                <a:lnTo>
                  <a:pt x="4561" y="1638"/>
                </a:lnTo>
                <a:lnTo>
                  <a:pt x="4575" y="1667"/>
                </a:lnTo>
                <a:lnTo>
                  <a:pt x="4590" y="1695"/>
                </a:lnTo>
                <a:lnTo>
                  <a:pt x="4603" y="1724"/>
                </a:lnTo>
                <a:lnTo>
                  <a:pt x="4616" y="1754"/>
                </a:lnTo>
                <a:lnTo>
                  <a:pt x="4629" y="1784"/>
                </a:lnTo>
                <a:lnTo>
                  <a:pt x="4640" y="1815"/>
                </a:lnTo>
                <a:lnTo>
                  <a:pt x="4651" y="1845"/>
                </a:lnTo>
                <a:lnTo>
                  <a:pt x="4661" y="1876"/>
                </a:lnTo>
                <a:lnTo>
                  <a:pt x="4670" y="1907"/>
                </a:lnTo>
                <a:lnTo>
                  <a:pt x="4678" y="1940"/>
                </a:lnTo>
                <a:lnTo>
                  <a:pt x="4687" y="1972"/>
                </a:lnTo>
                <a:lnTo>
                  <a:pt x="4694" y="2004"/>
                </a:lnTo>
                <a:lnTo>
                  <a:pt x="4700" y="2037"/>
                </a:lnTo>
                <a:lnTo>
                  <a:pt x="4706" y="2069"/>
                </a:lnTo>
                <a:lnTo>
                  <a:pt x="4709" y="2103"/>
                </a:lnTo>
                <a:lnTo>
                  <a:pt x="4714" y="2136"/>
                </a:lnTo>
                <a:lnTo>
                  <a:pt x="4717" y="2170"/>
                </a:lnTo>
                <a:lnTo>
                  <a:pt x="4719" y="2205"/>
                </a:lnTo>
                <a:lnTo>
                  <a:pt x="4720" y="2238"/>
                </a:lnTo>
                <a:lnTo>
                  <a:pt x="4720" y="2273"/>
                </a:lnTo>
                <a:lnTo>
                  <a:pt x="4720" y="2306"/>
                </a:lnTo>
                <a:lnTo>
                  <a:pt x="4719" y="2341"/>
                </a:lnTo>
                <a:lnTo>
                  <a:pt x="4717" y="2375"/>
                </a:lnTo>
                <a:lnTo>
                  <a:pt x="4714" y="2408"/>
                </a:lnTo>
                <a:lnTo>
                  <a:pt x="4709" y="2442"/>
                </a:lnTo>
                <a:lnTo>
                  <a:pt x="4706" y="2475"/>
                </a:lnTo>
                <a:lnTo>
                  <a:pt x="4700" y="2509"/>
                </a:lnTo>
                <a:lnTo>
                  <a:pt x="4694" y="2541"/>
                </a:lnTo>
                <a:lnTo>
                  <a:pt x="4687" y="2573"/>
                </a:lnTo>
                <a:lnTo>
                  <a:pt x="4678" y="2606"/>
                </a:lnTo>
                <a:lnTo>
                  <a:pt x="4670" y="2637"/>
                </a:lnTo>
                <a:lnTo>
                  <a:pt x="4661" y="2668"/>
                </a:lnTo>
                <a:lnTo>
                  <a:pt x="4651" y="2699"/>
                </a:lnTo>
                <a:lnTo>
                  <a:pt x="4640" y="2730"/>
                </a:lnTo>
                <a:lnTo>
                  <a:pt x="4629" y="2760"/>
                </a:lnTo>
                <a:lnTo>
                  <a:pt x="4616" y="2790"/>
                </a:lnTo>
                <a:lnTo>
                  <a:pt x="4603" y="2820"/>
                </a:lnTo>
                <a:lnTo>
                  <a:pt x="4590" y="2850"/>
                </a:lnTo>
                <a:lnTo>
                  <a:pt x="4575" y="2879"/>
                </a:lnTo>
                <a:lnTo>
                  <a:pt x="4561" y="2906"/>
                </a:lnTo>
                <a:lnTo>
                  <a:pt x="4545" y="2935"/>
                </a:lnTo>
                <a:lnTo>
                  <a:pt x="4528" y="2963"/>
                </a:lnTo>
                <a:lnTo>
                  <a:pt x="4512" y="2990"/>
                </a:lnTo>
                <a:lnTo>
                  <a:pt x="4494" y="3017"/>
                </a:lnTo>
                <a:lnTo>
                  <a:pt x="4476" y="3043"/>
                </a:lnTo>
                <a:lnTo>
                  <a:pt x="4457" y="3068"/>
                </a:lnTo>
                <a:lnTo>
                  <a:pt x="4437" y="3095"/>
                </a:lnTo>
                <a:lnTo>
                  <a:pt x="4417" y="3119"/>
                </a:lnTo>
                <a:lnTo>
                  <a:pt x="4397" y="3144"/>
                </a:lnTo>
                <a:lnTo>
                  <a:pt x="4375" y="3168"/>
                </a:lnTo>
                <a:lnTo>
                  <a:pt x="4354" y="3190"/>
                </a:lnTo>
                <a:lnTo>
                  <a:pt x="4332" y="3213"/>
                </a:lnTo>
                <a:lnTo>
                  <a:pt x="4309" y="3236"/>
                </a:lnTo>
                <a:lnTo>
                  <a:pt x="4285" y="3257"/>
                </a:lnTo>
                <a:lnTo>
                  <a:pt x="4261" y="3278"/>
                </a:lnTo>
                <a:lnTo>
                  <a:pt x="4237" y="3299"/>
                </a:lnTo>
                <a:lnTo>
                  <a:pt x="4212" y="3319"/>
                </a:lnTo>
                <a:lnTo>
                  <a:pt x="4187" y="3339"/>
                </a:lnTo>
                <a:lnTo>
                  <a:pt x="4161" y="3357"/>
                </a:lnTo>
                <a:lnTo>
                  <a:pt x="4135" y="3375"/>
                </a:lnTo>
                <a:lnTo>
                  <a:pt x="4108" y="3393"/>
                </a:lnTo>
                <a:lnTo>
                  <a:pt x="4082" y="3410"/>
                </a:lnTo>
                <a:lnTo>
                  <a:pt x="4053" y="3426"/>
                </a:lnTo>
                <a:lnTo>
                  <a:pt x="4025" y="3442"/>
                </a:lnTo>
                <a:lnTo>
                  <a:pt x="3997" y="3458"/>
                </a:lnTo>
                <a:lnTo>
                  <a:pt x="3968" y="3471"/>
                </a:lnTo>
                <a:lnTo>
                  <a:pt x="3939" y="3485"/>
                </a:lnTo>
                <a:lnTo>
                  <a:pt x="3909" y="3498"/>
                </a:lnTo>
                <a:lnTo>
                  <a:pt x="3879" y="3510"/>
                </a:lnTo>
                <a:lnTo>
                  <a:pt x="3849" y="3521"/>
                </a:lnTo>
                <a:lnTo>
                  <a:pt x="3818" y="3532"/>
                </a:lnTo>
                <a:lnTo>
                  <a:pt x="3787" y="3543"/>
                </a:lnTo>
                <a:lnTo>
                  <a:pt x="3756" y="3552"/>
                </a:lnTo>
                <a:lnTo>
                  <a:pt x="3723" y="3561"/>
                </a:lnTo>
                <a:lnTo>
                  <a:pt x="3691" y="3568"/>
                </a:lnTo>
                <a:lnTo>
                  <a:pt x="3659" y="3575"/>
                </a:lnTo>
                <a:lnTo>
                  <a:pt x="3626" y="3581"/>
                </a:lnTo>
                <a:lnTo>
                  <a:pt x="3594" y="3587"/>
                </a:lnTo>
                <a:lnTo>
                  <a:pt x="3560" y="3592"/>
                </a:lnTo>
                <a:lnTo>
                  <a:pt x="3527" y="3595"/>
                </a:lnTo>
                <a:lnTo>
                  <a:pt x="3493" y="3598"/>
                </a:lnTo>
                <a:lnTo>
                  <a:pt x="3460" y="3600"/>
                </a:lnTo>
                <a:lnTo>
                  <a:pt x="3425" y="3601"/>
                </a:lnTo>
                <a:lnTo>
                  <a:pt x="3390" y="3602"/>
                </a:lnTo>
                <a:close/>
                <a:moveTo>
                  <a:pt x="3390" y="1238"/>
                </a:moveTo>
                <a:lnTo>
                  <a:pt x="3390" y="1238"/>
                </a:lnTo>
                <a:lnTo>
                  <a:pt x="3338" y="1239"/>
                </a:lnTo>
                <a:lnTo>
                  <a:pt x="3285" y="1243"/>
                </a:lnTo>
                <a:lnTo>
                  <a:pt x="3233" y="1249"/>
                </a:lnTo>
                <a:lnTo>
                  <a:pt x="3183" y="1258"/>
                </a:lnTo>
                <a:lnTo>
                  <a:pt x="3133" y="1270"/>
                </a:lnTo>
                <a:lnTo>
                  <a:pt x="3084" y="1283"/>
                </a:lnTo>
                <a:lnTo>
                  <a:pt x="3036" y="1300"/>
                </a:lnTo>
                <a:lnTo>
                  <a:pt x="2989" y="1318"/>
                </a:lnTo>
                <a:lnTo>
                  <a:pt x="2943" y="1338"/>
                </a:lnTo>
                <a:lnTo>
                  <a:pt x="2898" y="1361"/>
                </a:lnTo>
                <a:lnTo>
                  <a:pt x="2855" y="1386"/>
                </a:lnTo>
                <a:lnTo>
                  <a:pt x="2813" y="1414"/>
                </a:lnTo>
                <a:lnTo>
                  <a:pt x="2772" y="1443"/>
                </a:lnTo>
                <a:lnTo>
                  <a:pt x="2734" y="1473"/>
                </a:lnTo>
                <a:lnTo>
                  <a:pt x="2695" y="1505"/>
                </a:lnTo>
                <a:lnTo>
                  <a:pt x="2660" y="1540"/>
                </a:lnTo>
                <a:lnTo>
                  <a:pt x="2625" y="1576"/>
                </a:lnTo>
                <a:lnTo>
                  <a:pt x="2592" y="1613"/>
                </a:lnTo>
                <a:lnTo>
                  <a:pt x="2563" y="1652"/>
                </a:lnTo>
                <a:lnTo>
                  <a:pt x="2533" y="1693"/>
                </a:lnTo>
                <a:lnTo>
                  <a:pt x="2506" y="1735"/>
                </a:lnTo>
                <a:lnTo>
                  <a:pt x="2481" y="1778"/>
                </a:lnTo>
                <a:lnTo>
                  <a:pt x="2458" y="1822"/>
                </a:lnTo>
                <a:lnTo>
                  <a:pt x="2437" y="1869"/>
                </a:lnTo>
                <a:lnTo>
                  <a:pt x="2419" y="1916"/>
                </a:lnTo>
                <a:lnTo>
                  <a:pt x="2402" y="1964"/>
                </a:lnTo>
                <a:lnTo>
                  <a:pt x="2389" y="2013"/>
                </a:lnTo>
                <a:lnTo>
                  <a:pt x="2377" y="2063"/>
                </a:lnTo>
                <a:lnTo>
                  <a:pt x="2367" y="2115"/>
                </a:lnTo>
                <a:lnTo>
                  <a:pt x="2361" y="2166"/>
                </a:lnTo>
                <a:lnTo>
                  <a:pt x="2356" y="2219"/>
                </a:lnTo>
                <a:lnTo>
                  <a:pt x="2355" y="2273"/>
                </a:lnTo>
                <a:lnTo>
                  <a:pt x="2356" y="2326"/>
                </a:lnTo>
                <a:lnTo>
                  <a:pt x="2361" y="2378"/>
                </a:lnTo>
                <a:lnTo>
                  <a:pt x="2367" y="2430"/>
                </a:lnTo>
                <a:lnTo>
                  <a:pt x="2377" y="2480"/>
                </a:lnTo>
                <a:lnTo>
                  <a:pt x="2389" y="2530"/>
                </a:lnTo>
                <a:lnTo>
                  <a:pt x="2402" y="2579"/>
                </a:lnTo>
                <a:lnTo>
                  <a:pt x="2419" y="2627"/>
                </a:lnTo>
                <a:lnTo>
                  <a:pt x="2437" y="2674"/>
                </a:lnTo>
                <a:lnTo>
                  <a:pt x="2458" y="2720"/>
                </a:lnTo>
                <a:lnTo>
                  <a:pt x="2481" y="2765"/>
                </a:lnTo>
                <a:lnTo>
                  <a:pt x="2506" y="2808"/>
                </a:lnTo>
                <a:lnTo>
                  <a:pt x="2533" y="2850"/>
                </a:lnTo>
                <a:lnTo>
                  <a:pt x="2563" y="2891"/>
                </a:lnTo>
                <a:lnTo>
                  <a:pt x="2592" y="2930"/>
                </a:lnTo>
                <a:lnTo>
                  <a:pt x="2625" y="2968"/>
                </a:lnTo>
                <a:lnTo>
                  <a:pt x="2660" y="3004"/>
                </a:lnTo>
                <a:lnTo>
                  <a:pt x="2695" y="3038"/>
                </a:lnTo>
                <a:lnTo>
                  <a:pt x="2734" y="3071"/>
                </a:lnTo>
                <a:lnTo>
                  <a:pt x="2772" y="3102"/>
                </a:lnTo>
                <a:lnTo>
                  <a:pt x="2813" y="3130"/>
                </a:lnTo>
                <a:lnTo>
                  <a:pt x="2855" y="3157"/>
                </a:lnTo>
                <a:lnTo>
                  <a:pt x="2898" y="3182"/>
                </a:lnTo>
                <a:lnTo>
                  <a:pt x="2943" y="3205"/>
                </a:lnTo>
                <a:lnTo>
                  <a:pt x="2989" y="3226"/>
                </a:lnTo>
                <a:lnTo>
                  <a:pt x="3036" y="3244"/>
                </a:lnTo>
                <a:lnTo>
                  <a:pt x="3084" y="3261"/>
                </a:lnTo>
                <a:lnTo>
                  <a:pt x="3133" y="3275"/>
                </a:lnTo>
                <a:lnTo>
                  <a:pt x="3183" y="3286"/>
                </a:lnTo>
                <a:lnTo>
                  <a:pt x="3233" y="3296"/>
                </a:lnTo>
                <a:lnTo>
                  <a:pt x="3285" y="3302"/>
                </a:lnTo>
                <a:lnTo>
                  <a:pt x="3338" y="3307"/>
                </a:lnTo>
                <a:lnTo>
                  <a:pt x="3390" y="3308"/>
                </a:lnTo>
                <a:lnTo>
                  <a:pt x="3444" y="3307"/>
                </a:lnTo>
                <a:lnTo>
                  <a:pt x="3497" y="3302"/>
                </a:lnTo>
                <a:lnTo>
                  <a:pt x="3548" y="3296"/>
                </a:lnTo>
                <a:lnTo>
                  <a:pt x="3600" y="3286"/>
                </a:lnTo>
                <a:lnTo>
                  <a:pt x="3650" y="3275"/>
                </a:lnTo>
                <a:lnTo>
                  <a:pt x="3699" y="3261"/>
                </a:lnTo>
                <a:lnTo>
                  <a:pt x="3747" y="3244"/>
                </a:lnTo>
                <a:lnTo>
                  <a:pt x="3795" y="3226"/>
                </a:lnTo>
                <a:lnTo>
                  <a:pt x="3841" y="3205"/>
                </a:lnTo>
                <a:lnTo>
                  <a:pt x="3885" y="3182"/>
                </a:lnTo>
                <a:lnTo>
                  <a:pt x="3928" y="3157"/>
                </a:lnTo>
                <a:lnTo>
                  <a:pt x="3970" y="3130"/>
                </a:lnTo>
                <a:lnTo>
                  <a:pt x="4011" y="3102"/>
                </a:lnTo>
                <a:lnTo>
                  <a:pt x="4050" y="3071"/>
                </a:lnTo>
                <a:lnTo>
                  <a:pt x="4088" y="3038"/>
                </a:lnTo>
                <a:lnTo>
                  <a:pt x="4124" y="3004"/>
                </a:lnTo>
                <a:lnTo>
                  <a:pt x="4158" y="2968"/>
                </a:lnTo>
                <a:lnTo>
                  <a:pt x="4191" y="2930"/>
                </a:lnTo>
                <a:lnTo>
                  <a:pt x="4221" y="2891"/>
                </a:lnTo>
                <a:lnTo>
                  <a:pt x="4249" y="2850"/>
                </a:lnTo>
                <a:lnTo>
                  <a:pt x="4277" y="2808"/>
                </a:lnTo>
                <a:lnTo>
                  <a:pt x="4302" y="2765"/>
                </a:lnTo>
                <a:lnTo>
                  <a:pt x="4325" y="2720"/>
                </a:lnTo>
                <a:lnTo>
                  <a:pt x="4345" y="2674"/>
                </a:lnTo>
                <a:lnTo>
                  <a:pt x="4363" y="2627"/>
                </a:lnTo>
                <a:lnTo>
                  <a:pt x="4380" y="2579"/>
                </a:lnTo>
                <a:lnTo>
                  <a:pt x="4393" y="2530"/>
                </a:lnTo>
                <a:lnTo>
                  <a:pt x="4405" y="2480"/>
                </a:lnTo>
                <a:lnTo>
                  <a:pt x="4415" y="2430"/>
                </a:lnTo>
                <a:lnTo>
                  <a:pt x="4421" y="2378"/>
                </a:lnTo>
                <a:lnTo>
                  <a:pt x="4424" y="2326"/>
                </a:lnTo>
                <a:lnTo>
                  <a:pt x="4425" y="2273"/>
                </a:lnTo>
                <a:lnTo>
                  <a:pt x="4424" y="2219"/>
                </a:lnTo>
                <a:lnTo>
                  <a:pt x="4421" y="2166"/>
                </a:lnTo>
                <a:lnTo>
                  <a:pt x="4415" y="2115"/>
                </a:lnTo>
                <a:lnTo>
                  <a:pt x="4405" y="2063"/>
                </a:lnTo>
                <a:lnTo>
                  <a:pt x="4393" y="2013"/>
                </a:lnTo>
                <a:lnTo>
                  <a:pt x="4380" y="1964"/>
                </a:lnTo>
                <a:lnTo>
                  <a:pt x="4363" y="1916"/>
                </a:lnTo>
                <a:lnTo>
                  <a:pt x="4345" y="1869"/>
                </a:lnTo>
                <a:lnTo>
                  <a:pt x="4325" y="1822"/>
                </a:lnTo>
                <a:lnTo>
                  <a:pt x="4302" y="1778"/>
                </a:lnTo>
                <a:lnTo>
                  <a:pt x="4277" y="1735"/>
                </a:lnTo>
                <a:lnTo>
                  <a:pt x="4249" y="1693"/>
                </a:lnTo>
                <a:lnTo>
                  <a:pt x="4221" y="1652"/>
                </a:lnTo>
                <a:lnTo>
                  <a:pt x="4191" y="1613"/>
                </a:lnTo>
                <a:lnTo>
                  <a:pt x="4158" y="1576"/>
                </a:lnTo>
                <a:lnTo>
                  <a:pt x="4124" y="1540"/>
                </a:lnTo>
                <a:lnTo>
                  <a:pt x="4088" y="1505"/>
                </a:lnTo>
                <a:lnTo>
                  <a:pt x="4050" y="1473"/>
                </a:lnTo>
                <a:lnTo>
                  <a:pt x="4011" y="1443"/>
                </a:lnTo>
                <a:lnTo>
                  <a:pt x="3970" y="1414"/>
                </a:lnTo>
                <a:lnTo>
                  <a:pt x="3928" y="1386"/>
                </a:lnTo>
                <a:lnTo>
                  <a:pt x="3885" y="1361"/>
                </a:lnTo>
                <a:lnTo>
                  <a:pt x="3841" y="1338"/>
                </a:lnTo>
                <a:lnTo>
                  <a:pt x="3795" y="1318"/>
                </a:lnTo>
                <a:lnTo>
                  <a:pt x="3747" y="1300"/>
                </a:lnTo>
                <a:lnTo>
                  <a:pt x="3699" y="1283"/>
                </a:lnTo>
                <a:lnTo>
                  <a:pt x="3650" y="1270"/>
                </a:lnTo>
                <a:lnTo>
                  <a:pt x="3600" y="1258"/>
                </a:lnTo>
                <a:lnTo>
                  <a:pt x="3548" y="1249"/>
                </a:lnTo>
                <a:lnTo>
                  <a:pt x="3497" y="1243"/>
                </a:lnTo>
                <a:lnTo>
                  <a:pt x="3444" y="1239"/>
                </a:lnTo>
                <a:lnTo>
                  <a:pt x="3390" y="12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5955810" y="1515909"/>
            <a:ext cx="214458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105" name="矩形 104"/>
          <p:cNvSpPr/>
          <p:nvPr/>
        </p:nvSpPr>
        <p:spPr>
          <a:xfrm>
            <a:off x="5955810" y="2472439"/>
            <a:ext cx="214458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103" name="矩形 102"/>
          <p:cNvSpPr/>
          <p:nvPr/>
        </p:nvSpPr>
        <p:spPr>
          <a:xfrm>
            <a:off x="6115245" y="990650"/>
            <a:ext cx="148151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添加关键</a:t>
            </a:r>
            <a:r>
              <a:rPr lang="zh-CN" altLang="en-US" sz="1600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77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2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3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4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5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64683" y="3069172"/>
            <a:ext cx="1442368" cy="1008112"/>
            <a:chOff x="4664683" y="3069172"/>
            <a:chExt cx="1442368" cy="1008112"/>
          </a:xfrm>
        </p:grpSpPr>
        <p:sp>
          <p:nvSpPr>
            <p:cNvPr id="100" name="等腰三角形 99"/>
            <p:cNvSpPr/>
            <p:nvPr/>
          </p:nvSpPr>
          <p:spPr>
            <a:xfrm rot="19580201">
              <a:off x="4664683" y="3069172"/>
              <a:ext cx="1368152" cy="1008112"/>
            </a:xfrm>
            <a:prstGeom prst="triangl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101" name="任意多边形 100"/>
            <p:cNvSpPr/>
            <p:nvPr/>
          </p:nvSpPr>
          <p:spPr>
            <a:xfrm rot="19580201">
              <a:off x="5514554" y="3328750"/>
              <a:ext cx="592497" cy="488955"/>
            </a:xfrm>
            <a:custGeom>
              <a:avLst/>
              <a:gdLst>
                <a:gd name="connsiteX0" fmla="*/ 260706 w 592497"/>
                <a:gd name="connsiteY0" fmla="*/ 0 h 488955"/>
                <a:gd name="connsiteX1" fmla="*/ 592497 w 592497"/>
                <a:gd name="connsiteY1" fmla="*/ 488955 h 488955"/>
                <a:gd name="connsiteX2" fmla="*/ 268734 w 592497"/>
                <a:gd name="connsiteY2" fmla="*/ 488955 h 488955"/>
                <a:gd name="connsiteX3" fmla="*/ 0 w 592497"/>
                <a:gd name="connsiteY3" fmla="*/ 309980 h 48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497" h="488955">
                  <a:moveTo>
                    <a:pt x="260706" y="0"/>
                  </a:moveTo>
                  <a:lnTo>
                    <a:pt x="592497" y="488955"/>
                  </a:lnTo>
                  <a:lnTo>
                    <a:pt x="268734" y="488955"/>
                  </a:lnTo>
                  <a:lnTo>
                    <a:pt x="0" y="3099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" animBg="0"/>
        </p:bldSub>
      </p:bldGraphic>
      <p:bldP spid="10" grpId="0" animBg="1"/>
      <p:bldP spid="95" grpId="0" uiExpand="1" build="p" animBg="1"/>
      <p:bldP spid="104" grpId="0"/>
      <p:bldP spid="105" grpId="0"/>
      <p:bldP spid="103" grpId="0"/>
      <p:bldP spid="77" grpId="0"/>
      <p:bldP spid="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79"/>
          <p:cNvSpPr/>
          <p:nvPr/>
        </p:nvSpPr>
        <p:spPr>
          <a:xfrm>
            <a:off x="811886" y="991174"/>
            <a:ext cx="7577543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锐旗设计的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专业在于让更多的人专业起来。凝练多年的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设计技术、总结多年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制作经验、整合无数的模板和案例素材，把我们的经验转化为您的</a:t>
            </a: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智慧</a:t>
            </a:r>
            <a:endParaRPr lang="zh-CN" altLang="en-US" sz="12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7"/>
          <a:stretch>
            <a:fillRect/>
          </a:stretch>
        </p:blipFill>
        <p:spPr>
          <a:xfrm>
            <a:off x="770184" y="1843819"/>
            <a:ext cx="4938841" cy="27441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16120" y="2059843"/>
            <a:ext cx="5015010" cy="230425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607451" y="2368426"/>
            <a:ext cx="4632214" cy="1663687"/>
            <a:chOff x="3420729" y="2159329"/>
            <a:chExt cx="4632214" cy="1663687"/>
          </a:xfrm>
        </p:grpSpPr>
        <p:sp>
          <p:nvSpPr>
            <p:cNvPr id="81" name="矩形 80"/>
            <p:cNvSpPr/>
            <p:nvPr/>
          </p:nvSpPr>
          <p:spPr>
            <a:xfrm>
              <a:off x="3420865" y="2621039"/>
              <a:ext cx="4632077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82" name="矩形 81"/>
            <p:cNvSpPr/>
            <p:nvPr/>
          </p:nvSpPr>
          <p:spPr>
            <a:xfrm>
              <a:off x="3420864" y="3273955"/>
              <a:ext cx="4632079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年专业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制作经验，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700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件经典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案例，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100%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客户</a:t>
              </a: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满意率</a:t>
              </a:r>
              <a:endPara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3420729" y="2159329"/>
              <a:ext cx="1442338" cy="381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添加关键</a:t>
              </a:r>
              <a:r>
                <a:rPr lang="zh-CN" altLang="en-US" sz="1600" b="1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字</a:t>
              </a:r>
            </a:p>
          </p:txBody>
        </p:sp>
      </p:grpSp>
      <p:sp>
        <p:nvSpPr>
          <p:cNvPr id="63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5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" grpId="0" animBg="1"/>
      <p:bldP spid="63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723901" y="-1276348"/>
            <a:ext cx="7696200" cy="7696198"/>
          </a:xfrm>
          <a:prstGeom prst="ellipse">
            <a:avLst/>
          </a:prstGeom>
          <a:noFill/>
          <a:ln>
            <a:solidFill>
              <a:srgbClr val="40E0C5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7" name="弧形 6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5242537"/>
              <a:gd name="adj2" fmla="val 20088988"/>
            </a:avLst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弧形 62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19846732"/>
              <a:gd name="adj2" fmla="val 5816273"/>
            </a:avLst>
          </a:prstGeom>
          <a:ln w="31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弧形 22"/>
          <p:cNvSpPr/>
          <p:nvPr/>
        </p:nvSpPr>
        <p:spPr>
          <a:xfrm flipH="1">
            <a:off x="3170469" y="1165943"/>
            <a:ext cx="2852960" cy="2852960"/>
          </a:xfrm>
          <a:prstGeom prst="arc">
            <a:avLst>
              <a:gd name="adj1" fmla="val 16200000"/>
              <a:gd name="adj2" fmla="val 32168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弧形 76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18475225"/>
              <a:gd name="adj2" fmla="val 7613812"/>
            </a:avLst>
          </a:prstGeom>
          <a:noFill/>
          <a:ln w="3175">
            <a:solidFill>
              <a:schemeClr val="bg1">
                <a:alpha val="36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弧形 79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21274537"/>
              <a:gd name="adj2" fmla="val 3359282"/>
            </a:avLst>
          </a:prstGeom>
          <a:ln w="95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3554794" y="3736430"/>
            <a:ext cx="190293" cy="34787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V="1">
            <a:off x="5482134" y="982344"/>
            <a:ext cx="293719" cy="4849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3636768" y="3727054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285569" y="3990179"/>
            <a:ext cx="274363" cy="501568"/>
          </a:xfrm>
          <a:prstGeom prst="line">
            <a:avLst/>
          </a:prstGeom>
          <a:ln w="3175">
            <a:gradFill>
              <a:gsLst>
                <a:gs pos="27000">
                  <a:srgbClr val="40E0C5"/>
                </a:gs>
                <a:gs pos="31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5443085" y="1313212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6069656" y="458499"/>
            <a:ext cx="190293" cy="347879"/>
          </a:xfrm>
          <a:prstGeom prst="line">
            <a:avLst/>
          </a:prstGeom>
          <a:ln w="3175">
            <a:gradFill>
              <a:gsLst>
                <a:gs pos="84000">
                  <a:srgbClr val="40E0C5"/>
                </a:gs>
                <a:gs pos="78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V="1">
            <a:off x="5790046" y="675211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4615122" y="3845595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3141745" y="2563699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5462293" y="1433912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>
            <a:off x="3647656" y="1435960"/>
            <a:ext cx="1898586" cy="1719990"/>
          </a:xfrm>
          <a:prstGeom prst="triangle">
            <a:avLst>
              <a:gd name="adj" fmla="val 50216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flipV="1">
            <a:off x="3690409" y="2004502"/>
            <a:ext cx="1818422" cy="1647368"/>
          </a:xfrm>
          <a:prstGeom prst="triangle">
            <a:avLst>
              <a:gd name="adj" fmla="val 50216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14679" y="1961779"/>
            <a:ext cx="1569882" cy="1501473"/>
            <a:chOff x="3814679" y="1961779"/>
            <a:chExt cx="1569882" cy="1501473"/>
          </a:xfrm>
        </p:grpSpPr>
        <p:sp>
          <p:nvSpPr>
            <p:cNvPr id="43" name="文本框 42"/>
            <p:cNvSpPr txBox="1"/>
            <p:nvPr/>
          </p:nvSpPr>
          <p:spPr>
            <a:xfrm>
              <a:off x="4347592" y="2878477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3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3814679" y="1961779"/>
              <a:ext cx="1569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THREE</a:t>
              </a:r>
              <a:endParaRPr lang="zh-CN" alt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113620" y="2471375"/>
              <a:ext cx="972000" cy="2571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spc="300" dirty="0" smtClean="0">
                  <a:latin typeface="微软雅黑" pitchFamily="34" charset="-122"/>
                  <a:ea typeface="微软雅黑" pitchFamily="34" charset="-122"/>
                </a:rPr>
                <a:t>目录标题</a:t>
              </a:r>
              <a:endParaRPr lang="zh-CN" altLang="en-US" sz="1200" b="1" spc="3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3627620" y="2847082"/>
            <a:ext cx="1944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504 -0.18226 L -0.33958 0.9379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5600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208 -0.17609 L -0.34167 0.945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5604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705 -0.38245 L -0.34375 0.8532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61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0556 -0.31418 L -0.31962 0.8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74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077 -0.83426 L -0.10573 0.3885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6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1893 -0.82531 L -0.10625 0.2947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8559 -0.94043 L -0.11059 0.3055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6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7" grpId="0" animBg="1"/>
      <p:bldP spid="63" grpId="0" animBg="1"/>
      <p:bldP spid="23" grpId="0" animBg="1"/>
      <p:bldP spid="77" grpId="0" animBg="1"/>
      <p:bldP spid="80" grpId="0" animBg="1"/>
      <p:bldP spid="8" grpId="0" animBg="1"/>
      <p:bldP spid="102" grpId="0" animBg="1"/>
      <p:bldP spid="103" grpId="0" animBg="1"/>
      <p:bldP spid="42" grpId="0" animBg="1"/>
      <p:bldP spid="1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76907" y="0"/>
            <a:ext cx="5267093" cy="4371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4" y="1502740"/>
            <a:ext cx="3544256" cy="2366312"/>
          </a:xfrm>
          <a:prstGeom prst="rect">
            <a:avLst/>
          </a:prstGeom>
        </p:spPr>
      </p:pic>
      <p:sp useBgFill="1">
        <p:nvSpPr>
          <p:cNvPr id="10" name="等腰三角形 9"/>
          <p:cNvSpPr/>
          <p:nvPr/>
        </p:nvSpPr>
        <p:spPr>
          <a:xfrm rot="16200000">
            <a:off x="3990418" y="1698788"/>
            <a:ext cx="216024" cy="22705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185"/>
          <p:cNvSpPr txBox="1"/>
          <p:nvPr/>
        </p:nvSpPr>
        <p:spPr>
          <a:xfrm>
            <a:off x="4277218" y="1259077"/>
            <a:ext cx="1914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添加小标题</a:t>
            </a:r>
            <a:endParaRPr lang="zh-CN" altLang="en-US" sz="1600" b="1" spc="300" dirty="0">
              <a:solidFill>
                <a:srgbClr val="40E0C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529097" y="1869840"/>
            <a:ext cx="393578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锐旗设计的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专业在于让更多的人专业起来。凝练多年的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设计技术、总结多年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制作经验、整合无数的</a:t>
            </a: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模板</a:t>
            </a:r>
            <a:endParaRPr lang="zh-CN" altLang="en-US" sz="12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631385" y="1715429"/>
            <a:ext cx="605365" cy="0"/>
          </a:xfrm>
          <a:prstGeom prst="line">
            <a:avLst/>
          </a:prstGeom>
          <a:ln>
            <a:solidFill>
              <a:srgbClr val="40E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4529097" y="2836781"/>
            <a:ext cx="3960813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年专业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制作经验，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件经典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案例，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100%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客户满意率</a:t>
            </a:r>
          </a:p>
        </p:txBody>
      </p:sp>
      <p:sp>
        <p:nvSpPr>
          <p:cNvPr id="63" name="矩形 62"/>
          <p:cNvSpPr/>
          <p:nvPr/>
        </p:nvSpPr>
        <p:spPr>
          <a:xfrm>
            <a:off x="4529097" y="3563655"/>
            <a:ext cx="4003716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77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2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3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4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5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3" grpId="0"/>
      <p:bldP spid="94" grpId="0"/>
      <p:bldP spid="97" grpId="0"/>
      <p:bldP spid="63" grpId="0"/>
      <p:bldP spid="77" grpId="0"/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7813" b="7813"/>
          <a:stretch>
            <a:fillRect/>
          </a:stretch>
        </p:blipFill>
        <p:spPr>
          <a:xfrm>
            <a:off x="5050972" y="1707654"/>
            <a:ext cx="3481469" cy="2106234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>
            <a:off x="698787" y="1779426"/>
            <a:ext cx="914400" cy="2057400"/>
          </a:xfrm>
          <a:custGeom>
            <a:avLst/>
            <a:gdLst>
              <a:gd name="connsiteX0" fmla="*/ 914400 w 914400"/>
              <a:gd name="connsiteY0" fmla="*/ 552450 h 2057400"/>
              <a:gd name="connsiteX1" fmla="*/ 914400 w 914400"/>
              <a:gd name="connsiteY1" fmla="*/ 0 h 2057400"/>
              <a:gd name="connsiteX2" fmla="*/ 0 w 914400"/>
              <a:gd name="connsiteY2" fmla="*/ 0 h 2057400"/>
              <a:gd name="connsiteX3" fmla="*/ 0 w 914400"/>
              <a:gd name="connsiteY3" fmla="*/ 2057400 h 2057400"/>
              <a:gd name="connsiteX4" fmla="*/ 876300 w 914400"/>
              <a:gd name="connsiteY4" fmla="*/ 2057400 h 2057400"/>
              <a:gd name="connsiteX5" fmla="*/ 876300 w 914400"/>
              <a:gd name="connsiteY5" fmla="*/ 15240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2057400">
                <a:moveTo>
                  <a:pt x="914400" y="552450"/>
                </a:moveTo>
                <a:lnTo>
                  <a:pt x="914400" y="0"/>
                </a:lnTo>
                <a:lnTo>
                  <a:pt x="0" y="0"/>
                </a:lnTo>
                <a:lnTo>
                  <a:pt x="0" y="2057400"/>
                </a:lnTo>
                <a:lnTo>
                  <a:pt x="876300" y="2057400"/>
                </a:lnTo>
                <a:lnTo>
                  <a:pt x="876300" y="1524000"/>
                </a:lnTo>
              </a:path>
            </a:pathLst>
          </a:custGeom>
          <a:ln>
            <a:solidFill>
              <a:srgbClr val="40E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796136" y="1707654"/>
            <a:ext cx="2736304" cy="121146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 rot="16200000">
            <a:off x="7418750" y="2700198"/>
            <a:ext cx="2106234" cy="121146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5796136" y="3741888"/>
            <a:ext cx="2736304" cy="72000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131612" y="3462207"/>
            <a:ext cx="279682" cy="279682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5400000">
            <a:off x="8237117" y="3551910"/>
            <a:ext cx="116924" cy="12930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560169" y="2254937"/>
            <a:ext cx="3285913" cy="1106378"/>
            <a:chOff x="1502111" y="2355828"/>
            <a:chExt cx="3285913" cy="1106377"/>
          </a:xfrm>
        </p:grpSpPr>
        <p:sp>
          <p:nvSpPr>
            <p:cNvPr id="83" name="矩形 82"/>
            <p:cNvSpPr/>
            <p:nvPr/>
          </p:nvSpPr>
          <p:spPr>
            <a:xfrm>
              <a:off x="1502111" y="2355828"/>
              <a:ext cx="3285913" cy="572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年专业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制作经验，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700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件经典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案例，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100%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客户满意率</a:t>
              </a:r>
            </a:p>
          </p:txBody>
        </p:sp>
        <p:sp>
          <p:nvSpPr>
            <p:cNvPr id="84" name="矩形 83"/>
            <p:cNvSpPr/>
            <p:nvPr/>
          </p:nvSpPr>
          <p:spPr>
            <a:xfrm>
              <a:off x="1502111" y="2889742"/>
              <a:ext cx="3285913" cy="572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</p:grpSp>
      <p:sp>
        <p:nvSpPr>
          <p:cNvPr id="63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5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6" grpId="0" animBg="1"/>
      <p:bldP spid="77" grpId="0" animBg="1"/>
      <p:bldP spid="82" grpId="0" animBg="1"/>
      <p:bldP spid="11" grpId="0" animBg="1"/>
      <p:bldP spid="12" grpId="0" animBg="1"/>
      <p:bldP spid="63" grpId="0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椭圆 79"/>
          <p:cNvSpPr/>
          <p:nvPr/>
        </p:nvSpPr>
        <p:spPr>
          <a:xfrm>
            <a:off x="668996" y="1570522"/>
            <a:ext cx="2729420" cy="2729420"/>
          </a:xfrm>
          <a:prstGeom prst="ellipse">
            <a:avLst/>
          </a:prstGeom>
          <a:noFill/>
          <a:ln>
            <a:solidFill>
              <a:schemeClr val="bg1">
                <a:alpha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81" name="椭圆 80"/>
          <p:cNvSpPr/>
          <p:nvPr/>
        </p:nvSpPr>
        <p:spPr>
          <a:xfrm>
            <a:off x="3236008" y="1570522"/>
            <a:ext cx="2729420" cy="2729420"/>
          </a:xfrm>
          <a:prstGeom prst="ellipse">
            <a:avLst/>
          </a:prstGeom>
          <a:noFill/>
          <a:ln>
            <a:solidFill>
              <a:schemeClr val="bg1">
                <a:alpha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85" name="椭圆 84"/>
          <p:cNvSpPr/>
          <p:nvPr/>
        </p:nvSpPr>
        <p:spPr>
          <a:xfrm>
            <a:off x="5803020" y="1570522"/>
            <a:ext cx="2729420" cy="2729420"/>
          </a:xfrm>
          <a:prstGeom prst="ellipse">
            <a:avLst/>
          </a:prstGeom>
          <a:noFill/>
          <a:ln>
            <a:solidFill>
              <a:schemeClr val="bg1">
                <a:alpha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3" name="组合 2"/>
          <p:cNvGrpSpPr/>
          <p:nvPr/>
        </p:nvGrpSpPr>
        <p:grpSpPr>
          <a:xfrm>
            <a:off x="1061598" y="1347614"/>
            <a:ext cx="1944216" cy="339432"/>
            <a:chOff x="1061598" y="1347614"/>
            <a:chExt cx="1944216" cy="339432"/>
          </a:xfrm>
        </p:grpSpPr>
        <p:sp>
          <p:nvSpPr>
            <p:cNvPr id="7" name="TextBox 6"/>
            <p:cNvSpPr txBox="1"/>
            <p:nvPr/>
          </p:nvSpPr>
          <p:spPr>
            <a:xfrm>
              <a:off x="1169610" y="1348492"/>
              <a:ext cx="1728192" cy="338554"/>
            </a:xfrm>
            <a:prstGeom prst="rect">
              <a:avLst/>
            </a:prstGeom>
            <a:gradFill flip="none" rotWithShape="1">
              <a:gsLst>
                <a:gs pos="0">
                  <a:srgbClr val="40E0C5">
                    <a:alpha val="53000"/>
                  </a:srgbClr>
                </a:gs>
                <a:gs pos="92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关键字</a:t>
              </a:r>
              <a:endPara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061598" y="1347614"/>
              <a:ext cx="194421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1061598" y="1686952"/>
              <a:ext cx="194421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3628610" y="1347614"/>
            <a:ext cx="1944216" cy="339432"/>
            <a:chOff x="3628610" y="1347614"/>
            <a:chExt cx="1944216" cy="339432"/>
          </a:xfrm>
        </p:grpSpPr>
        <p:sp>
          <p:nvSpPr>
            <p:cNvPr id="91" name="TextBox 90"/>
            <p:cNvSpPr txBox="1"/>
            <p:nvPr/>
          </p:nvSpPr>
          <p:spPr>
            <a:xfrm>
              <a:off x="3736622" y="1348492"/>
              <a:ext cx="1728192" cy="338554"/>
            </a:xfrm>
            <a:prstGeom prst="rect">
              <a:avLst/>
            </a:prstGeom>
            <a:gradFill flip="none" rotWithShape="1">
              <a:gsLst>
                <a:gs pos="0">
                  <a:srgbClr val="40E0C5">
                    <a:alpha val="53000"/>
                  </a:srgbClr>
                </a:gs>
                <a:gs pos="92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关键字</a:t>
              </a:r>
              <a:endPara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92" name="直接连接符 91"/>
            <p:cNvCxnSpPr/>
            <p:nvPr/>
          </p:nvCxnSpPr>
          <p:spPr>
            <a:xfrm>
              <a:off x="3628610" y="1347614"/>
              <a:ext cx="194421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3628610" y="1686952"/>
              <a:ext cx="194421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6195622" y="1347614"/>
            <a:ext cx="1944216" cy="339432"/>
            <a:chOff x="6195622" y="1347614"/>
            <a:chExt cx="1944216" cy="339432"/>
          </a:xfrm>
        </p:grpSpPr>
        <p:sp>
          <p:nvSpPr>
            <p:cNvPr id="95" name="TextBox 94"/>
            <p:cNvSpPr txBox="1"/>
            <p:nvPr/>
          </p:nvSpPr>
          <p:spPr>
            <a:xfrm>
              <a:off x="6303634" y="1348492"/>
              <a:ext cx="1728192" cy="338554"/>
            </a:xfrm>
            <a:prstGeom prst="rect">
              <a:avLst/>
            </a:prstGeom>
            <a:gradFill flip="none" rotWithShape="1">
              <a:gsLst>
                <a:gs pos="0">
                  <a:srgbClr val="40E0C5">
                    <a:alpha val="53000"/>
                  </a:srgbClr>
                </a:gs>
                <a:gs pos="92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关键字</a:t>
              </a:r>
              <a:endPara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96" name="直接连接符 95"/>
            <p:cNvCxnSpPr/>
            <p:nvPr/>
          </p:nvCxnSpPr>
          <p:spPr>
            <a:xfrm>
              <a:off x="6195622" y="1347614"/>
              <a:ext cx="194421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6195622" y="1686952"/>
              <a:ext cx="1944216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946501" y="2100441"/>
            <a:ext cx="2174410" cy="1898182"/>
            <a:chOff x="1009700" y="2211710"/>
            <a:chExt cx="2174410" cy="1898182"/>
          </a:xfrm>
        </p:grpSpPr>
        <p:sp>
          <p:nvSpPr>
            <p:cNvPr id="87" name="KSO_Shape"/>
            <p:cNvSpPr/>
            <p:nvPr/>
          </p:nvSpPr>
          <p:spPr bwMode="auto">
            <a:xfrm>
              <a:off x="1665406" y="2211710"/>
              <a:ext cx="736600" cy="934376"/>
            </a:xfrm>
            <a:custGeom>
              <a:avLst/>
              <a:gdLst>
                <a:gd name="T0" fmla="*/ 259322 w 2665412"/>
                <a:gd name="T1" fmla="*/ 2895285 h 3382963"/>
                <a:gd name="T2" fmla="*/ 511017 w 2665412"/>
                <a:gd name="T3" fmla="*/ 3155147 h 3382963"/>
                <a:gd name="T4" fmla="*/ 770965 w 2665412"/>
                <a:gd name="T5" fmla="*/ 2903852 h 3382963"/>
                <a:gd name="T6" fmla="*/ 519587 w 2665412"/>
                <a:gd name="T7" fmla="*/ 2643989 h 3382963"/>
                <a:gd name="T8" fmla="*/ 875071 w 2665412"/>
                <a:gd name="T9" fmla="*/ 2732514 h 3382963"/>
                <a:gd name="T10" fmla="*/ 732560 w 2665412"/>
                <a:gd name="T11" fmla="*/ 3231615 h 3382963"/>
                <a:gd name="T12" fmla="*/ 265987 w 2665412"/>
                <a:gd name="T13" fmla="*/ 3315697 h 3382963"/>
                <a:gd name="T14" fmla="*/ 147598 w 2665412"/>
                <a:gd name="T15" fmla="*/ 2750917 h 3382963"/>
                <a:gd name="T16" fmla="*/ 1831415 w 2665412"/>
                <a:gd name="T17" fmla="*/ 2257426 h 3382963"/>
                <a:gd name="T18" fmla="*/ 1993961 w 2665412"/>
                <a:gd name="T19" fmla="*/ 2438401 h 3382963"/>
                <a:gd name="T20" fmla="*/ 1847258 w 2665412"/>
                <a:gd name="T21" fmla="*/ 2409508 h 3382963"/>
                <a:gd name="T22" fmla="*/ 1685662 w 2665412"/>
                <a:gd name="T23" fmla="*/ 2468563 h 3382963"/>
                <a:gd name="T24" fmla="*/ 1995229 w 2665412"/>
                <a:gd name="T25" fmla="*/ 2640966 h 3382963"/>
                <a:gd name="T26" fmla="*/ 1952137 w 2665412"/>
                <a:gd name="T27" fmla="*/ 2838768 h 3382963"/>
                <a:gd name="T28" fmla="*/ 1735409 w 2665412"/>
                <a:gd name="T29" fmla="*/ 2918143 h 3382963"/>
                <a:gd name="T30" fmla="*/ 1580784 w 2665412"/>
                <a:gd name="T31" fmla="*/ 2728596 h 3382963"/>
                <a:gd name="T32" fmla="*/ 1742380 w 2665412"/>
                <a:gd name="T33" fmla="*/ 2773998 h 3382963"/>
                <a:gd name="T34" fmla="*/ 1881478 w 2665412"/>
                <a:gd name="T35" fmla="*/ 2691766 h 3382963"/>
                <a:gd name="T36" fmla="*/ 1563357 w 2665412"/>
                <a:gd name="T37" fmla="*/ 2467293 h 3382963"/>
                <a:gd name="T38" fmla="*/ 1692634 w 2665412"/>
                <a:gd name="T39" fmla="*/ 2322831 h 3382963"/>
                <a:gd name="T40" fmla="*/ 1625723 w 2665412"/>
                <a:gd name="T41" fmla="*/ 2198771 h 3382963"/>
                <a:gd name="T42" fmla="*/ 1410098 w 2665412"/>
                <a:gd name="T43" fmla="*/ 2430592 h 3382963"/>
                <a:gd name="T44" fmla="*/ 1421847 w 2665412"/>
                <a:gd name="T45" fmla="*/ 2757048 h 3382963"/>
                <a:gd name="T46" fmla="*/ 1653351 w 2665412"/>
                <a:gd name="T47" fmla="*/ 2972991 h 3382963"/>
                <a:gd name="T48" fmla="*/ 1980125 w 2665412"/>
                <a:gd name="T49" fmla="*/ 2960924 h 3382963"/>
                <a:gd name="T50" fmla="*/ 2195433 w 2665412"/>
                <a:gd name="T51" fmla="*/ 2729420 h 3382963"/>
                <a:gd name="T52" fmla="*/ 2184001 w 2665412"/>
                <a:gd name="T53" fmla="*/ 2402964 h 3382963"/>
                <a:gd name="T54" fmla="*/ 1952179 w 2665412"/>
                <a:gd name="T55" fmla="*/ 2187021 h 3382963"/>
                <a:gd name="T56" fmla="*/ 2156055 w 2665412"/>
                <a:gd name="T57" fmla="*/ 2032367 h 3382963"/>
                <a:gd name="T58" fmla="*/ 2395816 w 2665412"/>
                <a:gd name="T59" fmla="*/ 2850094 h 3382963"/>
                <a:gd name="T60" fmla="*/ 1619054 w 2665412"/>
                <a:gd name="T61" fmla="*/ 3205130 h 3382963"/>
                <a:gd name="T62" fmla="*/ 1161763 w 2665412"/>
                <a:gd name="T63" fmla="*/ 2697981 h 3382963"/>
                <a:gd name="T64" fmla="*/ 1590474 w 2665412"/>
                <a:gd name="T65" fmla="*/ 1963774 h 3382963"/>
                <a:gd name="T66" fmla="*/ 247746 w 2665412"/>
                <a:gd name="T67" fmla="*/ 2374875 h 3382963"/>
                <a:gd name="T68" fmla="*/ 90506 w 2665412"/>
                <a:gd name="T69" fmla="*/ 2382501 h 3382963"/>
                <a:gd name="T70" fmla="*/ 82882 w 2665412"/>
                <a:gd name="T71" fmla="*/ 2224911 h 3382963"/>
                <a:gd name="T72" fmla="*/ 1925231 w 2665412"/>
                <a:gd name="T73" fmla="*/ 1275421 h 3382963"/>
                <a:gd name="T74" fmla="*/ 2142932 w 2665412"/>
                <a:gd name="T75" fmla="*/ 1565745 h 3382963"/>
                <a:gd name="T76" fmla="*/ 2433411 w 2665412"/>
                <a:gd name="T77" fmla="*/ 1348081 h 3382963"/>
                <a:gd name="T78" fmla="*/ 2215710 w 2665412"/>
                <a:gd name="T79" fmla="*/ 1057758 h 3382963"/>
                <a:gd name="T80" fmla="*/ 2557039 w 2665412"/>
                <a:gd name="T81" fmla="*/ 1184676 h 3382963"/>
                <a:gd name="T82" fmla="*/ 2359043 w 2665412"/>
                <a:gd name="T83" fmla="*/ 1666644 h 3382963"/>
                <a:gd name="T84" fmla="*/ 1943029 w 2665412"/>
                <a:gd name="T85" fmla="*/ 1631742 h 3382963"/>
                <a:gd name="T86" fmla="*/ 1831795 w 2665412"/>
                <a:gd name="T87" fmla="*/ 1117727 h 3382963"/>
                <a:gd name="T88" fmla="*/ 1543971 w 2665412"/>
                <a:gd name="T89" fmla="*/ 596250 h 3382963"/>
                <a:gd name="T90" fmla="*/ 1297460 w 2665412"/>
                <a:gd name="T91" fmla="*/ 948099 h 3382963"/>
                <a:gd name="T92" fmla="*/ 1031888 w 2665412"/>
                <a:gd name="T93" fmla="*/ 755548 h 3382963"/>
                <a:gd name="T94" fmla="*/ 814631 w 2665412"/>
                <a:gd name="T95" fmla="*/ 602286 h 3382963"/>
                <a:gd name="T96" fmla="*/ 863801 w 2665412"/>
                <a:gd name="T97" fmla="*/ 640380 h 3382963"/>
                <a:gd name="T98" fmla="*/ 958650 w 2665412"/>
                <a:gd name="T99" fmla="*/ 731486 h 3382963"/>
                <a:gd name="T100" fmla="*/ 915825 w 2665412"/>
                <a:gd name="T101" fmla="*/ 1047026 h 3382963"/>
                <a:gd name="T102" fmla="*/ 1093788 w 2665412"/>
                <a:gd name="T103" fmla="*/ 1742545 h 3382963"/>
                <a:gd name="T104" fmla="*/ 941203 w 2665412"/>
                <a:gd name="T105" fmla="*/ 2331086 h 3382963"/>
                <a:gd name="T106" fmla="*/ 804162 w 2665412"/>
                <a:gd name="T107" fmla="*/ 2246646 h 3382963"/>
                <a:gd name="T108" fmla="*/ 518978 w 2665412"/>
                <a:gd name="T109" fmla="*/ 1458116 h 3382963"/>
                <a:gd name="T110" fmla="*/ 425714 w 2665412"/>
                <a:gd name="T111" fmla="*/ 1302568 h 3382963"/>
                <a:gd name="T112" fmla="*/ 154488 w 2665412"/>
                <a:gd name="T113" fmla="*/ 951475 h 3382963"/>
                <a:gd name="T114" fmla="*/ 4758 w 2665412"/>
                <a:gd name="T115" fmla="*/ 912429 h 3382963"/>
                <a:gd name="T116" fmla="*/ 912333 w 2665412"/>
                <a:gd name="T117" fmla="*/ 0 h 3382963"/>
                <a:gd name="T118" fmla="*/ 1112519 w 2665412"/>
                <a:gd name="T119" fmla="*/ 199433 h 3382963"/>
                <a:gd name="T120" fmla="*/ 953005 w 2665412"/>
                <a:gd name="T121" fmla="*/ 526732 h 3382963"/>
                <a:gd name="T122" fmla="*/ 719772 w 2665412"/>
                <a:gd name="T123" fmla="*/ 209293 h 3382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65412" h="3382963">
                  <a:moveTo>
                    <a:pt x="506574" y="2643989"/>
                  </a:moveTo>
                  <a:lnTo>
                    <a:pt x="493243" y="2644624"/>
                  </a:lnTo>
                  <a:lnTo>
                    <a:pt x="480230" y="2646210"/>
                  </a:lnTo>
                  <a:lnTo>
                    <a:pt x="467217" y="2648431"/>
                  </a:lnTo>
                  <a:lnTo>
                    <a:pt x="454521" y="2650970"/>
                  </a:lnTo>
                  <a:lnTo>
                    <a:pt x="442460" y="2654460"/>
                  </a:lnTo>
                  <a:lnTo>
                    <a:pt x="430399" y="2658585"/>
                  </a:lnTo>
                  <a:lnTo>
                    <a:pt x="418655" y="2663027"/>
                  </a:lnTo>
                  <a:lnTo>
                    <a:pt x="407229" y="2667786"/>
                  </a:lnTo>
                  <a:lnTo>
                    <a:pt x="396120" y="2673180"/>
                  </a:lnTo>
                  <a:lnTo>
                    <a:pt x="385328" y="2679526"/>
                  </a:lnTo>
                  <a:lnTo>
                    <a:pt x="374854" y="2685872"/>
                  </a:lnTo>
                  <a:lnTo>
                    <a:pt x="364380" y="2692852"/>
                  </a:lnTo>
                  <a:lnTo>
                    <a:pt x="354858" y="2700784"/>
                  </a:lnTo>
                  <a:lnTo>
                    <a:pt x="345336" y="2708717"/>
                  </a:lnTo>
                  <a:lnTo>
                    <a:pt x="336449" y="2717284"/>
                  </a:lnTo>
                  <a:lnTo>
                    <a:pt x="327562" y="2725533"/>
                  </a:lnTo>
                  <a:lnTo>
                    <a:pt x="319310" y="2735052"/>
                  </a:lnTo>
                  <a:lnTo>
                    <a:pt x="312010" y="2744571"/>
                  </a:lnTo>
                  <a:lnTo>
                    <a:pt x="304710" y="2754724"/>
                  </a:lnTo>
                  <a:lnTo>
                    <a:pt x="298044" y="2764878"/>
                  </a:lnTo>
                  <a:lnTo>
                    <a:pt x="291696" y="2775348"/>
                  </a:lnTo>
                  <a:lnTo>
                    <a:pt x="285983" y="2786136"/>
                  </a:lnTo>
                  <a:lnTo>
                    <a:pt x="280905" y="2797241"/>
                  </a:lnTo>
                  <a:lnTo>
                    <a:pt x="276144" y="2808981"/>
                  </a:lnTo>
                  <a:lnTo>
                    <a:pt x="272018" y="2820721"/>
                  </a:lnTo>
                  <a:lnTo>
                    <a:pt x="268209" y="2832461"/>
                  </a:lnTo>
                  <a:lnTo>
                    <a:pt x="265353" y="2844835"/>
                  </a:lnTo>
                  <a:lnTo>
                    <a:pt x="263131" y="2857210"/>
                  </a:lnTo>
                  <a:lnTo>
                    <a:pt x="261226" y="2869584"/>
                  </a:lnTo>
                  <a:lnTo>
                    <a:pt x="259957" y="2882276"/>
                  </a:lnTo>
                  <a:lnTo>
                    <a:pt x="259322" y="2895285"/>
                  </a:lnTo>
                  <a:lnTo>
                    <a:pt x="259639" y="2908294"/>
                  </a:lnTo>
                  <a:lnTo>
                    <a:pt x="260274" y="2921620"/>
                  </a:lnTo>
                  <a:lnTo>
                    <a:pt x="261861" y="2934629"/>
                  </a:lnTo>
                  <a:lnTo>
                    <a:pt x="264083" y="2947638"/>
                  </a:lnTo>
                  <a:lnTo>
                    <a:pt x="266622" y="2960330"/>
                  </a:lnTo>
                  <a:lnTo>
                    <a:pt x="270113" y="2972704"/>
                  </a:lnTo>
                  <a:lnTo>
                    <a:pt x="273922" y="2984444"/>
                  </a:lnTo>
                  <a:lnTo>
                    <a:pt x="278366" y="2996501"/>
                  </a:lnTo>
                  <a:lnTo>
                    <a:pt x="283444" y="3007924"/>
                  </a:lnTo>
                  <a:lnTo>
                    <a:pt x="288840" y="3019029"/>
                  </a:lnTo>
                  <a:lnTo>
                    <a:pt x="294870" y="3029817"/>
                  </a:lnTo>
                  <a:lnTo>
                    <a:pt x="301536" y="3040605"/>
                  </a:lnTo>
                  <a:lnTo>
                    <a:pt x="308836" y="3050441"/>
                  </a:lnTo>
                  <a:lnTo>
                    <a:pt x="316136" y="3060277"/>
                  </a:lnTo>
                  <a:lnTo>
                    <a:pt x="323753" y="3069478"/>
                  </a:lnTo>
                  <a:lnTo>
                    <a:pt x="332323" y="3078680"/>
                  </a:lnTo>
                  <a:lnTo>
                    <a:pt x="341210" y="3087247"/>
                  </a:lnTo>
                  <a:lnTo>
                    <a:pt x="350732" y="3095496"/>
                  </a:lnTo>
                  <a:lnTo>
                    <a:pt x="360254" y="3103429"/>
                  </a:lnTo>
                  <a:lnTo>
                    <a:pt x="370411" y="3110409"/>
                  </a:lnTo>
                  <a:lnTo>
                    <a:pt x="380250" y="3117072"/>
                  </a:lnTo>
                  <a:lnTo>
                    <a:pt x="391041" y="3123418"/>
                  </a:lnTo>
                  <a:lnTo>
                    <a:pt x="401833" y="3128812"/>
                  </a:lnTo>
                  <a:lnTo>
                    <a:pt x="412942" y="3134206"/>
                  </a:lnTo>
                  <a:lnTo>
                    <a:pt x="424685" y="3138965"/>
                  </a:lnTo>
                  <a:lnTo>
                    <a:pt x="436429" y="3143090"/>
                  </a:lnTo>
                  <a:lnTo>
                    <a:pt x="448173" y="3146580"/>
                  </a:lnTo>
                  <a:lnTo>
                    <a:pt x="460551" y="3149753"/>
                  </a:lnTo>
                  <a:lnTo>
                    <a:pt x="472930" y="3151974"/>
                  </a:lnTo>
                  <a:lnTo>
                    <a:pt x="485626" y="3153878"/>
                  </a:lnTo>
                  <a:lnTo>
                    <a:pt x="498004" y="3154830"/>
                  </a:lnTo>
                  <a:lnTo>
                    <a:pt x="511017" y="3155147"/>
                  </a:lnTo>
                  <a:lnTo>
                    <a:pt x="524030" y="3155147"/>
                  </a:lnTo>
                  <a:lnTo>
                    <a:pt x="537044" y="3154513"/>
                  </a:lnTo>
                  <a:lnTo>
                    <a:pt x="550374" y="3152926"/>
                  </a:lnTo>
                  <a:lnTo>
                    <a:pt x="563070" y="3150705"/>
                  </a:lnTo>
                  <a:lnTo>
                    <a:pt x="575766" y="3148167"/>
                  </a:lnTo>
                  <a:lnTo>
                    <a:pt x="588462" y="3144994"/>
                  </a:lnTo>
                  <a:lnTo>
                    <a:pt x="600206" y="3141186"/>
                  </a:lnTo>
                  <a:lnTo>
                    <a:pt x="612267" y="3136744"/>
                  </a:lnTo>
                  <a:lnTo>
                    <a:pt x="623693" y="3131668"/>
                  </a:lnTo>
                  <a:lnTo>
                    <a:pt x="634802" y="3125956"/>
                  </a:lnTo>
                  <a:lnTo>
                    <a:pt x="645593" y="3119928"/>
                  </a:lnTo>
                  <a:lnTo>
                    <a:pt x="656067" y="3113265"/>
                  </a:lnTo>
                  <a:lnTo>
                    <a:pt x="665907" y="3106284"/>
                  </a:lnTo>
                  <a:lnTo>
                    <a:pt x="676063" y="3098986"/>
                  </a:lnTo>
                  <a:lnTo>
                    <a:pt x="685268" y="3090737"/>
                  </a:lnTo>
                  <a:lnTo>
                    <a:pt x="694155" y="3082487"/>
                  </a:lnTo>
                  <a:lnTo>
                    <a:pt x="702725" y="3073603"/>
                  </a:lnTo>
                  <a:lnTo>
                    <a:pt x="710977" y="3064402"/>
                  </a:lnTo>
                  <a:lnTo>
                    <a:pt x="718594" y="3054566"/>
                  </a:lnTo>
                  <a:lnTo>
                    <a:pt x="725894" y="3045047"/>
                  </a:lnTo>
                  <a:lnTo>
                    <a:pt x="732560" y="3034576"/>
                  </a:lnTo>
                  <a:lnTo>
                    <a:pt x="738908" y="3023788"/>
                  </a:lnTo>
                  <a:lnTo>
                    <a:pt x="744621" y="3013000"/>
                  </a:lnTo>
                  <a:lnTo>
                    <a:pt x="750017" y="3001895"/>
                  </a:lnTo>
                  <a:lnTo>
                    <a:pt x="754460" y="2990472"/>
                  </a:lnTo>
                  <a:lnTo>
                    <a:pt x="758586" y="2979050"/>
                  </a:lnTo>
                  <a:lnTo>
                    <a:pt x="762078" y="2966676"/>
                  </a:lnTo>
                  <a:lnTo>
                    <a:pt x="765252" y="2954618"/>
                  </a:lnTo>
                  <a:lnTo>
                    <a:pt x="767473" y="2942244"/>
                  </a:lnTo>
                  <a:lnTo>
                    <a:pt x="769378" y="2929870"/>
                  </a:lnTo>
                  <a:lnTo>
                    <a:pt x="770330" y="2916861"/>
                  </a:lnTo>
                  <a:lnTo>
                    <a:pt x="770965" y="2903852"/>
                  </a:lnTo>
                  <a:lnTo>
                    <a:pt x="770647" y="2890843"/>
                  </a:lnTo>
                  <a:lnTo>
                    <a:pt x="770013" y="2877834"/>
                  </a:lnTo>
                  <a:lnTo>
                    <a:pt x="768426" y="2864507"/>
                  </a:lnTo>
                  <a:lnTo>
                    <a:pt x="766521" y="2851816"/>
                  </a:lnTo>
                  <a:lnTo>
                    <a:pt x="763982" y="2839441"/>
                  </a:lnTo>
                  <a:lnTo>
                    <a:pt x="760808" y="2827067"/>
                  </a:lnTo>
                  <a:lnTo>
                    <a:pt x="756682" y="2814692"/>
                  </a:lnTo>
                  <a:lnTo>
                    <a:pt x="752238" y="2802953"/>
                  </a:lnTo>
                  <a:lnTo>
                    <a:pt x="747160" y="2791530"/>
                  </a:lnTo>
                  <a:lnTo>
                    <a:pt x="741764" y="2780108"/>
                  </a:lnTo>
                  <a:lnTo>
                    <a:pt x="735416" y="2769637"/>
                  </a:lnTo>
                  <a:lnTo>
                    <a:pt x="729068" y="2759166"/>
                  </a:lnTo>
                  <a:lnTo>
                    <a:pt x="722086" y="2749013"/>
                  </a:lnTo>
                  <a:lnTo>
                    <a:pt x="714468" y="2739177"/>
                  </a:lnTo>
                  <a:lnTo>
                    <a:pt x="706533" y="2729658"/>
                  </a:lnTo>
                  <a:lnTo>
                    <a:pt x="697964" y="2720774"/>
                  </a:lnTo>
                  <a:lnTo>
                    <a:pt x="689394" y="2712207"/>
                  </a:lnTo>
                  <a:lnTo>
                    <a:pt x="680189" y="2704275"/>
                  </a:lnTo>
                  <a:lnTo>
                    <a:pt x="670350" y="2696342"/>
                  </a:lnTo>
                  <a:lnTo>
                    <a:pt x="660511" y="2689362"/>
                  </a:lnTo>
                  <a:lnTo>
                    <a:pt x="650037" y="2682382"/>
                  </a:lnTo>
                  <a:lnTo>
                    <a:pt x="639563" y="2676353"/>
                  </a:lnTo>
                  <a:lnTo>
                    <a:pt x="628771" y="2670324"/>
                  </a:lnTo>
                  <a:lnTo>
                    <a:pt x="617662" y="2665248"/>
                  </a:lnTo>
                  <a:lnTo>
                    <a:pt x="606236" y="2660171"/>
                  </a:lnTo>
                  <a:lnTo>
                    <a:pt x="594175" y="2656364"/>
                  </a:lnTo>
                  <a:lnTo>
                    <a:pt x="582431" y="2652873"/>
                  </a:lnTo>
                  <a:lnTo>
                    <a:pt x="570053" y="2650018"/>
                  </a:lnTo>
                  <a:lnTo>
                    <a:pt x="557992" y="2647479"/>
                  </a:lnTo>
                  <a:lnTo>
                    <a:pt x="545296" y="2645576"/>
                  </a:lnTo>
                  <a:lnTo>
                    <a:pt x="532600" y="2644306"/>
                  </a:lnTo>
                  <a:lnTo>
                    <a:pt x="519587" y="2643989"/>
                  </a:lnTo>
                  <a:lnTo>
                    <a:pt x="506574" y="2643989"/>
                  </a:lnTo>
                  <a:close/>
                  <a:moveTo>
                    <a:pt x="552279" y="2413000"/>
                  </a:moveTo>
                  <a:lnTo>
                    <a:pt x="560214" y="2505650"/>
                  </a:lnTo>
                  <a:lnTo>
                    <a:pt x="569736" y="2506602"/>
                  </a:lnTo>
                  <a:lnTo>
                    <a:pt x="578940" y="2508188"/>
                  </a:lnTo>
                  <a:lnTo>
                    <a:pt x="588779" y="2510092"/>
                  </a:lnTo>
                  <a:lnTo>
                    <a:pt x="597984" y="2511678"/>
                  </a:lnTo>
                  <a:lnTo>
                    <a:pt x="607506" y="2513582"/>
                  </a:lnTo>
                  <a:lnTo>
                    <a:pt x="617028" y="2516120"/>
                  </a:lnTo>
                  <a:lnTo>
                    <a:pt x="626232" y="2518976"/>
                  </a:lnTo>
                  <a:lnTo>
                    <a:pt x="635119" y="2521514"/>
                  </a:lnTo>
                  <a:lnTo>
                    <a:pt x="644006" y="2524370"/>
                  </a:lnTo>
                  <a:lnTo>
                    <a:pt x="653211" y="2527860"/>
                  </a:lnTo>
                  <a:lnTo>
                    <a:pt x="661780" y="2531033"/>
                  </a:lnTo>
                  <a:lnTo>
                    <a:pt x="670668" y="2534841"/>
                  </a:lnTo>
                  <a:lnTo>
                    <a:pt x="679237" y="2538648"/>
                  </a:lnTo>
                  <a:lnTo>
                    <a:pt x="687807" y="2542773"/>
                  </a:lnTo>
                  <a:lnTo>
                    <a:pt x="696377" y="2547215"/>
                  </a:lnTo>
                  <a:lnTo>
                    <a:pt x="704629" y="2551657"/>
                  </a:lnTo>
                  <a:lnTo>
                    <a:pt x="764299" y="2480266"/>
                  </a:lnTo>
                  <a:lnTo>
                    <a:pt x="884275" y="2581165"/>
                  </a:lnTo>
                  <a:lnTo>
                    <a:pt x="824922" y="2651921"/>
                  </a:lnTo>
                  <a:lnTo>
                    <a:pt x="830953" y="2659219"/>
                  </a:lnTo>
                  <a:lnTo>
                    <a:pt x="836348" y="2666517"/>
                  </a:lnTo>
                  <a:lnTo>
                    <a:pt x="842062" y="2674449"/>
                  </a:lnTo>
                  <a:lnTo>
                    <a:pt x="847140" y="2682382"/>
                  </a:lnTo>
                  <a:lnTo>
                    <a:pt x="852536" y="2690314"/>
                  </a:lnTo>
                  <a:lnTo>
                    <a:pt x="857297" y="2698563"/>
                  </a:lnTo>
                  <a:lnTo>
                    <a:pt x="862057" y="2706813"/>
                  </a:lnTo>
                  <a:lnTo>
                    <a:pt x="866501" y="2715380"/>
                  </a:lnTo>
                  <a:lnTo>
                    <a:pt x="870945" y="2723947"/>
                  </a:lnTo>
                  <a:lnTo>
                    <a:pt x="875071" y="2732514"/>
                  </a:lnTo>
                  <a:lnTo>
                    <a:pt x="879197" y="2741398"/>
                  </a:lnTo>
                  <a:lnTo>
                    <a:pt x="883006" y="2750282"/>
                  </a:lnTo>
                  <a:lnTo>
                    <a:pt x="886497" y="2759166"/>
                  </a:lnTo>
                  <a:lnTo>
                    <a:pt x="889671" y="2768050"/>
                  </a:lnTo>
                  <a:lnTo>
                    <a:pt x="892845" y="2777252"/>
                  </a:lnTo>
                  <a:lnTo>
                    <a:pt x="896019" y="2786453"/>
                  </a:lnTo>
                  <a:lnTo>
                    <a:pt x="986794" y="2779156"/>
                  </a:lnTo>
                  <a:lnTo>
                    <a:pt x="1000125" y="2934629"/>
                  </a:lnTo>
                  <a:lnTo>
                    <a:pt x="909667" y="2942879"/>
                  </a:lnTo>
                  <a:lnTo>
                    <a:pt x="908397" y="2952397"/>
                  </a:lnTo>
                  <a:lnTo>
                    <a:pt x="907128" y="2962233"/>
                  </a:lnTo>
                  <a:lnTo>
                    <a:pt x="905541" y="2971752"/>
                  </a:lnTo>
                  <a:lnTo>
                    <a:pt x="903636" y="2981588"/>
                  </a:lnTo>
                  <a:lnTo>
                    <a:pt x="901415" y="2990790"/>
                  </a:lnTo>
                  <a:lnTo>
                    <a:pt x="899193" y="3000309"/>
                  </a:lnTo>
                  <a:lnTo>
                    <a:pt x="896654" y="3009827"/>
                  </a:lnTo>
                  <a:lnTo>
                    <a:pt x="893797" y="3019029"/>
                  </a:lnTo>
                  <a:lnTo>
                    <a:pt x="890623" y="3027913"/>
                  </a:lnTo>
                  <a:lnTo>
                    <a:pt x="887449" y="3036797"/>
                  </a:lnTo>
                  <a:lnTo>
                    <a:pt x="883958" y="3045999"/>
                  </a:lnTo>
                  <a:lnTo>
                    <a:pt x="880149" y="3054566"/>
                  </a:lnTo>
                  <a:lnTo>
                    <a:pt x="876658" y="3063450"/>
                  </a:lnTo>
                  <a:lnTo>
                    <a:pt x="872532" y="3072017"/>
                  </a:lnTo>
                  <a:lnTo>
                    <a:pt x="868088" y="3080584"/>
                  </a:lnTo>
                  <a:lnTo>
                    <a:pt x="863644" y="3089150"/>
                  </a:lnTo>
                  <a:lnTo>
                    <a:pt x="933154" y="3147532"/>
                  </a:lnTo>
                  <a:lnTo>
                    <a:pt x="831905" y="3267151"/>
                  </a:lnTo>
                  <a:lnTo>
                    <a:pt x="763347" y="3209404"/>
                  </a:lnTo>
                  <a:lnTo>
                    <a:pt x="755730" y="3215433"/>
                  </a:lnTo>
                  <a:lnTo>
                    <a:pt x="748112" y="3221144"/>
                  </a:lnTo>
                  <a:lnTo>
                    <a:pt x="740177" y="3226538"/>
                  </a:lnTo>
                  <a:lnTo>
                    <a:pt x="732560" y="3231615"/>
                  </a:lnTo>
                  <a:lnTo>
                    <a:pt x="724307" y="3237009"/>
                  </a:lnTo>
                  <a:lnTo>
                    <a:pt x="716055" y="3242085"/>
                  </a:lnTo>
                  <a:lnTo>
                    <a:pt x="707485" y="3246527"/>
                  </a:lnTo>
                  <a:lnTo>
                    <a:pt x="698916" y="3251287"/>
                  </a:lnTo>
                  <a:lnTo>
                    <a:pt x="690346" y="3256046"/>
                  </a:lnTo>
                  <a:lnTo>
                    <a:pt x="681459" y="3259854"/>
                  </a:lnTo>
                  <a:lnTo>
                    <a:pt x="672572" y="3263979"/>
                  </a:lnTo>
                  <a:lnTo>
                    <a:pt x="663685" y="3267786"/>
                  </a:lnTo>
                  <a:lnTo>
                    <a:pt x="654480" y="3271276"/>
                  </a:lnTo>
                  <a:lnTo>
                    <a:pt x="645593" y="3274449"/>
                  </a:lnTo>
                  <a:lnTo>
                    <a:pt x="635754" y="3277305"/>
                  </a:lnTo>
                  <a:lnTo>
                    <a:pt x="626549" y="3280478"/>
                  </a:lnTo>
                  <a:lnTo>
                    <a:pt x="634484" y="3369637"/>
                  </a:lnTo>
                  <a:lnTo>
                    <a:pt x="478008" y="3382963"/>
                  </a:lnTo>
                  <a:lnTo>
                    <a:pt x="470390" y="3293804"/>
                  </a:lnTo>
                  <a:lnTo>
                    <a:pt x="460551" y="3292535"/>
                  </a:lnTo>
                  <a:lnTo>
                    <a:pt x="451029" y="3291266"/>
                  </a:lnTo>
                  <a:lnTo>
                    <a:pt x="441190" y="3289362"/>
                  </a:lnTo>
                  <a:lnTo>
                    <a:pt x="431668" y="3287458"/>
                  </a:lnTo>
                  <a:lnTo>
                    <a:pt x="421829" y="3285237"/>
                  </a:lnTo>
                  <a:lnTo>
                    <a:pt x="412624" y="3283016"/>
                  </a:lnTo>
                  <a:lnTo>
                    <a:pt x="403420" y="3280478"/>
                  </a:lnTo>
                  <a:lnTo>
                    <a:pt x="394215" y="3277305"/>
                  </a:lnTo>
                  <a:lnTo>
                    <a:pt x="384693" y="3274449"/>
                  </a:lnTo>
                  <a:lnTo>
                    <a:pt x="375806" y="3271276"/>
                  </a:lnTo>
                  <a:lnTo>
                    <a:pt x="366919" y="3267786"/>
                  </a:lnTo>
                  <a:lnTo>
                    <a:pt x="358032" y="3263979"/>
                  </a:lnTo>
                  <a:lnTo>
                    <a:pt x="349145" y="3259854"/>
                  </a:lnTo>
                  <a:lnTo>
                    <a:pt x="340575" y="3256046"/>
                  </a:lnTo>
                  <a:lnTo>
                    <a:pt x="332006" y="3251921"/>
                  </a:lnTo>
                  <a:lnTo>
                    <a:pt x="323436" y="3246845"/>
                  </a:lnTo>
                  <a:lnTo>
                    <a:pt x="265987" y="3315697"/>
                  </a:lnTo>
                  <a:lnTo>
                    <a:pt x="146012" y="3214798"/>
                  </a:lnTo>
                  <a:lnTo>
                    <a:pt x="204412" y="3145628"/>
                  </a:lnTo>
                  <a:lnTo>
                    <a:pt x="198382" y="3138331"/>
                  </a:lnTo>
                  <a:lnTo>
                    <a:pt x="192669" y="3130398"/>
                  </a:lnTo>
                  <a:lnTo>
                    <a:pt x="187273" y="3122466"/>
                  </a:lnTo>
                  <a:lnTo>
                    <a:pt x="181877" y="3114851"/>
                  </a:lnTo>
                  <a:lnTo>
                    <a:pt x="176799" y="3106602"/>
                  </a:lnTo>
                  <a:lnTo>
                    <a:pt x="172038" y="3098352"/>
                  </a:lnTo>
                  <a:lnTo>
                    <a:pt x="167277" y="3089785"/>
                  </a:lnTo>
                  <a:lnTo>
                    <a:pt x="162834" y="3081853"/>
                  </a:lnTo>
                  <a:lnTo>
                    <a:pt x="158390" y="3072969"/>
                  </a:lnTo>
                  <a:lnTo>
                    <a:pt x="154264" y="3064402"/>
                  </a:lnTo>
                  <a:lnTo>
                    <a:pt x="150455" y="3055517"/>
                  </a:lnTo>
                  <a:lnTo>
                    <a:pt x="146646" y="3046633"/>
                  </a:lnTo>
                  <a:lnTo>
                    <a:pt x="143155" y="3037114"/>
                  </a:lnTo>
                  <a:lnTo>
                    <a:pt x="139664" y="3028230"/>
                  </a:lnTo>
                  <a:lnTo>
                    <a:pt x="136807" y="3018711"/>
                  </a:lnTo>
                  <a:lnTo>
                    <a:pt x="133633" y="3009193"/>
                  </a:lnTo>
                  <a:lnTo>
                    <a:pt x="43175" y="3017125"/>
                  </a:lnTo>
                  <a:lnTo>
                    <a:pt x="30162" y="2861334"/>
                  </a:lnTo>
                  <a:lnTo>
                    <a:pt x="121255" y="2853402"/>
                  </a:lnTo>
                  <a:lnTo>
                    <a:pt x="122207" y="2843249"/>
                  </a:lnTo>
                  <a:lnTo>
                    <a:pt x="123794" y="2833730"/>
                  </a:lnTo>
                  <a:lnTo>
                    <a:pt x="125698" y="2824529"/>
                  </a:lnTo>
                  <a:lnTo>
                    <a:pt x="127285" y="2814692"/>
                  </a:lnTo>
                  <a:lnTo>
                    <a:pt x="129824" y="2805491"/>
                  </a:lnTo>
                  <a:lnTo>
                    <a:pt x="132046" y="2796290"/>
                  </a:lnTo>
                  <a:lnTo>
                    <a:pt x="134903" y="2787088"/>
                  </a:lnTo>
                  <a:lnTo>
                    <a:pt x="137442" y="2777569"/>
                  </a:lnTo>
                  <a:lnTo>
                    <a:pt x="140298" y="2768685"/>
                  </a:lnTo>
                  <a:lnTo>
                    <a:pt x="143790" y="2759801"/>
                  </a:lnTo>
                  <a:lnTo>
                    <a:pt x="147598" y="2750917"/>
                  </a:lnTo>
                  <a:lnTo>
                    <a:pt x="151090" y="2742032"/>
                  </a:lnTo>
                  <a:lnTo>
                    <a:pt x="154899" y="2733466"/>
                  </a:lnTo>
                  <a:lnTo>
                    <a:pt x="159025" y="2724899"/>
                  </a:lnTo>
                  <a:lnTo>
                    <a:pt x="167912" y="2707765"/>
                  </a:lnTo>
                  <a:lnTo>
                    <a:pt x="97450" y="2648749"/>
                  </a:lnTo>
                  <a:lnTo>
                    <a:pt x="198382" y="2528812"/>
                  </a:lnTo>
                  <a:lnTo>
                    <a:pt x="269161" y="2588780"/>
                  </a:lnTo>
                  <a:lnTo>
                    <a:pt x="284079" y="2577675"/>
                  </a:lnTo>
                  <a:lnTo>
                    <a:pt x="299631" y="2566887"/>
                  </a:lnTo>
                  <a:lnTo>
                    <a:pt x="307884" y="2561493"/>
                  </a:lnTo>
                  <a:lnTo>
                    <a:pt x="315819" y="2556734"/>
                  </a:lnTo>
                  <a:lnTo>
                    <a:pt x="324388" y="2552292"/>
                  </a:lnTo>
                  <a:lnTo>
                    <a:pt x="332323" y="2547532"/>
                  </a:lnTo>
                  <a:lnTo>
                    <a:pt x="340893" y="2543407"/>
                  </a:lnTo>
                  <a:lnTo>
                    <a:pt x="349463" y="2539283"/>
                  </a:lnTo>
                  <a:lnTo>
                    <a:pt x="358350" y="2535158"/>
                  </a:lnTo>
                  <a:lnTo>
                    <a:pt x="367237" y="2531350"/>
                  </a:lnTo>
                  <a:lnTo>
                    <a:pt x="376124" y="2528177"/>
                  </a:lnTo>
                  <a:lnTo>
                    <a:pt x="385646" y="2524687"/>
                  </a:lnTo>
                  <a:lnTo>
                    <a:pt x="394533" y="2521832"/>
                  </a:lnTo>
                  <a:lnTo>
                    <a:pt x="403737" y="2518976"/>
                  </a:lnTo>
                  <a:lnTo>
                    <a:pt x="396120" y="2426327"/>
                  </a:lnTo>
                  <a:lnTo>
                    <a:pt x="552279" y="2413000"/>
                  </a:lnTo>
                  <a:close/>
                  <a:moveTo>
                    <a:pt x="1753153" y="2246313"/>
                  </a:moveTo>
                  <a:lnTo>
                    <a:pt x="1813988" y="2246313"/>
                  </a:lnTo>
                  <a:lnTo>
                    <a:pt x="1817474" y="2246631"/>
                  </a:lnTo>
                  <a:lnTo>
                    <a:pt x="1820959" y="2247583"/>
                  </a:lnTo>
                  <a:lnTo>
                    <a:pt x="1823811" y="2248536"/>
                  </a:lnTo>
                  <a:lnTo>
                    <a:pt x="1826346" y="2250441"/>
                  </a:lnTo>
                  <a:lnTo>
                    <a:pt x="1828564" y="2252346"/>
                  </a:lnTo>
                  <a:lnTo>
                    <a:pt x="1830148" y="2254886"/>
                  </a:lnTo>
                  <a:lnTo>
                    <a:pt x="1831415" y="2257426"/>
                  </a:lnTo>
                  <a:lnTo>
                    <a:pt x="1831732" y="2259966"/>
                  </a:lnTo>
                  <a:lnTo>
                    <a:pt x="1831732" y="2310766"/>
                  </a:lnTo>
                  <a:lnTo>
                    <a:pt x="1842188" y="2312036"/>
                  </a:lnTo>
                  <a:lnTo>
                    <a:pt x="1852011" y="2313623"/>
                  </a:lnTo>
                  <a:lnTo>
                    <a:pt x="1862467" y="2315528"/>
                  </a:lnTo>
                  <a:lnTo>
                    <a:pt x="1871973" y="2317751"/>
                  </a:lnTo>
                  <a:lnTo>
                    <a:pt x="1880528" y="2319973"/>
                  </a:lnTo>
                  <a:lnTo>
                    <a:pt x="1889400" y="2322513"/>
                  </a:lnTo>
                  <a:lnTo>
                    <a:pt x="1897955" y="2325371"/>
                  </a:lnTo>
                  <a:lnTo>
                    <a:pt x="1907460" y="2328863"/>
                  </a:lnTo>
                  <a:lnTo>
                    <a:pt x="1916332" y="2332673"/>
                  </a:lnTo>
                  <a:lnTo>
                    <a:pt x="1925204" y="2336801"/>
                  </a:lnTo>
                  <a:lnTo>
                    <a:pt x="1934393" y="2341246"/>
                  </a:lnTo>
                  <a:lnTo>
                    <a:pt x="1942948" y="2345691"/>
                  </a:lnTo>
                  <a:lnTo>
                    <a:pt x="1951503" y="2350771"/>
                  </a:lnTo>
                  <a:lnTo>
                    <a:pt x="1960058" y="2355851"/>
                  </a:lnTo>
                  <a:lnTo>
                    <a:pt x="1967662" y="2361566"/>
                  </a:lnTo>
                  <a:lnTo>
                    <a:pt x="1975267" y="2367281"/>
                  </a:lnTo>
                  <a:lnTo>
                    <a:pt x="1982238" y="2372996"/>
                  </a:lnTo>
                  <a:lnTo>
                    <a:pt x="1988575" y="2379346"/>
                  </a:lnTo>
                  <a:lnTo>
                    <a:pt x="1994278" y="2385378"/>
                  </a:lnTo>
                  <a:lnTo>
                    <a:pt x="1999665" y="2392046"/>
                  </a:lnTo>
                  <a:lnTo>
                    <a:pt x="2002199" y="2396491"/>
                  </a:lnTo>
                  <a:lnTo>
                    <a:pt x="2004100" y="2401253"/>
                  </a:lnTo>
                  <a:lnTo>
                    <a:pt x="2005051" y="2406016"/>
                  </a:lnTo>
                  <a:lnTo>
                    <a:pt x="2005685" y="2411413"/>
                  </a:lnTo>
                  <a:lnTo>
                    <a:pt x="2005051" y="2416493"/>
                  </a:lnTo>
                  <a:lnTo>
                    <a:pt x="2003784" y="2421891"/>
                  </a:lnTo>
                  <a:lnTo>
                    <a:pt x="2001566" y="2427288"/>
                  </a:lnTo>
                  <a:lnTo>
                    <a:pt x="1998397" y="2432368"/>
                  </a:lnTo>
                  <a:lnTo>
                    <a:pt x="1996179" y="2435543"/>
                  </a:lnTo>
                  <a:lnTo>
                    <a:pt x="1993961" y="2438401"/>
                  </a:lnTo>
                  <a:lnTo>
                    <a:pt x="1991426" y="2441576"/>
                  </a:lnTo>
                  <a:lnTo>
                    <a:pt x="1988575" y="2444433"/>
                  </a:lnTo>
                  <a:lnTo>
                    <a:pt x="1985406" y="2447291"/>
                  </a:lnTo>
                  <a:lnTo>
                    <a:pt x="1982238" y="2449831"/>
                  </a:lnTo>
                  <a:lnTo>
                    <a:pt x="1978435" y="2452688"/>
                  </a:lnTo>
                  <a:lnTo>
                    <a:pt x="1974633" y="2454911"/>
                  </a:lnTo>
                  <a:lnTo>
                    <a:pt x="1971148" y="2457133"/>
                  </a:lnTo>
                  <a:lnTo>
                    <a:pt x="1967029" y="2459038"/>
                  </a:lnTo>
                  <a:lnTo>
                    <a:pt x="1962910" y="2460626"/>
                  </a:lnTo>
                  <a:lnTo>
                    <a:pt x="1958790" y="2462213"/>
                  </a:lnTo>
                  <a:lnTo>
                    <a:pt x="1954671" y="2463483"/>
                  </a:lnTo>
                  <a:lnTo>
                    <a:pt x="1950235" y="2464118"/>
                  </a:lnTo>
                  <a:lnTo>
                    <a:pt x="1945799" y="2464753"/>
                  </a:lnTo>
                  <a:lnTo>
                    <a:pt x="1941364" y="2464753"/>
                  </a:lnTo>
                  <a:lnTo>
                    <a:pt x="1936294" y="2464753"/>
                  </a:lnTo>
                  <a:lnTo>
                    <a:pt x="1931541" y="2464118"/>
                  </a:lnTo>
                  <a:lnTo>
                    <a:pt x="1926471" y="2462531"/>
                  </a:lnTo>
                  <a:lnTo>
                    <a:pt x="1922035" y="2460626"/>
                  </a:lnTo>
                  <a:lnTo>
                    <a:pt x="1917916" y="2458403"/>
                  </a:lnTo>
                  <a:lnTo>
                    <a:pt x="1914431" y="2455546"/>
                  </a:lnTo>
                  <a:lnTo>
                    <a:pt x="1910946" y="2452688"/>
                  </a:lnTo>
                  <a:lnTo>
                    <a:pt x="1908094" y="2448878"/>
                  </a:lnTo>
                  <a:lnTo>
                    <a:pt x="1904925" y="2445068"/>
                  </a:lnTo>
                  <a:lnTo>
                    <a:pt x="1903341" y="2443798"/>
                  </a:lnTo>
                  <a:lnTo>
                    <a:pt x="1897004" y="2438401"/>
                  </a:lnTo>
                  <a:lnTo>
                    <a:pt x="1890667" y="2433638"/>
                  </a:lnTo>
                  <a:lnTo>
                    <a:pt x="1883696" y="2429193"/>
                  </a:lnTo>
                  <a:lnTo>
                    <a:pt x="1876092" y="2424431"/>
                  </a:lnTo>
                  <a:lnTo>
                    <a:pt x="1868804" y="2419986"/>
                  </a:lnTo>
                  <a:lnTo>
                    <a:pt x="1861200" y="2415858"/>
                  </a:lnTo>
                  <a:lnTo>
                    <a:pt x="1853912" y="2412366"/>
                  </a:lnTo>
                  <a:lnTo>
                    <a:pt x="1847258" y="2409508"/>
                  </a:lnTo>
                  <a:lnTo>
                    <a:pt x="1840921" y="2407286"/>
                  </a:lnTo>
                  <a:lnTo>
                    <a:pt x="1834267" y="2405381"/>
                  </a:lnTo>
                  <a:lnTo>
                    <a:pt x="1827296" y="2403793"/>
                  </a:lnTo>
                  <a:lnTo>
                    <a:pt x="1820642" y="2402523"/>
                  </a:lnTo>
                  <a:lnTo>
                    <a:pt x="1813355" y="2401253"/>
                  </a:lnTo>
                  <a:lnTo>
                    <a:pt x="1806384" y="2400301"/>
                  </a:lnTo>
                  <a:lnTo>
                    <a:pt x="1799730" y="2399666"/>
                  </a:lnTo>
                  <a:lnTo>
                    <a:pt x="1792759" y="2399348"/>
                  </a:lnTo>
                  <a:lnTo>
                    <a:pt x="1786105" y="2399031"/>
                  </a:lnTo>
                  <a:lnTo>
                    <a:pt x="1776917" y="2399348"/>
                  </a:lnTo>
                  <a:lnTo>
                    <a:pt x="1767094" y="2400301"/>
                  </a:lnTo>
                  <a:lnTo>
                    <a:pt x="1756321" y="2401571"/>
                  </a:lnTo>
                  <a:lnTo>
                    <a:pt x="1745548" y="2404428"/>
                  </a:lnTo>
                  <a:lnTo>
                    <a:pt x="1740162" y="2405698"/>
                  </a:lnTo>
                  <a:lnTo>
                    <a:pt x="1734458" y="2407603"/>
                  </a:lnTo>
                  <a:lnTo>
                    <a:pt x="1729072" y="2409826"/>
                  </a:lnTo>
                  <a:lnTo>
                    <a:pt x="1723368" y="2412048"/>
                  </a:lnTo>
                  <a:lnTo>
                    <a:pt x="1717982" y="2414906"/>
                  </a:lnTo>
                  <a:lnTo>
                    <a:pt x="1712279" y="2418081"/>
                  </a:lnTo>
                  <a:lnTo>
                    <a:pt x="1706575" y="2421256"/>
                  </a:lnTo>
                  <a:lnTo>
                    <a:pt x="1701506" y="2425383"/>
                  </a:lnTo>
                  <a:lnTo>
                    <a:pt x="1698337" y="2427923"/>
                  </a:lnTo>
                  <a:lnTo>
                    <a:pt x="1695168" y="2431416"/>
                  </a:lnTo>
                  <a:lnTo>
                    <a:pt x="1692634" y="2434908"/>
                  </a:lnTo>
                  <a:lnTo>
                    <a:pt x="1690415" y="2438401"/>
                  </a:lnTo>
                  <a:lnTo>
                    <a:pt x="1688514" y="2442211"/>
                  </a:lnTo>
                  <a:lnTo>
                    <a:pt x="1686930" y="2446338"/>
                  </a:lnTo>
                  <a:lnTo>
                    <a:pt x="1686296" y="2450783"/>
                  </a:lnTo>
                  <a:lnTo>
                    <a:pt x="1685662" y="2455228"/>
                  </a:lnTo>
                  <a:lnTo>
                    <a:pt x="1685346" y="2459673"/>
                  </a:lnTo>
                  <a:lnTo>
                    <a:pt x="1685346" y="2464118"/>
                  </a:lnTo>
                  <a:lnTo>
                    <a:pt x="1685662" y="2468563"/>
                  </a:lnTo>
                  <a:lnTo>
                    <a:pt x="1686296" y="2473008"/>
                  </a:lnTo>
                  <a:lnTo>
                    <a:pt x="1687880" y="2477136"/>
                  </a:lnTo>
                  <a:lnTo>
                    <a:pt x="1689148" y="2481581"/>
                  </a:lnTo>
                  <a:lnTo>
                    <a:pt x="1691366" y="2485708"/>
                  </a:lnTo>
                  <a:lnTo>
                    <a:pt x="1693584" y="2489518"/>
                  </a:lnTo>
                  <a:lnTo>
                    <a:pt x="1698654" y="2495233"/>
                  </a:lnTo>
                  <a:lnTo>
                    <a:pt x="1703723" y="2500631"/>
                  </a:lnTo>
                  <a:lnTo>
                    <a:pt x="1709427" y="2505076"/>
                  </a:lnTo>
                  <a:lnTo>
                    <a:pt x="1715130" y="2508568"/>
                  </a:lnTo>
                  <a:lnTo>
                    <a:pt x="1721784" y="2512378"/>
                  </a:lnTo>
                  <a:lnTo>
                    <a:pt x="1729389" y="2515871"/>
                  </a:lnTo>
                  <a:lnTo>
                    <a:pt x="1745865" y="2522538"/>
                  </a:lnTo>
                  <a:lnTo>
                    <a:pt x="1750618" y="2524443"/>
                  </a:lnTo>
                  <a:lnTo>
                    <a:pt x="1778501" y="2534603"/>
                  </a:lnTo>
                  <a:lnTo>
                    <a:pt x="1797829" y="2542223"/>
                  </a:lnTo>
                  <a:lnTo>
                    <a:pt x="1816523" y="2549208"/>
                  </a:lnTo>
                  <a:lnTo>
                    <a:pt x="1827613" y="2553336"/>
                  </a:lnTo>
                  <a:lnTo>
                    <a:pt x="1854546" y="2562861"/>
                  </a:lnTo>
                  <a:lnTo>
                    <a:pt x="1868804" y="2568258"/>
                  </a:lnTo>
                  <a:lnTo>
                    <a:pt x="1882746" y="2573656"/>
                  </a:lnTo>
                  <a:lnTo>
                    <a:pt x="1897004" y="2579688"/>
                  </a:lnTo>
                  <a:lnTo>
                    <a:pt x="1911262" y="2585721"/>
                  </a:lnTo>
                  <a:lnTo>
                    <a:pt x="1925204" y="2592388"/>
                  </a:lnTo>
                  <a:lnTo>
                    <a:pt x="1938512" y="2599373"/>
                  </a:lnTo>
                  <a:lnTo>
                    <a:pt x="1951503" y="2606676"/>
                  </a:lnTo>
                  <a:lnTo>
                    <a:pt x="1964177" y="2614613"/>
                  </a:lnTo>
                  <a:lnTo>
                    <a:pt x="1969563" y="2618741"/>
                  </a:lnTo>
                  <a:lnTo>
                    <a:pt x="1975584" y="2622868"/>
                  </a:lnTo>
                  <a:lnTo>
                    <a:pt x="1980653" y="2627313"/>
                  </a:lnTo>
                  <a:lnTo>
                    <a:pt x="1986040" y="2631758"/>
                  </a:lnTo>
                  <a:lnTo>
                    <a:pt x="1990793" y="2636203"/>
                  </a:lnTo>
                  <a:lnTo>
                    <a:pt x="1995229" y="2640966"/>
                  </a:lnTo>
                  <a:lnTo>
                    <a:pt x="1999665" y="2645728"/>
                  </a:lnTo>
                  <a:lnTo>
                    <a:pt x="2003467" y="2651126"/>
                  </a:lnTo>
                  <a:lnTo>
                    <a:pt x="2006952" y="2656206"/>
                  </a:lnTo>
                  <a:lnTo>
                    <a:pt x="2010438" y="2661286"/>
                  </a:lnTo>
                  <a:lnTo>
                    <a:pt x="2012972" y="2667001"/>
                  </a:lnTo>
                  <a:lnTo>
                    <a:pt x="2015507" y="2672398"/>
                  </a:lnTo>
                  <a:lnTo>
                    <a:pt x="2017408" y="2677796"/>
                  </a:lnTo>
                  <a:lnTo>
                    <a:pt x="2019309" y="2682876"/>
                  </a:lnTo>
                  <a:lnTo>
                    <a:pt x="2020260" y="2688273"/>
                  </a:lnTo>
                  <a:lnTo>
                    <a:pt x="2021844" y="2693671"/>
                  </a:lnTo>
                  <a:lnTo>
                    <a:pt x="2022478" y="2699068"/>
                  </a:lnTo>
                  <a:lnTo>
                    <a:pt x="2023429" y="2704148"/>
                  </a:lnTo>
                  <a:lnTo>
                    <a:pt x="2023745" y="2709546"/>
                  </a:lnTo>
                  <a:lnTo>
                    <a:pt x="2024062" y="2714943"/>
                  </a:lnTo>
                  <a:lnTo>
                    <a:pt x="2024062" y="2720023"/>
                  </a:lnTo>
                  <a:lnTo>
                    <a:pt x="2024062" y="2725738"/>
                  </a:lnTo>
                  <a:lnTo>
                    <a:pt x="2023429" y="2730818"/>
                  </a:lnTo>
                  <a:lnTo>
                    <a:pt x="2022478" y="2736216"/>
                  </a:lnTo>
                  <a:lnTo>
                    <a:pt x="2021844" y="2741296"/>
                  </a:lnTo>
                  <a:lnTo>
                    <a:pt x="2020894" y="2746376"/>
                  </a:lnTo>
                  <a:lnTo>
                    <a:pt x="2019309" y="2751773"/>
                  </a:lnTo>
                  <a:lnTo>
                    <a:pt x="2017725" y="2756853"/>
                  </a:lnTo>
                  <a:lnTo>
                    <a:pt x="2014240" y="2767331"/>
                  </a:lnTo>
                  <a:lnTo>
                    <a:pt x="2009170" y="2777173"/>
                  </a:lnTo>
                  <a:lnTo>
                    <a:pt x="2004100" y="2787016"/>
                  </a:lnTo>
                  <a:lnTo>
                    <a:pt x="1997763" y="2796223"/>
                  </a:lnTo>
                  <a:lnTo>
                    <a:pt x="1990476" y="2805431"/>
                  </a:lnTo>
                  <a:lnTo>
                    <a:pt x="1982554" y="2814003"/>
                  </a:lnTo>
                  <a:lnTo>
                    <a:pt x="1973683" y="2822576"/>
                  </a:lnTo>
                  <a:lnTo>
                    <a:pt x="1964177" y="2830513"/>
                  </a:lnTo>
                  <a:lnTo>
                    <a:pt x="1958474" y="2834641"/>
                  </a:lnTo>
                  <a:lnTo>
                    <a:pt x="1952137" y="2838768"/>
                  </a:lnTo>
                  <a:lnTo>
                    <a:pt x="1945799" y="2842261"/>
                  </a:lnTo>
                  <a:lnTo>
                    <a:pt x="1938829" y="2845753"/>
                  </a:lnTo>
                  <a:lnTo>
                    <a:pt x="1931541" y="2848928"/>
                  </a:lnTo>
                  <a:lnTo>
                    <a:pt x="1923937" y="2852421"/>
                  </a:lnTo>
                  <a:lnTo>
                    <a:pt x="1915698" y="2854961"/>
                  </a:lnTo>
                  <a:lnTo>
                    <a:pt x="1907777" y="2857818"/>
                  </a:lnTo>
                  <a:lnTo>
                    <a:pt x="1899222" y="2860041"/>
                  </a:lnTo>
                  <a:lnTo>
                    <a:pt x="1890350" y="2862263"/>
                  </a:lnTo>
                  <a:lnTo>
                    <a:pt x="1880845" y="2864486"/>
                  </a:lnTo>
                  <a:lnTo>
                    <a:pt x="1871656" y="2866391"/>
                  </a:lnTo>
                  <a:lnTo>
                    <a:pt x="1862150" y="2867978"/>
                  </a:lnTo>
                  <a:lnTo>
                    <a:pt x="1852011" y="2869566"/>
                  </a:lnTo>
                  <a:lnTo>
                    <a:pt x="1842188" y="2870201"/>
                  </a:lnTo>
                  <a:lnTo>
                    <a:pt x="1831732" y="2871471"/>
                  </a:lnTo>
                  <a:lnTo>
                    <a:pt x="1831732" y="2918143"/>
                  </a:lnTo>
                  <a:lnTo>
                    <a:pt x="1831415" y="2921001"/>
                  </a:lnTo>
                  <a:lnTo>
                    <a:pt x="1830148" y="2923858"/>
                  </a:lnTo>
                  <a:lnTo>
                    <a:pt x="1828564" y="2926081"/>
                  </a:lnTo>
                  <a:lnTo>
                    <a:pt x="1826346" y="2928303"/>
                  </a:lnTo>
                  <a:lnTo>
                    <a:pt x="1823811" y="2929573"/>
                  </a:lnTo>
                  <a:lnTo>
                    <a:pt x="1820959" y="2931161"/>
                  </a:lnTo>
                  <a:lnTo>
                    <a:pt x="1817474" y="2931796"/>
                  </a:lnTo>
                  <a:lnTo>
                    <a:pt x="1813988" y="2932113"/>
                  </a:lnTo>
                  <a:lnTo>
                    <a:pt x="1753153" y="2932113"/>
                  </a:lnTo>
                  <a:lnTo>
                    <a:pt x="1749350" y="2931796"/>
                  </a:lnTo>
                  <a:lnTo>
                    <a:pt x="1745865" y="2931161"/>
                  </a:lnTo>
                  <a:lnTo>
                    <a:pt x="1743013" y="2929573"/>
                  </a:lnTo>
                  <a:lnTo>
                    <a:pt x="1740478" y="2928303"/>
                  </a:lnTo>
                  <a:lnTo>
                    <a:pt x="1738261" y="2926081"/>
                  </a:lnTo>
                  <a:lnTo>
                    <a:pt x="1736676" y="2923858"/>
                  </a:lnTo>
                  <a:lnTo>
                    <a:pt x="1735726" y="2921001"/>
                  </a:lnTo>
                  <a:lnTo>
                    <a:pt x="1735409" y="2918143"/>
                  </a:lnTo>
                  <a:lnTo>
                    <a:pt x="1735409" y="2867661"/>
                  </a:lnTo>
                  <a:lnTo>
                    <a:pt x="1722418" y="2865438"/>
                  </a:lnTo>
                  <a:lnTo>
                    <a:pt x="1708793" y="2863216"/>
                  </a:lnTo>
                  <a:lnTo>
                    <a:pt x="1696436" y="2860041"/>
                  </a:lnTo>
                  <a:lnTo>
                    <a:pt x="1683444" y="2857183"/>
                  </a:lnTo>
                  <a:lnTo>
                    <a:pt x="1670770" y="2853373"/>
                  </a:lnTo>
                  <a:lnTo>
                    <a:pt x="1658413" y="2849246"/>
                  </a:lnTo>
                  <a:lnTo>
                    <a:pt x="1646689" y="2844801"/>
                  </a:lnTo>
                  <a:lnTo>
                    <a:pt x="1635283" y="2840038"/>
                  </a:lnTo>
                  <a:lnTo>
                    <a:pt x="1624193" y="2834958"/>
                  </a:lnTo>
                  <a:lnTo>
                    <a:pt x="1613420" y="2829243"/>
                  </a:lnTo>
                  <a:lnTo>
                    <a:pt x="1603280" y="2823528"/>
                  </a:lnTo>
                  <a:lnTo>
                    <a:pt x="1594092" y="2816543"/>
                  </a:lnTo>
                  <a:lnTo>
                    <a:pt x="1585220" y="2809876"/>
                  </a:lnTo>
                  <a:lnTo>
                    <a:pt x="1576982" y="2802573"/>
                  </a:lnTo>
                  <a:lnTo>
                    <a:pt x="1569377" y="2794636"/>
                  </a:lnTo>
                  <a:lnTo>
                    <a:pt x="1566209" y="2790826"/>
                  </a:lnTo>
                  <a:lnTo>
                    <a:pt x="1563357" y="2786698"/>
                  </a:lnTo>
                  <a:lnTo>
                    <a:pt x="1560188" y="2782253"/>
                  </a:lnTo>
                  <a:lnTo>
                    <a:pt x="1558287" y="2777173"/>
                  </a:lnTo>
                  <a:lnTo>
                    <a:pt x="1557337" y="2772411"/>
                  </a:lnTo>
                  <a:lnTo>
                    <a:pt x="1557337" y="2767331"/>
                  </a:lnTo>
                  <a:lnTo>
                    <a:pt x="1557654" y="2761933"/>
                  </a:lnTo>
                  <a:lnTo>
                    <a:pt x="1559238" y="2756853"/>
                  </a:lnTo>
                  <a:lnTo>
                    <a:pt x="1561456" y="2751456"/>
                  </a:lnTo>
                  <a:lnTo>
                    <a:pt x="1564308" y="2746058"/>
                  </a:lnTo>
                  <a:lnTo>
                    <a:pt x="1566209" y="2743201"/>
                  </a:lnTo>
                  <a:lnTo>
                    <a:pt x="1568743" y="2740026"/>
                  </a:lnTo>
                  <a:lnTo>
                    <a:pt x="1571278" y="2737168"/>
                  </a:lnTo>
                  <a:lnTo>
                    <a:pt x="1574447" y="2734311"/>
                  </a:lnTo>
                  <a:lnTo>
                    <a:pt x="1577299" y="2731136"/>
                  </a:lnTo>
                  <a:lnTo>
                    <a:pt x="1580784" y="2728596"/>
                  </a:lnTo>
                  <a:lnTo>
                    <a:pt x="1583952" y="2726056"/>
                  </a:lnTo>
                  <a:lnTo>
                    <a:pt x="1587755" y="2723833"/>
                  </a:lnTo>
                  <a:lnTo>
                    <a:pt x="1591874" y="2721611"/>
                  </a:lnTo>
                  <a:lnTo>
                    <a:pt x="1595359" y="2719706"/>
                  </a:lnTo>
                  <a:lnTo>
                    <a:pt x="1599478" y="2717801"/>
                  </a:lnTo>
                  <a:lnTo>
                    <a:pt x="1603914" y="2716531"/>
                  </a:lnTo>
                  <a:lnTo>
                    <a:pt x="1608033" y="2715261"/>
                  </a:lnTo>
                  <a:lnTo>
                    <a:pt x="1612469" y="2714626"/>
                  </a:lnTo>
                  <a:lnTo>
                    <a:pt x="1616905" y="2713673"/>
                  </a:lnTo>
                  <a:lnTo>
                    <a:pt x="1621341" y="2713673"/>
                  </a:lnTo>
                  <a:lnTo>
                    <a:pt x="1626411" y="2713673"/>
                  </a:lnTo>
                  <a:lnTo>
                    <a:pt x="1631480" y="2714943"/>
                  </a:lnTo>
                  <a:lnTo>
                    <a:pt x="1635916" y="2715896"/>
                  </a:lnTo>
                  <a:lnTo>
                    <a:pt x="1640352" y="2717801"/>
                  </a:lnTo>
                  <a:lnTo>
                    <a:pt x="1644471" y="2720023"/>
                  </a:lnTo>
                  <a:lnTo>
                    <a:pt x="1648274" y="2723198"/>
                  </a:lnTo>
                  <a:lnTo>
                    <a:pt x="1651759" y="2726056"/>
                  </a:lnTo>
                  <a:lnTo>
                    <a:pt x="1654928" y="2729866"/>
                  </a:lnTo>
                  <a:lnTo>
                    <a:pt x="1657462" y="2733041"/>
                  </a:lnTo>
                  <a:lnTo>
                    <a:pt x="1658096" y="2733993"/>
                  </a:lnTo>
                  <a:lnTo>
                    <a:pt x="1659364" y="2734946"/>
                  </a:lnTo>
                  <a:lnTo>
                    <a:pt x="1665701" y="2740026"/>
                  </a:lnTo>
                  <a:lnTo>
                    <a:pt x="1671721" y="2744471"/>
                  </a:lnTo>
                  <a:lnTo>
                    <a:pt x="1678692" y="2748598"/>
                  </a:lnTo>
                  <a:lnTo>
                    <a:pt x="1685662" y="2752726"/>
                  </a:lnTo>
                  <a:lnTo>
                    <a:pt x="1692634" y="2756853"/>
                  </a:lnTo>
                  <a:lnTo>
                    <a:pt x="1699921" y="2760346"/>
                  </a:lnTo>
                  <a:lnTo>
                    <a:pt x="1707526" y="2763521"/>
                  </a:lnTo>
                  <a:lnTo>
                    <a:pt x="1714497" y="2766061"/>
                  </a:lnTo>
                  <a:lnTo>
                    <a:pt x="1720834" y="2768283"/>
                  </a:lnTo>
                  <a:lnTo>
                    <a:pt x="1731607" y="2771458"/>
                  </a:lnTo>
                  <a:lnTo>
                    <a:pt x="1742380" y="2773998"/>
                  </a:lnTo>
                  <a:lnTo>
                    <a:pt x="1753153" y="2776221"/>
                  </a:lnTo>
                  <a:lnTo>
                    <a:pt x="1764242" y="2778126"/>
                  </a:lnTo>
                  <a:lnTo>
                    <a:pt x="1775016" y="2779396"/>
                  </a:lnTo>
                  <a:lnTo>
                    <a:pt x="1785789" y="2780666"/>
                  </a:lnTo>
                  <a:lnTo>
                    <a:pt x="1795928" y="2780983"/>
                  </a:lnTo>
                  <a:lnTo>
                    <a:pt x="1806067" y="2781301"/>
                  </a:lnTo>
                  <a:lnTo>
                    <a:pt x="1817157" y="2780983"/>
                  </a:lnTo>
                  <a:lnTo>
                    <a:pt x="1827613" y="2780348"/>
                  </a:lnTo>
                  <a:lnTo>
                    <a:pt x="1837119" y="2778761"/>
                  </a:lnTo>
                  <a:lnTo>
                    <a:pt x="1845991" y="2776856"/>
                  </a:lnTo>
                  <a:lnTo>
                    <a:pt x="1854546" y="2774633"/>
                  </a:lnTo>
                  <a:lnTo>
                    <a:pt x="1862467" y="2771776"/>
                  </a:lnTo>
                  <a:lnTo>
                    <a:pt x="1869121" y="2768283"/>
                  </a:lnTo>
                  <a:lnTo>
                    <a:pt x="1875458" y="2764791"/>
                  </a:lnTo>
                  <a:lnTo>
                    <a:pt x="1879260" y="2761616"/>
                  </a:lnTo>
                  <a:lnTo>
                    <a:pt x="1882429" y="2758441"/>
                  </a:lnTo>
                  <a:lnTo>
                    <a:pt x="1885280" y="2754948"/>
                  </a:lnTo>
                  <a:lnTo>
                    <a:pt x="1888132" y="2751456"/>
                  </a:lnTo>
                  <a:lnTo>
                    <a:pt x="1890350" y="2747646"/>
                  </a:lnTo>
                  <a:lnTo>
                    <a:pt x="1892251" y="2743518"/>
                  </a:lnTo>
                  <a:lnTo>
                    <a:pt x="1893519" y="2739391"/>
                  </a:lnTo>
                  <a:lnTo>
                    <a:pt x="1894786" y="2734946"/>
                  </a:lnTo>
                  <a:lnTo>
                    <a:pt x="1895420" y="2730818"/>
                  </a:lnTo>
                  <a:lnTo>
                    <a:pt x="1895737" y="2726373"/>
                  </a:lnTo>
                  <a:lnTo>
                    <a:pt x="1895420" y="2721928"/>
                  </a:lnTo>
                  <a:lnTo>
                    <a:pt x="1895103" y="2717483"/>
                  </a:lnTo>
                  <a:lnTo>
                    <a:pt x="1893836" y="2713038"/>
                  </a:lnTo>
                  <a:lnTo>
                    <a:pt x="1892885" y="2708911"/>
                  </a:lnTo>
                  <a:lnTo>
                    <a:pt x="1890984" y="2704783"/>
                  </a:lnTo>
                  <a:lnTo>
                    <a:pt x="1888766" y="2700656"/>
                  </a:lnTo>
                  <a:lnTo>
                    <a:pt x="1885280" y="2696211"/>
                  </a:lnTo>
                  <a:lnTo>
                    <a:pt x="1881478" y="2691766"/>
                  </a:lnTo>
                  <a:lnTo>
                    <a:pt x="1876092" y="2687321"/>
                  </a:lnTo>
                  <a:lnTo>
                    <a:pt x="1870705" y="2682876"/>
                  </a:lnTo>
                  <a:lnTo>
                    <a:pt x="1864368" y="2678748"/>
                  </a:lnTo>
                  <a:lnTo>
                    <a:pt x="1857714" y="2674621"/>
                  </a:lnTo>
                  <a:lnTo>
                    <a:pt x="1850110" y="2671128"/>
                  </a:lnTo>
                  <a:lnTo>
                    <a:pt x="1842188" y="2667318"/>
                  </a:lnTo>
                  <a:lnTo>
                    <a:pt x="1817474" y="2657158"/>
                  </a:lnTo>
                  <a:lnTo>
                    <a:pt x="1720517" y="2617471"/>
                  </a:lnTo>
                  <a:lnTo>
                    <a:pt x="1673305" y="2597786"/>
                  </a:lnTo>
                  <a:lnTo>
                    <a:pt x="1644471" y="2585086"/>
                  </a:lnTo>
                  <a:lnTo>
                    <a:pt x="1639085" y="2582546"/>
                  </a:lnTo>
                  <a:lnTo>
                    <a:pt x="1634015" y="2580006"/>
                  </a:lnTo>
                  <a:lnTo>
                    <a:pt x="1624827" y="2574608"/>
                  </a:lnTo>
                  <a:lnTo>
                    <a:pt x="1615638" y="2567623"/>
                  </a:lnTo>
                  <a:lnTo>
                    <a:pt x="1607083" y="2560638"/>
                  </a:lnTo>
                  <a:lnTo>
                    <a:pt x="1598845" y="2552383"/>
                  </a:lnTo>
                  <a:lnTo>
                    <a:pt x="1591874" y="2544446"/>
                  </a:lnTo>
                  <a:lnTo>
                    <a:pt x="1588072" y="2540001"/>
                  </a:lnTo>
                  <a:lnTo>
                    <a:pt x="1585220" y="2534921"/>
                  </a:lnTo>
                  <a:lnTo>
                    <a:pt x="1581734" y="2530476"/>
                  </a:lnTo>
                  <a:lnTo>
                    <a:pt x="1579200" y="2525713"/>
                  </a:lnTo>
                  <a:lnTo>
                    <a:pt x="1576348" y="2520633"/>
                  </a:lnTo>
                  <a:lnTo>
                    <a:pt x="1574130" y="2515236"/>
                  </a:lnTo>
                  <a:lnTo>
                    <a:pt x="1571912" y="2510156"/>
                  </a:lnTo>
                  <a:lnTo>
                    <a:pt x="1570011" y="2505076"/>
                  </a:lnTo>
                  <a:lnTo>
                    <a:pt x="1568110" y="2499678"/>
                  </a:lnTo>
                  <a:lnTo>
                    <a:pt x="1566525" y="2494598"/>
                  </a:lnTo>
                  <a:lnTo>
                    <a:pt x="1565575" y="2488883"/>
                  </a:lnTo>
                  <a:lnTo>
                    <a:pt x="1564624" y="2483803"/>
                  </a:lnTo>
                  <a:lnTo>
                    <a:pt x="1563991" y="2478088"/>
                  </a:lnTo>
                  <a:lnTo>
                    <a:pt x="1563674" y="2473008"/>
                  </a:lnTo>
                  <a:lnTo>
                    <a:pt x="1563357" y="2467293"/>
                  </a:lnTo>
                  <a:lnTo>
                    <a:pt x="1563674" y="2461896"/>
                  </a:lnTo>
                  <a:lnTo>
                    <a:pt x="1563991" y="2456816"/>
                  </a:lnTo>
                  <a:lnTo>
                    <a:pt x="1564308" y="2451101"/>
                  </a:lnTo>
                  <a:lnTo>
                    <a:pt x="1565575" y="2446021"/>
                  </a:lnTo>
                  <a:lnTo>
                    <a:pt x="1566525" y="2440306"/>
                  </a:lnTo>
                  <a:lnTo>
                    <a:pt x="1567793" y="2435226"/>
                  </a:lnTo>
                  <a:lnTo>
                    <a:pt x="1569060" y="2429828"/>
                  </a:lnTo>
                  <a:lnTo>
                    <a:pt x="1570961" y="2424748"/>
                  </a:lnTo>
                  <a:lnTo>
                    <a:pt x="1573179" y="2419668"/>
                  </a:lnTo>
                  <a:lnTo>
                    <a:pt x="1575397" y="2414271"/>
                  </a:lnTo>
                  <a:lnTo>
                    <a:pt x="1577932" y="2409191"/>
                  </a:lnTo>
                  <a:lnTo>
                    <a:pt x="1580784" y="2404428"/>
                  </a:lnTo>
                  <a:lnTo>
                    <a:pt x="1583636" y="2399031"/>
                  </a:lnTo>
                  <a:lnTo>
                    <a:pt x="1586804" y="2394268"/>
                  </a:lnTo>
                  <a:lnTo>
                    <a:pt x="1590290" y="2389506"/>
                  </a:lnTo>
                  <a:lnTo>
                    <a:pt x="1594092" y="2385061"/>
                  </a:lnTo>
                  <a:lnTo>
                    <a:pt x="1598211" y="2379981"/>
                  </a:lnTo>
                  <a:lnTo>
                    <a:pt x="1602013" y="2375536"/>
                  </a:lnTo>
                  <a:lnTo>
                    <a:pt x="1606766" y="2371091"/>
                  </a:lnTo>
                  <a:lnTo>
                    <a:pt x="1611202" y="2367281"/>
                  </a:lnTo>
                  <a:lnTo>
                    <a:pt x="1615955" y="2363153"/>
                  </a:lnTo>
                  <a:lnTo>
                    <a:pt x="1621658" y="2358073"/>
                  </a:lnTo>
                  <a:lnTo>
                    <a:pt x="1627678" y="2353628"/>
                  </a:lnTo>
                  <a:lnTo>
                    <a:pt x="1634015" y="2349818"/>
                  </a:lnTo>
                  <a:lnTo>
                    <a:pt x="1640669" y="2345691"/>
                  </a:lnTo>
                  <a:lnTo>
                    <a:pt x="1647323" y="2341881"/>
                  </a:lnTo>
                  <a:lnTo>
                    <a:pt x="1654294" y="2338071"/>
                  </a:lnTo>
                  <a:lnTo>
                    <a:pt x="1661898" y="2334896"/>
                  </a:lnTo>
                  <a:lnTo>
                    <a:pt x="1669186" y="2331403"/>
                  </a:lnTo>
                  <a:lnTo>
                    <a:pt x="1676790" y="2328546"/>
                  </a:lnTo>
                  <a:lnTo>
                    <a:pt x="1684395" y="2325371"/>
                  </a:lnTo>
                  <a:lnTo>
                    <a:pt x="1692634" y="2322831"/>
                  </a:lnTo>
                  <a:lnTo>
                    <a:pt x="1700872" y="2320608"/>
                  </a:lnTo>
                  <a:lnTo>
                    <a:pt x="1709427" y="2318386"/>
                  </a:lnTo>
                  <a:lnTo>
                    <a:pt x="1717982" y="2316163"/>
                  </a:lnTo>
                  <a:lnTo>
                    <a:pt x="1726220" y="2314893"/>
                  </a:lnTo>
                  <a:lnTo>
                    <a:pt x="1735409" y="2312988"/>
                  </a:lnTo>
                  <a:lnTo>
                    <a:pt x="1735409" y="2259966"/>
                  </a:lnTo>
                  <a:lnTo>
                    <a:pt x="1735726" y="2257426"/>
                  </a:lnTo>
                  <a:lnTo>
                    <a:pt x="1736676" y="2254886"/>
                  </a:lnTo>
                  <a:lnTo>
                    <a:pt x="1738261" y="2252346"/>
                  </a:lnTo>
                  <a:lnTo>
                    <a:pt x="1740478" y="2250441"/>
                  </a:lnTo>
                  <a:lnTo>
                    <a:pt x="1743013" y="2248536"/>
                  </a:lnTo>
                  <a:lnTo>
                    <a:pt x="1745865" y="2247583"/>
                  </a:lnTo>
                  <a:lnTo>
                    <a:pt x="1749350" y="2246631"/>
                  </a:lnTo>
                  <a:lnTo>
                    <a:pt x="1753153" y="2246313"/>
                  </a:lnTo>
                  <a:close/>
                  <a:moveTo>
                    <a:pt x="1796891" y="2159710"/>
                  </a:moveTo>
                  <a:lnTo>
                    <a:pt x="1786093" y="2160028"/>
                  </a:lnTo>
                  <a:lnTo>
                    <a:pt x="1775296" y="2160663"/>
                  </a:lnTo>
                  <a:lnTo>
                    <a:pt x="1764817" y="2161298"/>
                  </a:lnTo>
                  <a:lnTo>
                    <a:pt x="1754337" y="2162251"/>
                  </a:lnTo>
                  <a:lnTo>
                    <a:pt x="1743540" y="2163839"/>
                  </a:lnTo>
                  <a:lnTo>
                    <a:pt x="1733695" y="2165427"/>
                  </a:lnTo>
                  <a:lnTo>
                    <a:pt x="1723216" y="2167332"/>
                  </a:lnTo>
                  <a:lnTo>
                    <a:pt x="1712736" y="2169555"/>
                  </a:lnTo>
                  <a:lnTo>
                    <a:pt x="1702892" y="2171778"/>
                  </a:lnTo>
                  <a:lnTo>
                    <a:pt x="1692730" y="2174318"/>
                  </a:lnTo>
                  <a:lnTo>
                    <a:pt x="1683202" y="2177177"/>
                  </a:lnTo>
                  <a:lnTo>
                    <a:pt x="1673040" y="2180352"/>
                  </a:lnTo>
                  <a:lnTo>
                    <a:pt x="1663513" y="2183528"/>
                  </a:lnTo>
                  <a:lnTo>
                    <a:pt x="1653669" y="2187021"/>
                  </a:lnTo>
                  <a:lnTo>
                    <a:pt x="1644460" y="2190514"/>
                  </a:lnTo>
                  <a:lnTo>
                    <a:pt x="1635250" y="2194643"/>
                  </a:lnTo>
                  <a:lnTo>
                    <a:pt x="1625723" y="2198771"/>
                  </a:lnTo>
                  <a:lnTo>
                    <a:pt x="1616514" y="2203217"/>
                  </a:lnTo>
                  <a:lnTo>
                    <a:pt x="1607622" y="2207663"/>
                  </a:lnTo>
                  <a:lnTo>
                    <a:pt x="1598730" y="2213061"/>
                  </a:lnTo>
                  <a:lnTo>
                    <a:pt x="1589839" y="2217825"/>
                  </a:lnTo>
                  <a:lnTo>
                    <a:pt x="1581264" y="2222906"/>
                  </a:lnTo>
                  <a:lnTo>
                    <a:pt x="1572690" y="2228622"/>
                  </a:lnTo>
                  <a:lnTo>
                    <a:pt x="1564116" y="2234020"/>
                  </a:lnTo>
                  <a:lnTo>
                    <a:pt x="1555859" y="2240054"/>
                  </a:lnTo>
                  <a:lnTo>
                    <a:pt x="1547920" y="2246088"/>
                  </a:lnTo>
                  <a:lnTo>
                    <a:pt x="1539981" y="2252439"/>
                  </a:lnTo>
                  <a:lnTo>
                    <a:pt x="1532042" y="2258473"/>
                  </a:lnTo>
                  <a:lnTo>
                    <a:pt x="1524420" y="2265459"/>
                  </a:lnTo>
                  <a:lnTo>
                    <a:pt x="1517117" y="2272128"/>
                  </a:lnTo>
                  <a:lnTo>
                    <a:pt x="1509495" y="2279114"/>
                  </a:lnTo>
                  <a:lnTo>
                    <a:pt x="1502509" y="2286101"/>
                  </a:lnTo>
                  <a:lnTo>
                    <a:pt x="1495522" y="2293405"/>
                  </a:lnTo>
                  <a:lnTo>
                    <a:pt x="1488853" y="2301026"/>
                  </a:lnTo>
                  <a:lnTo>
                    <a:pt x="1482185" y="2308648"/>
                  </a:lnTo>
                  <a:lnTo>
                    <a:pt x="1475833" y="2316269"/>
                  </a:lnTo>
                  <a:lnTo>
                    <a:pt x="1469482" y="2324526"/>
                  </a:lnTo>
                  <a:lnTo>
                    <a:pt x="1463131" y="2332465"/>
                  </a:lnTo>
                  <a:lnTo>
                    <a:pt x="1457415" y="2340722"/>
                  </a:lnTo>
                  <a:lnTo>
                    <a:pt x="1451698" y="2348978"/>
                  </a:lnTo>
                  <a:lnTo>
                    <a:pt x="1446300" y="2357553"/>
                  </a:lnTo>
                  <a:lnTo>
                    <a:pt x="1440901" y="2366444"/>
                  </a:lnTo>
                  <a:lnTo>
                    <a:pt x="1435820" y="2375019"/>
                  </a:lnTo>
                  <a:lnTo>
                    <a:pt x="1431057" y="2383910"/>
                  </a:lnTo>
                  <a:lnTo>
                    <a:pt x="1426293" y="2393120"/>
                  </a:lnTo>
                  <a:lnTo>
                    <a:pt x="1421847" y="2402012"/>
                  </a:lnTo>
                  <a:lnTo>
                    <a:pt x="1417719" y="2411221"/>
                  </a:lnTo>
                  <a:lnTo>
                    <a:pt x="1413591" y="2421065"/>
                  </a:lnTo>
                  <a:lnTo>
                    <a:pt x="1410098" y="2430592"/>
                  </a:lnTo>
                  <a:lnTo>
                    <a:pt x="1406287" y="2440437"/>
                  </a:lnTo>
                  <a:lnTo>
                    <a:pt x="1403111" y="2449964"/>
                  </a:lnTo>
                  <a:lnTo>
                    <a:pt x="1399936" y="2460126"/>
                  </a:lnTo>
                  <a:lnTo>
                    <a:pt x="1397395" y="2469653"/>
                  </a:lnTo>
                  <a:lnTo>
                    <a:pt x="1394855" y="2480132"/>
                  </a:lnTo>
                  <a:lnTo>
                    <a:pt x="1391996" y="2490294"/>
                  </a:lnTo>
                  <a:lnTo>
                    <a:pt x="1390091" y="2500456"/>
                  </a:lnTo>
                  <a:lnTo>
                    <a:pt x="1388503" y="2510936"/>
                  </a:lnTo>
                  <a:lnTo>
                    <a:pt x="1386598" y="2521416"/>
                  </a:lnTo>
                  <a:lnTo>
                    <a:pt x="1385328" y="2532213"/>
                  </a:lnTo>
                  <a:lnTo>
                    <a:pt x="1384375" y="2542692"/>
                  </a:lnTo>
                  <a:lnTo>
                    <a:pt x="1383422" y="2553172"/>
                  </a:lnTo>
                  <a:lnTo>
                    <a:pt x="1382787" y="2564604"/>
                  </a:lnTo>
                  <a:lnTo>
                    <a:pt x="1382787" y="2575401"/>
                  </a:lnTo>
                  <a:lnTo>
                    <a:pt x="1382787" y="2585881"/>
                  </a:lnTo>
                  <a:lnTo>
                    <a:pt x="1382787" y="2596678"/>
                  </a:lnTo>
                  <a:lnTo>
                    <a:pt x="1383422" y="2607475"/>
                  </a:lnTo>
                  <a:lnTo>
                    <a:pt x="1384375" y="2617955"/>
                  </a:lnTo>
                  <a:lnTo>
                    <a:pt x="1385328" y="2628434"/>
                  </a:lnTo>
                  <a:lnTo>
                    <a:pt x="1386598" y="2638914"/>
                  </a:lnTo>
                  <a:lnTo>
                    <a:pt x="1388503" y="2649076"/>
                  </a:lnTo>
                  <a:lnTo>
                    <a:pt x="1390091" y="2659556"/>
                  </a:lnTo>
                  <a:lnTo>
                    <a:pt x="1391996" y="2669718"/>
                  </a:lnTo>
                  <a:lnTo>
                    <a:pt x="1394855" y="2680197"/>
                  </a:lnTo>
                  <a:lnTo>
                    <a:pt x="1397077" y="2690042"/>
                  </a:lnTo>
                  <a:lnTo>
                    <a:pt x="1399936" y="2699886"/>
                  </a:lnTo>
                  <a:lnTo>
                    <a:pt x="1402794" y="2709731"/>
                  </a:lnTo>
                  <a:lnTo>
                    <a:pt x="1406287" y="2719575"/>
                  </a:lnTo>
                  <a:lnTo>
                    <a:pt x="1409462" y="2729102"/>
                  </a:lnTo>
                  <a:lnTo>
                    <a:pt x="1413591" y="2738312"/>
                  </a:lnTo>
                  <a:lnTo>
                    <a:pt x="1417402" y="2748156"/>
                  </a:lnTo>
                  <a:lnTo>
                    <a:pt x="1421847" y="2757048"/>
                  </a:lnTo>
                  <a:lnTo>
                    <a:pt x="1425976" y="2766257"/>
                  </a:lnTo>
                  <a:lnTo>
                    <a:pt x="1430739" y="2775149"/>
                  </a:lnTo>
                  <a:lnTo>
                    <a:pt x="1435503" y="2784041"/>
                  </a:lnTo>
                  <a:lnTo>
                    <a:pt x="1440266" y="2792932"/>
                  </a:lnTo>
                  <a:lnTo>
                    <a:pt x="1445982" y="2801507"/>
                  </a:lnTo>
                  <a:lnTo>
                    <a:pt x="1451063" y="2810081"/>
                  </a:lnTo>
                  <a:lnTo>
                    <a:pt x="1456779" y="2818655"/>
                  </a:lnTo>
                  <a:lnTo>
                    <a:pt x="1462813" y="2826912"/>
                  </a:lnTo>
                  <a:lnTo>
                    <a:pt x="1468529" y="2834851"/>
                  </a:lnTo>
                  <a:lnTo>
                    <a:pt x="1474881" y="2842790"/>
                  </a:lnTo>
                  <a:lnTo>
                    <a:pt x="1481549" y="2850729"/>
                  </a:lnTo>
                  <a:lnTo>
                    <a:pt x="1487901" y="2858351"/>
                  </a:lnTo>
                  <a:lnTo>
                    <a:pt x="1494887" y="2865972"/>
                  </a:lnTo>
                  <a:lnTo>
                    <a:pt x="1501873" y="2873276"/>
                  </a:lnTo>
                  <a:lnTo>
                    <a:pt x="1509177" y="2880262"/>
                  </a:lnTo>
                  <a:lnTo>
                    <a:pt x="1516164" y="2887249"/>
                  </a:lnTo>
                  <a:lnTo>
                    <a:pt x="1524103" y="2894235"/>
                  </a:lnTo>
                  <a:lnTo>
                    <a:pt x="1531407" y="2900904"/>
                  </a:lnTo>
                  <a:lnTo>
                    <a:pt x="1539346" y="2907255"/>
                  </a:lnTo>
                  <a:lnTo>
                    <a:pt x="1546968" y="2913289"/>
                  </a:lnTo>
                  <a:lnTo>
                    <a:pt x="1555224" y="2919323"/>
                  </a:lnTo>
                  <a:lnTo>
                    <a:pt x="1563481" y="2925356"/>
                  </a:lnTo>
                  <a:lnTo>
                    <a:pt x="1572055" y="2930755"/>
                  </a:lnTo>
                  <a:lnTo>
                    <a:pt x="1580629" y="2936471"/>
                  </a:lnTo>
                  <a:lnTo>
                    <a:pt x="1589203" y="2941552"/>
                  </a:lnTo>
                  <a:lnTo>
                    <a:pt x="1598095" y="2946951"/>
                  </a:lnTo>
                  <a:lnTo>
                    <a:pt x="1606987" y="2951714"/>
                  </a:lnTo>
                  <a:lnTo>
                    <a:pt x="1615879" y="2956478"/>
                  </a:lnTo>
                  <a:lnTo>
                    <a:pt x="1625088" y="2960606"/>
                  </a:lnTo>
                  <a:lnTo>
                    <a:pt x="1634298" y="2965052"/>
                  </a:lnTo>
                  <a:lnTo>
                    <a:pt x="1643824" y="2969180"/>
                  </a:lnTo>
                  <a:lnTo>
                    <a:pt x="1653351" y="2972991"/>
                  </a:lnTo>
                  <a:lnTo>
                    <a:pt x="1662878" y="2976167"/>
                  </a:lnTo>
                  <a:lnTo>
                    <a:pt x="1672723" y="2979660"/>
                  </a:lnTo>
                  <a:lnTo>
                    <a:pt x="1682567" y="2982518"/>
                  </a:lnTo>
                  <a:lnTo>
                    <a:pt x="1692730" y="2985376"/>
                  </a:lnTo>
                  <a:lnTo>
                    <a:pt x="1702892" y="2988234"/>
                  </a:lnTo>
                  <a:lnTo>
                    <a:pt x="1713054" y="2990457"/>
                  </a:lnTo>
                  <a:lnTo>
                    <a:pt x="1723216" y="2992680"/>
                  </a:lnTo>
                  <a:lnTo>
                    <a:pt x="1733695" y="2994585"/>
                  </a:lnTo>
                  <a:lnTo>
                    <a:pt x="1744493" y="2995856"/>
                  </a:lnTo>
                  <a:lnTo>
                    <a:pt x="1754655" y="2997443"/>
                  </a:lnTo>
                  <a:lnTo>
                    <a:pt x="1765452" y="2998396"/>
                  </a:lnTo>
                  <a:lnTo>
                    <a:pt x="1776249" y="2999349"/>
                  </a:lnTo>
                  <a:lnTo>
                    <a:pt x="1787046" y="2999666"/>
                  </a:lnTo>
                  <a:lnTo>
                    <a:pt x="1797843" y="2999984"/>
                  </a:lnTo>
                  <a:lnTo>
                    <a:pt x="1808958" y="2999984"/>
                  </a:lnTo>
                  <a:lnTo>
                    <a:pt x="1819438" y="2999666"/>
                  </a:lnTo>
                  <a:lnTo>
                    <a:pt x="1830235" y="2999349"/>
                  </a:lnTo>
                  <a:lnTo>
                    <a:pt x="1841032" y="2998396"/>
                  </a:lnTo>
                  <a:lnTo>
                    <a:pt x="1851512" y="2997443"/>
                  </a:lnTo>
                  <a:lnTo>
                    <a:pt x="1861674" y="2995856"/>
                  </a:lnTo>
                  <a:lnTo>
                    <a:pt x="1872153" y="2994585"/>
                  </a:lnTo>
                  <a:lnTo>
                    <a:pt x="1882633" y="2992680"/>
                  </a:lnTo>
                  <a:lnTo>
                    <a:pt x="1892795" y="2990457"/>
                  </a:lnTo>
                  <a:lnTo>
                    <a:pt x="1902639" y="2988234"/>
                  </a:lnTo>
                  <a:lnTo>
                    <a:pt x="1912801" y="2985376"/>
                  </a:lnTo>
                  <a:lnTo>
                    <a:pt x="1922646" y="2982836"/>
                  </a:lnTo>
                  <a:lnTo>
                    <a:pt x="1932490" y="2979660"/>
                  </a:lnTo>
                  <a:lnTo>
                    <a:pt x="1942017" y="2976484"/>
                  </a:lnTo>
                  <a:lnTo>
                    <a:pt x="1951862" y="2972991"/>
                  </a:lnTo>
                  <a:lnTo>
                    <a:pt x="1961389" y="2969180"/>
                  </a:lnTo>
                  <a:lnTo>
                    <a:pt x="1970598" y="2965052"/>
                  </a:lnTo>
                  <a:lnTo>
                    <a:pt x="1980125" y="2960924"/>
                  </a:lnTo>
                  <a:lnTo>
                    <a:pt x="1989334" y="2956478"/>
                  </a:lnTo>
                  <a:lnTo>
                    <a:pt x="1998226" y="2952032"/>
                  </a:lnTo>
                  <a:lnTo>
                    <a:pt x="2007118" y="2947268"/>
                  </a:lnTo>
                  <a:lnTo>
                    <a:pt x="2016010" y="2942187"/>
                  </a:lnTo>
                  <a:lnTo>
                    <a:pt x="2024584" y="2936789"/>
                  </a:lnTo>
                  <a:lnTo>
                    <a:pt x="2033158" y="2931390"/>
                  </a:lnTo>
                  <a:lnTo>
                    <a:pt x="2041415" y="2925674"/>
                  </a:lnTo>
                  <a:lnTo>
                    <a:pt x="2049354" y="2919640"/>
                  </a:lnTo>
                  <a:lnTo>
                    <a:pt x="2057610" y="2913924"/>
                  </a:lnTo>
                  <a:lnTo>
                    <a:pt x="2065867" y="2907573"/>
                  </a:lnTo>
                  <a:lnTo>
                    <a:pt x="2073489" y="2901222"/>
                  </a:lnTo>
                  <a:lnTo>
                    <a:pt x="2081110" y="2894553"/>
                  </a:lnTo>
                  <a:lnTo>
                    <a:pt x="2088414" y="2887884"/>
                  </a:lnTo>
                  <a:lnTo>
                    <a:pt x="2096036" y="2880580"/>
                  </a:lnTo>
                  <a:lnTo>
                    <a:pt x="2103022" y="2873594"/>
                  </a:lnTo>
                  <a:lnTo>
                    <a:pt x="2110008" y="2866290"/>
                  </a:lnTo>
                  <a:lnTo>
                    <a:pt x="2116677" y="2858668"/>
                  </a:lnTo>
                  <a:lnTo>
                    <a:pt x="2123346" y="2851364"/>
                  </a:lnTo>
                  <a:lnTo>
                    <a:pt x="2130015" y="2843425"/>
                  </a:lnTo>
                  <a:lnTo>
                    <a:pt x="2136049" y="2835804"/>
                  </a:lnTo>
                  <a:lnTo>
                    <a:pt x="2142400" y="2827547"/>
                  </a:lnTo>
                  <a:lnTo>
                    <a:pt x="2148434" y="2819290"/>
                  </a:lnTo>
                  <a:lnTo>
                    <a:pt x="2153832" y="2810716"/>
                  </a:lnTo>
                  <a:lnTo>
                    <a:pt x="2159548" y="2802459"/>
                  </a:lnTo>
                  <a:lnTo>
                    <a:pt x="2164629" y="2793885"/>
                  </a:lnTo>
                  <a:lnTo>
                    <a:pt x="2169393" y="2784993"/>
                  </a:lnTo>
                  <a:lnTo>
                    <a:pt x="2174474" y="2775784"/>
                  </a:lnTo>
                  <a:lnTo>
                    <a:pt x="2179237" y="2766892"/>
                  </a:lnTo>
                  <a:lnTo>
                    <a:pt x="2183683" y="2757683"/>
                  </a:lnTo>
                  <a:lnTo>
                    <a:pt x="2187811" y="2748474"/>
                  </a:lnTo>
                  <a:lnTo>
                    <a:pt x="2191622" y="2739264"/>
                  </a:lnTo>
                  <a:lnTo>
                    <a:pt x="2195433" y="2729420"/>
                  </a:lnTo>
                  <a:lnTo>
                    <a:pt x="2199244" y="2719893"/>
                  </a:lnTo>
                  <a:lnTo>
                    <a:pt x="2202102" y="2710048"/>
                  </a:lnTo>
                  <a:lnTo>
                    <a:pt x="2205595" y="2700204"/>
                  </a:lnTo>
                  <a:lnTo>
                    <a:pt x="2208136" y="2690042"/>
                  </a:lnTo>
                  <a:lnTo>
                    <a:pt x="2210676" y="2680197"/>
                  </a:lnTo>
                  <a:lnTo>
                    <a:pt x="2213217" y="2669718"/>
                  </a:lnTo>
                  <a:lnTo>
                    <a:pt x="2215122" y="2659556"/>
                  </a:lnTo>
                  <a:lnTo>
                    <a:pt x="2217027" y="2649076"/>
                  </a:lnTo>
                  <a:lnTo>
                    <a:pt x="2218615" y="2638279"/>
                  </a:lnTo>
                  <a:lnTo>
                    <a:pt x="2219885" y="2628117"/>
                  </a:lnTo>
                  <a:lnTo>
                    <a:pt x="2221156" y="2617320"/>
                  </a:lnTo>
                  <a:lnTo>
                    <a:pt x="2221791" y="2606523"/>
                  </a:lnTo>
                  <a:lnTo>
                    <a:pt x="2222743" y="2595725"/>
                  </a:lnTo>
                  <a:lnTo>
                    <a:pt x="2222743" y="2584611"/>
                  </a:lnTo>
                  <a:lnTo>
                    <a:pt x="2222743" y="2573814"/>
                  </a:lnTo>
                  <a:lnTo>
                    <a:pt x="2222743" y="2563016"/>
                  </a:lnTo>
                  <a:lnTo>
                    <a:pt x="2221791" y="2552537"/>
                  </a:lnTo>
                  <a:lnTo>
                    <a:pt x="2221156" y="2541740"/>
                  </a:lnTo>
                  <a:lnTo>
                    <a:pt x="2219885" y="2531260"/>
                  </a:lnTo>
                  <a:lnTo>
                    <a:pt x="2218933" y="2521098"/>
                  </a:lnTo>
                  <a:lnTo>
                    <a:pt x="2217027" y="2510618"/>
                  </a:lnTo>
                  <a:lnTo>
                    <a:pt x="2215122" y="2500139"/>
                  </a:lnTo>
                  <a:lnTo>
                    <a:pt x="2213217" y="2490294"/>
                  </a:lnTo>
                  <a:lnTo>
                    <a:pt x="2210994" y="2479815"/>
                  </a:lnTo>
                  <a:lnTo>
                    <a:pt x="2208453" y="2469970"/>
                  </a:lnTo>
                  <a:lnTo>
                    <a:pt x="2205595" y="2460126"/>
                  </a:lnTo>
                  <a:lnTo>
                    <a:pt x="2202419" y="2449964"/>
                  </a:lnTo>
                  <a:lnTo>
                    <a:pt x="2199244" y="2440437"/>
                  </a:lnTo>
                  <a:lnTo>
                    <a:pt x="2195751" y="2430910"/>
                  </a:lnTo>
                  <a:lnTo>
                    <a:pt x="2192257" y="2421383"/>
                  </a:lnTo>
                  <a:lnTo>
                    <a:pt x="2188129" y="2412174"/>
                  </a:lnTo>
                  <a:lnTo>
                    <a:pt x="2184001" y="2402964"/>
                  </a:lnTo>
                  <a:lnTo>
                    <a:pt x="2179555" y="2393437"/>
                  </a:lnTo>
                  <a:lnTo>
                    <a:pt x="2174791" y="2384546"/>
                  </a:lnTo>
                  <a:lnTo>
                    <a:pt x="2169710" y="2375654"/>
                  </a:lnTo>
                  <a:lnTo>
                    <a:pt x="2164947" y="2366762"/>
                  </a:lnTo>
                  <a:lnTo>
                    <a:pt x="2159866" y="2358188"/>
                  </a:lnTo>
                  <a:lnTo>
                    <a:pt x="2154150" y="2349614"/>
                  </a:lnTo>
                  <a:lnTo>
                    <a:pt x="2148751" y="2341357"/>
                  </a:lnTo>
                  <a:lnTo>
                    <a:pt x="2142717" y="2333418"/>
                  </a:lnTo>
                  <a:lnTo>
                    <a:pt x="2136684" y="2325161"/>
                  </a:lnTo>
                  <a:lnTo>
                    <a:pt x="2130332" y="2316905"/>
                  </a:lnTo>
                  <a:lnTo>
                    <a:pt x="2124299" y="2309283"/>
                  </a:lnTo>
                  <a:lnTo>
                    <a:pt x="2117312" y="2301661"/>
                  </a:lnTo>
                  <a:lnTo>
                    <a:pt x="2110643" y="2294357"/>
                  </a:lnTo>
                  <a:lnTo>
                    <a:pt x="2103657" y="2286736"/>
                  </a:lnTo>
                  <a:lnTo>
                    <a:pt x="2096671" y="2279750"/>
                  </a:lnTo>
                  <a:lnTo>
                    <a:pt x="2089367" y="2272763"/>
                  </a:lnTo>
                  <a:lnTo>
                    <a:pt x="2081745" y="2265777"/>
                  </a:lnTo>
                  <a:lnTo>
                    <a:pt x="2074124" y="2259425"/>
                  </a:lnTo>
                  <a:lnTo>
                    <a:pt x="2066185" y="2252757"/>
                  </a:lnTo>
                  <a:lnTo>
                    <a:pt x="2058245" y="2246405"/>
                  </a:lnTo>
                  <a:lnTo>
                    <a:pt x="2050306" y="2240372"/>
                  </a:lnTo>
                  <a:lnTo>
                    <a:pt x="2042050" y="2234338"/>
                  </a:lnTo>
                  <a:lnTo>
                    <a:pt x="2033793" y="2228939"/>
                  </a:lnTo>
                  <a:lnTo>
                    <a:pt x="2025219" y="2223223"/>
                  </a:lnTo>
                  <a:lnTo>
                    <a:pt x="2016327" y="2218142"/>
                  </a:lnTo>
                  <a:lnTo>
                    <a:pt x="2007753" y="2213061"/>
                  </a:lnTo>
                  <a:lnTo>
                    <a:pt x="1998861" y="2207980"/>
                  </a:lnTo>
                  <a:lnTo>
                    <a:pt x="1989652" y="2203534"/>
                  </a:lnTo>
                  <a:lnTo>
                    <a:pt x="1980760" y="2199088"/>
                  </a:lnTo>
                  <a:lnTo>
                    <a:pt x="1971551" y="2194643"/>
                  </a:lnTo>
                  <a:lnTo>
                    <a:pt x="1961706" y="2190832"/>
                  </a:lnTo>
                  <a:lnTo>
                    <a:pt x="1952179" y="2187021"/>
                  </a:lnTo>
                  <a:lnTo>
                    <a:pt x="1942335" y="2183528"/>
                  </a:lnTo>
                  <a:lnTo>
                    <a:pt x="1932808" y="2180352"/>
                  </a:lnTo>
                  <a:lnTo>
                    <a:pt x="1922963" y="2177177"/>
                  </a:lnTo>
                  <a:lnTo>
                    <a:pt x="1913119" y="2174318"/>
                  </a:lnTo>
                  <a:lnTo>
                    <a:pt x="1902639" y="2171778"/>
                  </a:lnTo>
                  <a:lnTo>
                    <a:pt x="1892795" y="2169555"/>
                  </a:lnTo>
                  <a:lnTo>
                    <a:pt x="1882315" y="2167332"/>
                  </a:lnTo>
                  <a:lnTo>
                    <a:pt x="1871836" y="2165427"/>
                  </a:lnTo>
                  <a:lnTo>
                    <a:pt x="1861356" y="2163839"/>
                  </a:lnTo>
                  <a:lnTo>
                    <a:pt x="1850559" y="2162251"/>
                  </a:lnTo>
                  <a:lnTo>
                    <a:pt x="1840397" y="2161298"/>
                  </a:lnTo>
                  <a:lnTo>
                    <a:pt x="1829600" y="2160663"/>
                  </a:lnTo>
                  <a:lnTo>
                    <a:pt x="1818167" y="2160028"/>
                  </a:lnTo>
                  <a:lnTo>
                    <a:pt x="1807688" y="2159710"/>
                  </a:lnTo>
                  <a:lnTo>
                    <a:pt x="1796891" y="2159710"/>
                  </a:lnTo>
                  <a:close/>
                  <a:moveTo>
                    <a:pt x="1703527" y="1784350"/>
                  </a:moveTo>
                  <a:lnTo>
                    <a:pt x="1960753" y="1793877"/>
                  </a:lnTo>
                  <a:lnTo>
                    <a:pt x="1955037" y="1945990"/>
                  </a:lnTo>
                  <a:lnTo>
                    <a:pt x="1970280" y="1950118"/>
                  </a:lnTo>
                  <a:lnTo>
                    <a:pt x="1985841" y="1954247"/>
                  </a:lnTo>
                  <a:lnTo>
                    <a:pt x="2000766" y="1959010"/>
                  </a:lnTo>
                  <a:lnTo>
                    <a:pt x="2016010" y="1963774"/>
                  </a:lnTo>
                  <a:lnTo>
                    <a:pt x="2030935" y="1969172"/>
                  </a:lnTo>
                  <a:lnTo>
                    <a:pt x="2045225" y="1975206"/>
                  </a:lnTo>
                  <a:lnTo>
                    <a:pt x="2059833" y="1980922"/>
                  </a:lnTo>
                  <a:lnTo>
                    <a:pt x="2074441" y="1987273"/>
                  </a:lnTo>
                  <a:lnTo>
                    <a:pt x="2088414" y="1993942"/>
                  </a:lnTo>
                  <a:lnTo>
                    <a:pt x="2102069" y="2001246"/>
                  </a:lnTo>
                  <a:lnTo>
                    <a:pt x="2116042" y="2008550"/>
                  </a:lnTo>
                  <a:lnTo>
                    <a:pt x="2129697" y="2016172"/>
                  </a:lnTo>
                  <a:lnTo>
                    <a:pt x="2143035" y="2024111"/>
                  </a:lnTo>
                  <a:lnTo>
                    <a:pt x="2156055" y="2032367"/>
                  </a:lnTo>
                  <a:lnTo>
                    <a:pt x="2169075" y="2041259"/>
                  </a:lnTo>
                  <a:lnTo>
                    <a:pt x="2181778" y="2050151"/>
                  </a:lnTo>
                  <a:lnTo>
                    <a:pt x="2293243" y="1945990"/>
                  </a:lnTo>
                  <a:lnTo>
                    <a:pt x="2468220" y="2134941"/>
                  </a:lnTo>
                  <a:lnTo>
                    <a:pt x="2357390" y="2237831"/>
                  </a:lnTo>
                  <a:lnTo>
                    <a:pt x="2365330" y="2251169"/>
                  </a:lnTo>
                  <a:lnTo>
                    <a:pt x="2373269" y="2264507"/>
                  </a:lnTo>
                  <a:lnTo>
                    <a:pt x="2380573" y="2278162"/>
                  </a:lnTo>
                  <a:lnTo>
                    <a:pt x="2387559" y="2292135"/>
                  </a:lnTo>
                  <a:lnTo>
                    <a:pt x="2394228" y="2306107"/>
                  </a:lnTo>
                  <a:lnTo>
                    <a:pt x="2400897" y="2320715"/>
                  </a:lnTo>
                  <a:lnTo>
                    <a:pt x="2406930" y="2335323"/>
                  </a:lnTo>
                  <a:lnTo>
                    <a:pt x="2412647" y="2349614"/>
                  </a:lnTo>
                  <a:lnTo>
                    <a:pt x="2418045" y="2364539"/>
                  </a:lnTo>
                  <a:lnTo>
                    <a:pt x="2423444" y="2379465"/>
                  </a:lnTo>
                  <a:lnTo>
                    <a:pt x="2427890" y="2394708"/>
                  </a:lnTo>
                  <a:lnTo>
                    <a:pt x="2432335" y="2409951"/>
                  </a:lnTo>
                  <a:lnTo>
                    <a:pt x="2435829" y="2425194"/>
                  </a:lnTo>
                  <a:lnTo>
                    <a:pt x="2439639" y="2440754"/>
                  </a:lnTo>
                  <a:lnTo>
                    <a:pt x="2443133" y="2456315"/>
                  </a:lnTo>
                  <a:lnTo>
                    <a:pt x="2445673" y="2472193"/>
                  </a:lnTo>
                  <a:lnTo>
                    <a:pt x="2595563" y="2477909"/>
                  </a:lnTo>
                  <a:lnTo>
                    <a:pt x="2586354" y="2735136"/>
                  </a:lnTo>
                  <a:lnTo>
                    <a:pt x="2437099" y="2729420"/>
                  </a:lnTo>
                  <a:lnTo>
                    <a:pt x="2432971" y="2744980"/>
                  </a:lnTo>
                  <a:lnTo>
                    <a:pt x="2428842" y="2760541"/>
                  </a:lnTo>
                  <a:lnTo>
                    <a:pt x="2424079" y="2776419"/>
                  </a:lnTo>
                  <a:lnTo>
                    <a:pt x="2419315" y="2791027"/>
                  </a:lnTo>
                  <a:lnTo>
                    <a:pt x="2413599" y="2806270"/>
                  </a:lnTo>
                  <a:lnTo>
                    <a:pt x="2408201" y="2821196"/>
                  </a:lnTo>
                  <a:lnTo>
                    <a:pt x="2402167" y="2835804"/>
                  </a:lnTo>
                  <a:lnTo>
                    <a:pt x="2395816" y="2850094"/>
                  </a:lnTo>
                  <a:lnTo>
                    <a:pt x="2388829" y="2864702"/>
                  </a:lnTo>
                  <a:lnTo>
                    <a:pt x="2381525" y="2878992"/>
                  </a:lnTo>
                  <a:lnTo>
                    <a:pt x="2374221" y="2892647"/>
                  </a:lnTo>
                  <a:lnTo>
                    <a:pt x="2366917" y="2906303"/>
                  </a:lnTo>
                  <a:lnTo>
                    <a:pt x="2358661" y="2919640"/>
                  </a:lnTo>
                  <a:lnTo>
                    <a:pt x="2350404" y="2932978"/>
                  </a:lnTo>
                  <a:lnTo>
                    <a:pt x="2341512" y="2945998"/>
                  </a:lnTo>
                  <a:lnTo>
                    <a:pt x="2332620" y="2958701"/>
                  </a:lnTo>
                  <a:lnTo>
                    <a:pt x="2433606" y="3067625"/>
                  </a:lnTo>
                  <a:lnTo>
                    <a:pt x="2245290" y="3242603"/>
                  </a:lnTo>
                  <a:lnTo>
                    <a:pt x="2144940" y="3134949"/>
                  </a:lnTo>
                  <a:lnTo>
                    <a:pt x="2131285" y="3143205"/>
                  </a:lnTo>
                  <a:lnTo>
                    <a:pt x="2117947" y="3150509"/>
                  </a:lnTo>
                  <a:lnTo>
                    <a:pt x="2103657" y="3157813"/>
                  </a:lnTo>
                  <a:lnTo>
                    <a:pt x="2089684" y="3165117"/>
                  </a:lnTo>
                  <a:lnTo>
                    <a:pt x="2075394" y="3172103"/>
                  </a:lnTo>
                  <a:lnTo>
                    <a:pt x="2061104" y="3178455"/>
                  </a:lnTo>
                  <a:lnTo>
                    <a:pt x="2046496" y="3184488"/>
                  </a:lnTo>
                  <a:lnTo>
                    <a:pt x="2031570" y="3190205"/>
                  </a:lnTo>
                  <a:lnTo>
                    <a:pt x="2016645" y="3195603"/>
                  </a:lnTo>
                  <a:lnTo>
                    <a:pt x="2001402" y="3200684"/>
                  </a:lnTo>
                  <a:lnTo>
                    <a:pt x="1986159" y="3205448"/>
                  </a:lnTo>
                  <a:lnTo>
                    <a:pt x="1970598" y="3209576"/>
                  </a:lnTo>
                  <a:lnTo>
                    <a:pt x="1955037" y="3213704"/>
                  </a:lnTo>
                  <a:lnTo>
                    <a:pt x="1939477" y="3217515"/>
                  </a:lnTo>
                  <a:lnTo>
                    <a:pt x="1923916" y="3220373"/>
                  </a:lnTo>
                  <a:lnTo>
                    <a:pt x="1908038" y="3223231"/>
                  </a:lnTo>
                  <a:lnTo>
                    <a:pt x="1902322" y="3370263"/>
                  </a:lnTo>
                  <a:lnTo>
                    <a:pt x="1645095" y="3360736"/>
                  </a:lnTo>
                  <a:lnTo>
                    <a:pt x="1650493" y="3213704"/>
                  </a:lnTo>
                  <a:lnTo>
                    <a:pt x="1634615" y="3209576"/>
                  </a:lnTo>
                  <a:lnTo>
                    <a:pt x="1619054" y="3205130"/>
                  </a:lnTo>
                  <a:lnTo>
                    <a:pt x="1603494" y="3200684"/>
                  </a:lnTo>
                  <a:lnTo>
                    <a:pt x="1588251" y="3195603"/>
                  </a:lnTo>
                  <a:lnTo>
                    <a:pt x="1573325" y="3189887"/>
                  </a:lnTo>
                  <a:lnTo>
                    <a:pt x="1558717" y="3184488"/>
                  </a:lnTo>
                  <a:lnTo>
                    <a:pt x="1543792" y="3178137"/>
                  </a:lnTo>
                  <a:lnTo>
                    <a:pt x="1529184" y="3171786"/>
                  </a:lnTo>
                  <a:lnTo>
                    <a:pt x="1515211" y="3164482"/>
                  </a:lnTo>
                  <a:lnTo>
                    <a:pt x="1500921" y="3157496"/>
                  </a:lnTo>
                  <a:lnTo>
                    <a:pt x="1486948" y="3150192"/>
                  </a:lnTo>
                  <a:lnTo>
                    <a:pt x="1472975" y="3142252"/>
                  </a:lnTo>
                  <a:lnTo>
                    <a:pt x="1459637" y="3134313"/>
                  </a:lnTo>
                  <a:lnTo>
                    <a:pt x="1446300" y="3125739"/>
                  </a:lnTo>
                  <a:lnTo>
                    <a:pt x="1433280" y="3117165"/>
                  </a:lnTo>
                  <a:lnTo>
                    <a:pt x="1420577" y="3107638"/>
                  </a:lnTo>
                  <a:lnTo>
                    <a:pt x="1312606" y="3207988"/>
                  </a:lnTo>
                  <a:lnTo>
                    <a:pt x="1137310" y="3019673"/>
                  </a:lnTo>
                  <a:lnTo>
                    <a:pt x="1245917" y="2918688"/>
                  </a:lnTo>
                  <a:lnTo>
                    <a:pt x="1238296" y="2905350"/>
                  </a:lnTo>
                  <a:lnTo>
                    <a:pt x="1230357" y="2891377"/>
                  </a:lnTo>
                  <a:lnTo>
                    <a:pt x="1223053" y="2877722"/>
                  </a:lnTo>
                  <a:lnTo>
                    <a:pt x="1216066" y="2863749"/>
                  </a:lnTo>
                  <a:lnTo>
                    <a:pt x="1209397" y="2849459"/>
                  </a:lnTo>
                  <a:lnTo>
                    <a:pt x="1203046" y="2834851"/>
                  </a:lnTo>
                  <a:lnTo>
                    <a:pt x="1197012" y="2820560"/>
                  </a:lnTo>
                  <a:lnTo>
                    <a:pt x="1191296" y="2805635"/>
                  </a:lnTo>
                  <a:lnTo>
                    <a:pt x="1186215" y="2790710"/>
                  </a:lnTo>
                  <a:lnTo>
                    <a:pt x="1181134" y="2775466"/>
                  </a:lnTo>
                  <a:lnTo>
                    <a:pt x="1176688" y="2760223"/>
                  </a:lnTo>
                  <a:lnTo>
                    <a:pt x="1172560" y="2744980"/>
                  </a:lnTo>
                  <a:lnTo>
                    <a:pt x="1168432" y="2729420"/>
                  </a:lnTo>
                  <a:lnTo>
                    <a:pt x="1164938" y="2713859"/>
                  </a:lnTo>
                  <a:lnTo>
                    <a:pt x="1161763" y="2697981"/>
                  </a:lnTo>
                  <a:lnTo>
                    <a:pt x="1159222" y="2682420"/>
                  </a:lnTo>
                  <a:lnTo>
                    <a:pt x="1009650" y="2676704"/>
                  </a:lnTo>
                  <a:lnTo>
                    <a:pt x="1019494" y="2419478"/>
                  </a:lnTo>
                  <a:lnTo>
                    <a:pt x="1169384" y="2425194"/>
                  </a:lnTo>
                  <a:lnTo>
                    <a:pt x="1173513" y="2409633"/>
                  </a:lnTo>
                  <a:lnTo>
                    <a:pt x="1177641" y="2393755"/>
                  </a:lnTo>
                  <a:lnTo>
                    <a:pt x="1182404" y="2378512"/>
                  </a:lnTo>
                  <a:lnTo>
                    <a:pt x="1187803" y="2363904"/>
                  </a:lnTo>
                  <a:lnTo>
                    <a:pt x="1193202" y="2348978"/>
                  </a:lnTo>
                  <a:lnTo>
                    <a:pt x="1198918" y="2334053"/>
                  </a:lnTo>
                  <a:lnTo>
                    <a:pt x="1205269" y="2319445"/>
                  </a:lnTo>
                  <a:lnTo>
                    <a:pt x="1211620" y="2305155"/>
                  </a:lnTo>
                  <a:lnTo>
                    <a:pt x="1218607" y="2290864"/>
                  </a:lnTo>
                  <a:lnTo>
                    <a:pt x="1225593" y="2277209"/>
                  </a:lnTo>
                  <a:lnTo>
                    <a:pt x="1233215" y="2263554"/>
                  </a:lnTo>
                  <a:lnTo>
                    <a:pt x="1240836" y="2249581"/>
                  </a:lnTo>
                  <a:lnTo>
                    <a:pt x="1248775" y="2236243"/>
                  </a:lnTo>
                  <a:lnTo>
                    <a:pt x="1257349" y="2223223"/>
                  </a:lnTo>
                  <a:lnTo>
                    <a:pt x="1265606" y="2210203"/>
                  </a:lnTo>
                  <a:lnTo>
                    <a:pt x="1274815" y="2197818"/>
                  </a:lnTo>
                  <a:lnTo>
                    <a:pt x="1171607" y="2086988"/>
                  </a:lnTo>
                  <a:lnTo>
                    <a:pt x="1360558" y="1912011"/>
                  </a:lnTo>
                  <a:lnTo>
                    <a:pt x="1464083" y="2023476"/>
                  </a:lnTo>
                  <a:lnTo>
                    <a:pt x="1477421" y="2015537"/>
                  </a:lnTo>
                  <a:lnTo>
                    <a:pt x="1491076" y="2007915"/>
                  </a:lnTo>
                  <a:lnTo>
                    <a:pt x="1504732" y="2000611"/>
                  </a:lnTo>
                  <a:lnTo>
                    <a:pt x="1518387" y="1993625"/>
                  </a:lnTo>
                  <a:lnTo>
                    <a:pt x="1532677" y="1986956"/>
                  </a:lnTo>
                  <a:lnTo>
                    <a:pt x="1546650" y="1980605"/>
                  </a:lnTo>
                  <a:lnTo>
                    <a:pt x="1561258" y="1974571"/>
                  </a:lnTo>
                  <a:lnTo>
                    <a:pt x="1575548" y="1969172"/>
                  </a:lnTo>
                  <a:lnTo>
                    <a:pt x="1590474" y="1963774"/>
                  </a:lnTo>
                  <a:lnTo>
                    <a:pt x="1605399" y="1958693"/>
                  </a:lnTo>
                  <a:lnTo>
                    <a:pt x="1620325" y="1954247"/>
                  </a:lnTo>
                  <a:lnTo>
                    <a:pt x="1635568" y="1950118"/>
                  </a:lnTo>
                  <a:lnTo>
                    <a:pt x="1650811" y="1945990"/>
                  </a:lnTo>
                  <a:lnTo>
                    <a:pt x="1666371" y="1942815"/>
                  </a:lnTo>
                  <a:lnTo>
                    <a:pt x="1681932" y="1939321"/>
                  </a:lnTo>
                  <a:lnTo>
                    <a:pt x="1697493" y="1936781"/>
                  </a:lnTo>
                  <a:lnTo>
                    <a:pt x="1703527" y="1784350"/>
                  </a:lnTo>
                  <a:close/>
                  <a:moveTo>
                    <a:pt x="499967" y="1495425"/>
                  </a:moveTo>
                  <a:lnTo>
                    <a:pt x="512673" y="1507816"/>
                  </a:lnTo>
                  <a:lnTo>
                    <a:pt x="526015" y="1520207"/>
                  </a:lnTo>
                  <a:lnTo>
                    <a:pt x="540309" y="1532916"/>
                  </a:lnTo>
                  <a:lnTo>
                    <a:pt x="555557" y="1545307"/>
                  </a:lnTo>
                  <a:lnTo>
                    <a:pt x="571122" y="1557381"/>
                  </a:lnTo>
                  <a:lnTo>
                    <a:pt x="587958" y="1569136"/>
                  </a:lnTo>
                  <a:lnTo>
                    <a:pt x="596217" y="1574220"/>
                  </a:lnTo>
                  <a:lnTo>
                    <a:pt x="604794" y="1579939"/>
                  </a:lnTo>
                  <a:lnTo>
                    <a:pt x="613371" y="1584705"/>
                  </a:lnTo>
                  <a:lnTo>
                    <a:pt x="622265" y="1589788"/>
                  </a:lnTo>
                  <a:lnTo>
                    <a:pt x="639736" y="1608851"/>
                  </a:lnTo>
                  <a:lnTo>
                    <a:pt x="657525" y="1628868"/>
                  </a:lnTo>
                  <a:lnTo>
                    <a:pt x="692150" y="1668583"/>
                  </a:lnTo>
                  <a:lnTo>
                    <a:pt x="641960" y="1916723"/>
                  </a:lnTo>
                  <a:lnTo>
                    <a:pt x="640054" y="1924030"/>
                  </a:lnTo>
                  <a:lnTo>
                    <a:pt x="637830" y="1931338"/>
                  </a:lnTo>
                  <a:lnTo>
                    <a:pt x="635289" y="1938328"/>
                  </a:lnTo>
                  <a:lnTo>
                    <a:pt x="631795" y="1945000"/>
                  </a:lnTo>
                  <a:lnTo>
                    <a:pt x="628618" y="1951672"/>
                  </a:lnTo>
                  <a:lnTo>
                    <a:pt x="624489" y="1958026"/>
                  </a:lnTo>
                  <a:lnTo>
                    <a:pt x="620041" y="1963745"/>
                  </a:lnTo>
                  <a:lnTo>
                    <a:pt x="615277" y="1969464"/>
                  </a:lnTo>
                  <a:lnTo>
                    <a:pt x="247746" y="2374875"/>
                  </a:lnTo>
                  <a:lnTo>
                    <a:pt x="244252" y="2379323"/>
                  </a:lnTo>
                  <a:lnTo>
                    <a:pt x="240122" y="2382818"/>
                  </a:lnTo>
                  <a:lnTo>
                    <a:pt x="235675" y="2386631"/>
                  </a:lnTo>
                  <a:lnTo>
                    <a:pt x="231228" y="2390126"/>
                  </a:lnTo>
                  <a:lnTo>
                    <a:pt x="226781" y="2393303"/>
                  </a:lnTo>
                  <a:lnTo>
                    <a:pt x="222334" y="2395845"/>
                  </a:lnTo>
                  <a:lnTo>
                    <a:pt x="217251" y="2399022"/>
                  </a:lnTo>
                  <a:lnTo>
                    <a:pt x="212486" y="2401246"/>
                  </a:lnTo>
                  <a:lnTo>
                    <a:pt x="207404" y="2403470"/>
                  </a:lnTo>
                  <a:lnTo>
                    <a:pt x="202639" y="2405377"/>
                  </a:lnTo>
                  <a:lnTo>
                    <a:pt x="197239" y="2406965"/>
                  </a:lnTo>
                  <a:lnTo>
                    <a:pt x="192156" y="2408236"/>
                  </a:lnTo>
                  <a:lnTo>
                    <a:pt x="187074" y="2409189"/>
                  </a:lnTo>
                  <a:lnTo>
                    <a:pt x="181673" y="2410460"/>
                  </a:lnTo>
                  <a:lnTo>
                    <a:pt x="176273" y="2411095"/>
                  </a:lnTo>
                  <a:lnTo>
                    <a:pt x="170873" y="2411413"/>
                  </a:lnTo>
                  <a:lnTo>
                    <a:pt x="165473" y="2411413"/>
                  </a:lnTo>
                  <a:lnTo>
                    <a:pt x="160073" y="2411413"/>
                  </a:lnTo>
                  <a:lnTo>
                    <a:pt x="154990" y="2411095"/>
                  </a:lnTo>
                  <a:lnTo>
                    <a:pt x="149272" y="2410460"/>
                  </a:lnTo>
                  <a:lnTo>
                    <a:pt x="144190" y="2409825"/>
                  </a:lnTo>
                  <a:lnTo>
                    <a:pt x="139107" y="2408554"/>
                  </a:lnTo>
                  <a:lnTo>
                    <a:pt x="133707" y="2406965"/>
                  </a:lnTo>
                  <a:lnTo>
                    <a:pt x="128625" y="2405377"/>
                  </a:lnTo>
                  <a:lnTo>
                    <a:pt x="123224" y="2403470"/>
                  </a:lnTo>
                  <a:lnTo>
                    <a:pt x="118459" y="2401246"/>
                  </a:lnTo>
                  <a:lnTo>
                    <a:pt x="113377" y="2399022"/>
                  </a:lnTo>
                  <a:lnTo>
                    <a:pt x="108612" y="2395845"/>
                  </a:lnTo>
                  <a:lnTo>
                    <a:pt x="104165" y="2392985"/>
                  </a:lnTo>
                  <a:lnTo>
                    <a:pt x="99082" y="2390126"/>
                  </a:lnTo>
                  <a:lnTo>
                    <a:pt x="94635" y="2386313"/>
                  </a:lnTo>
                  <a:lnTo>
                    <a:pt x="90506" y="2382501"/>
                  </a:lnTo>
                  <a:lnTo>
                    <a:pt x="86058" y="2378688"/>
                  </a:lnTo>
                  <a:lnTo>
                    <a:pt x="82564" y="2374875"/>
                  </a:lnTo>
                  <a:lnTo>
                    <a:pt x="78752" y="2370427"/>
                  </a:lnTo>
                  <a:lnTo>
                    <a:pt x="75258" y="2365661"/>
                  </a:lnTo>
                  <a:lnTo>
                    <a:pt x="72081" y="2361213"/>
                  </a:lnTo>
                  <a:lnTo>
                    <a:pt x="69222" y="2356448"/>
                  </a:lnTo>
                  <a:lnTo>
                    <a:pt x="66364" y="2351999"/>
                  </a:lnTo>
                  <a:lnTo>
                    <a:pt x="64140" y="2346916"/>
                  </a:lnTo>
                  <a:lnTo>
                    <a:pt x="61916" y="2342150"/>
                  </a:lnTo>
                  <a:lnTo>
                    <a:pt x="60328" y="2336749"/>
                  </a:lnTo>
                  <a:lnTo>
                    <a:pt x="58422" y="2331983"/>
                  </a:lnTo>
                  <a:lnTo>
                    <a:pt x="57151" y="2326900"/>
                  </a:lnTo>
                  <a:lnTo>
                    <a:pt x="55563" y="2321498"/>
                  </a:lnTo>
                  <a:lnTo>
                    <a:pt x="54928" y="2316097"/>
                  </a:lnTo>
                  <a:lnTo>
                    <a:pt x="54293" y="2310696"/>
                  </a:lnTo>
                  <a:lnTo>
                    <a:pt x="53975" y="2305612"/>
                  </a:lnTo>
                  <a:lnTo>
                    <a:pt x="53975" y="2299893"/>
                  </a:lnTo>
                  <a:lnTo>
                    <a:pt x="53975" y="2294810"/>
                  </a:lnTo>
                  <a:lnTo>
                    <a:pt x="54293" y="2289726"/>
                  </a:lnTo>
                  <a:lnTo>
                    <a:pt x="54928" y="2284007"/>
                  </a:lnTo>
                  <a:lnTo>
                    <a:pt x="55563" y="2278924"/>
                  </a:lnTo>
                  <a:lnTo>
                    <a:pt x="56834" y="2273523"/>
                  </a:lnTo>
                  <a:lnTo>
                    <a:pt x="58422" y="2268439"/>
                  </a:lnTo>
                  <a:lnTo>
                    <a:pt x="60328" y="2263355"/>
                  </a:lnTo>
                  <a:lnTo>
                    <a:pt x="61916" y="2257954"/>
                  </a:lnTo>
                  <a:lnTo>
                    <a:pt x="64140" y="2253188"/>
                  </a:lnTo>
                  <a:lnTo>
                    <a:pt x="66364" y="2248105"/>
                  </a:lnTo>
                  <a:lnTo>
                    <a:pt x="69222" y="2243021"/>
                  </a:lnTo>
                  <a:lnTo>
                    <a:pt x="72081" y="2238573"/>
                  </a:lnTo>
                  <a:lnTo>
                    <a:pt x="75258" y="2233807"/>
                  </a:lnTo>
                  <a:lnTo>
                    <a:pt x="78752" y="2229359"/>
                  </a:lnTo>
                  <a:lnTo>
                    <a:pt x="82882" y="2224911"/>
                  </a:lnTo>
                  <a:lnTo>
                    <a:pt x="429129" y="1842376"/>
                  </a:lnTo>
                  <a:lnTo>
                    <a:pt x="499967" y="1495425"/>
                  </a:lnTo>
                  <a:close/>
                  <a:moveTo>
                    <a:pt x="2178844" y="1055220"/>
                  </a:moveTo>
                  <a:lnTo>
                    <a:pt x="2166450" y="1055537"/>
                  </a:lnTo>
                  <a:lnTo>
                    <a:pt x="2154055" y="1056172"/>
                  </a:lnTo>
                  <a:lnTo>
                    <a:pt x="2141978" y="1058076"/>
                  </a:lnTo>
                  <a:lnTo>
                    <a:pt x="2129584" y="1059979"/>
                  </a:lnTo>
                  <a:lnTo>
                    <a:pt x="2117507" y="1062518"/>
                  </a:lnTo>
                  <a:lnTo>
                    <a:pt x="2105430" y="1066008"/>
                  </a:lnTo>
                  <a:lnTo>
                    <a:pt x="2093671" y="1070133"/>
                  </a:lnTo>
                  <a:lnTo>
                    <a:pt x="2081594" y="1074575"/>
                  </a:lnTo>
                  <a:lnTo>
                    <a:pt x="2070153" y="1079334"/>
                  </a:lnTo>
                  <a:lnTo>
                    <a:pt x="2058712" y="1085363"/>
                  </a:lnTo>
                  <a:lnTo>
                    <a:pt x="2047588" y="1091709"/>
                  </a:lnTo>
                  <a:lnTo>
                    <a:pt x="2036783" y="1098372"/>
                  </a:lnTo>
                  <a:lnTo>
                    <a:pt x="2025977" y="1105987"/>
                  </a:lnTo>
                  <a:lnTo>
                    <a:pt x="2015490" y="1114236"/>
                  </a:lnTo>
                  <a:lnTo>
                    <a:pt x="2005320" y="1122803"/>
                  </a:lnTo>
                  <a:lnTo>
                    <a:pt x="1996103" y="1132005"/>
                  </a:lnTo>
                  <a:lnTo>
                    <a:pt x="1987204" y="1141206"/>
                  </a:lnTo>
                  <a:lnTo>
                    <a:pt x="1978941" y="1151042"/>
                  </a:lnTo>
                  <a:lnTo>
                    <a:pt x="1971314" y="1161513"/>
                  </a:lnTo>
                  <a:lnTo>
                    <a:pt x="1964322" y="1171666"/>
                  </a:lnTo>
                  <a:lnTo>
                    <a:pt x="1957330" y="1182454"/>
                  </a:lnTo>
                  <a:lnTo>
                    <a:pt x="1951610" y="1193242"/>
                  </a:lnTo>
                  <a:lnTo>
                    <a:pt x="1945889" y="1204348"/>
                  </a:lnTo>
                  <a:lnTo>
                    <a:pt x="1941122" y="1216088"/>
                  </a:lnTo>
                  <a:lnTo>
                    <a:pt x="1936673" y="1227510"/>
                  </a:lnTo>
                  <a:lnTo>
                    <a:pt x="1932859" y="1239250"/>
                  </a:lnTo>
                  <a:lnTo>
                    <a:pt x="1929999" y="1251307"/>
                  </a:lnTo>
                  <a:lnTo>
                    <a:pt x="1927456" y="1263047"/>
                  </a:lnTo>
                  <a:lnTo>
                    <a:pt x="1925231" y="1275421"/>
                  </a:lnTo>
                  <a:lnTo>
                    <a:pt x="1923642" y="1287796"/>
                  </a:lnTo>
                  <a:lnTo>
                    <a:pt x="1923007" y="1299853"/>
                  </a:lnTo>
                  <a:lnTo>
                    <a:pt x="1922371" y="1312545"/>
                  </a:lnTo>
                  <a:lnTo>
                    <a:pt x="1923007" y="1324919"/>
                  </a:lnTo>
                  <a:lnTo>
                    <a:pt x="1923642" y="1336976"/>
                  </a:lnTo>
                  <a:lnTo>
                    <a:pt x="1925231" y="1349351"/>
                  </a:lnTo>
                  <a:lnTo>
                    <a:pt x="1927456" y="1361408"/>
                  </a:lnTo>
                  <a:lnTo>
                    <a:pt x="1929999" y="1373465"/>
                  </a:lnTo>
                  <a:lnTo>
                    <a:pt x="1933177" y="1385522"/>
                  </a:lnTo>
                  <a:lnTo>
                    <a:pt x="1936990" y="1397579"/>
                  </a:lnTo>
                  <a:lnTo>
                    <a:pt x="1941440" y="1409002"/>
                  </a:lnTo>
                  <a:lnTo>
                    <a:pt x="1946843" y="1420424"/>
                  </a:lnTo>
                  <a:lnTo>
                    <a:pt x="1952563" y="1432164"/>
                  </a:lnTo>
                  <a:lnTo>
                    <a:pt x="1958919" y="1443269"/>
                  </a:lnTo>
                  <a:lnTo>
                    <a:pt x="1965593" y="1454375"/>
                  </a:lnTo>
                  <a:lnTo>
                    <a:pt x="1973539" y="1465163"/>
                  </a:lnTo>
                  <a:lnTo>
                    <a:pt x="1981802" y="1475633"/>
                  </a:lnTo>
                  <a:lnTo>
                    <a:pt x="1990065" y="1485152"/>
                  </a:lnTo>
                  <a:lnTo>
                    <a:pt x="1999281" y="1494671"/>
                  </a:lnTo>
                  <a:lnTo>
                    <a:pt x="2008816" y="1503872"/>
                  </a:lnTo>
                  <a:lnTo>
                    <a:pt x="2018350" y="1511805"/>
                  </a:lnTo>
                  <a:lnTo>
                    <a:pt x="2028838" y="1519737"/>
                  </a:lnTo>
                  <a:lnTo>
                    <a:pt x="2039325" y="1526717"/>
                  </a:lnTo>
                  <a:lnTo>
                    <a:pt x="2049813" y="1533381"/>
                  </a:lnTo>
                  <a:lnTo>
                    <a:pt x="2060937" y="1539409"/>
                  </a:lnTo>
                  <a:lnTo>
                    <a:pt x="2072060" y="1544803"/>
                  </a:lnTo>
                  <a:lnTo>
                    <a:pt x="2083501" y="1549880"/>
                  </a:lnTo>
                  <a:lnTo>
                    <a:pt x="2094942" y="1554005"/>
                  </a:lnTo>
                  <a:lnTo>
                    <a:pt x="2107019" y="1557812"/>
                  </a:lnTo>
                  <a:lnTo>
                    <a:pt x="2118778" y="1560985"/>
                  </a:lnTo>
                  <a:lnTo>
                    <a:pt x="2130855" y="1563523"/>
                  </a:lnTo>
                  <a:lnTo>
                    <a:pt x="2142932" y="1565745"/>
                  </a:lnTo>
                  <a:lnTo>
                    <a:pt x="2155326" y="1567331"/>
                  </a:lnTo>
                  <a:lnTo>
                    <a:pt x="2167721" y="1567966"/>
                  </a:lnTo>
                  <a:lnTo>
                    <a:pt x="2179798" y="1568283"/>
                  </a:lnTo>
                  <a:lnTo>
                    <a:pt x="2192510" y="1567966"/>
                  </a:lnTo>
                  <a:lnTo>
                    <a:pt x="2204905" y="1567014"/>
                  </a:lnTo>
                  <a:lnTo>
                    <a:pt x="2216982" y="1565427"/>
                  </a:lnTo>
                  <a:lnTo>
                    <a:pt x="2229058" y="1563206"/>
                  </a:lnTo>
                  <a:lnTo>
                    <a:pt x="2241135" y="1560668"/>
                  </a:lnTo>
                  <a:lnTo>
                    <a:pt x="2253212" y="1557178"/>
                  </a:lnTo>
                  <a:lnTo>
                    <a:pt x="2264971" y="1553370"/>
                  </a:lnTo>
                  <a:lnTo>
                    <a:pt x="2277048" y="1548928"/>
                  </a:lnTo>
                  <a:lnTo>
                    <a:pt x="2288489" y="1543851"/>
                  </a:lnTo>
                  <a:lnTo>
                    <a:pt x="2299930" y="1538140"/>
                  </a:lnTo>
                  <a:lnTo>
                    <a:pt x="2311053" y="1532111"/>
                  </a:lnTo>
                  <a:lnTo>
                    <a:pt x="2321859" y="1524814"/>
                  </a:lnTo>
                  <a:lnTo>
                    <a:pt x="2332665" y="1517516"/>
                  </a:lnTo>
                  <a:lnTo>
                    <a:pt x="2343152" y="1509266"/>
                  </a:lnTo>
                  <a:lnTo>
                    <a:pt x="2353322" y="1500382"/>
                  </a:lnTo>
                  <a:lnTo>
                    <a:pt x="2362539" y="1491498"/>
                  </a:lnTo>
                  <a:lnTo>
                    <a:pt x="2371437" y="1482296"/>
                  </a:lnTo>
                  <a:lnTo>
                    <a:pt x="2379701" y="1472143"/>
                  </a:lnTo>
                  <a:lnTo>
                    <a:pt x="2387328" y="1462307"/>
                  </a:lnTo>
                  <a:lnTo>
                    <a:pt x="2394955" y="1451836"/>
                  </a:lnTo>
                  <a:lnTo>
                    <a:pt x="2400994" y="1441048"/>
                  </a:lnTo>
                  <a:lnTo>
                    <a:pt x="2407350" y="1430260"/>
                  </a:lnTo>
                  <a:lnTo>
                    <a:pt x="2412753" y="1419155"/>
                  </a:lnTo>
                  <a:lnTo>
                    <a:pt x="2417520" y="1407415"/>
                  </a:lnTo>
                  <a:lnTo>
                    <a:pt x="2421969" y="1395993"/>
                  </a:lnTo>
                  <a:lnTo>
                    <a:pt x="2425783" y="1384253"/>
                  </a:lnTo>
                  <a:lnTo>
                    <a:pt x="2428961" y="1372196"/>
                  </a:lnTo>
                  <a:lnTo>
                    <a:pt x="2431504" y="1360139"/>
                  </a:lnTo>
                  <a:lnTo>
                    <a:pt x="2433411" y="1348081"/>
                  </a:lnTo>
                  <a:lnTo>
                    <a:pt x="2435000" y="1336024"/>
                  </a:lnTo>
                  <a:lnTo>
                    <a:pt x="2435635" y="1323333"/>
                  </a:lnTo>
                  <a:lnTo>
                    <a:pt x="2435953" y="1310958"/>
                  </a:lnTo>
                  <a:lnTo>
                    <a:pt x="2435635" y="1298901"/>
                  </a:lnTo>
                  <a:lnTo>
                    <a:pt x="2435000" y="1286527"/>
                  </a:lnTo>
                  <a:lnTo>
                    <a:pt x="2433411" y="1274152"/>
                  </a:lnTo>
                  <a:lnTo>
                    <a:pt x="2431186" y="1262095"/>
                  </a:lnTo>
                  <a:lnTo>
                    <a:pt x="2428643" y="1250038"/>
                  </a:lnTo>
                  <a:lnTo>
                    <a:pt x="2425465" y="1237981"/>
                  </a:lnTo>
                  <a:lnTo>
                    <a:pt x="2421652" y="1225924"/>
                  </a:lnTo>
                  <a:lnTo>
                    <a:pt x="2416884" y="1214501"/>
                  </a:lnTo>
                  <a:lnTo>
                    <a:pt x="2411799" y="1203079"/>
                  </a:lnTo>
                  <a:lnTo>
                    <a:pt x="2406079" y="1191339"/>
                  </a:lnTo>
                  <a:lnTo>
                    <a:pt x="2399723" y="1180233"/>
                  </a:lnTo>
                  <a:lnTo>
                    <a:pt x="2393049" y="1169128"/>
                  </a:lnTo>
                  <a:lnTo>
                    <a:pt x="2385103" y="1158657"/>
                  </a:lnTo>
                  <a:lnTo>
                    <a:pt x="2376840" y="1148187"/>
                  </a:lnTo>
                  <a:lnTo>
                    <a:pt x="2368259" y="1138351"/>
                  </a:lnTo>
                  <a:lnTo>
                    <a:pt x="2359043" y="1128832"/>
                  </a:lnTo>
                  <a:lnTo>
                    <a:pt x="2349826" y="1120265"/>
                  </a:lnTo>
                  <a:lnTo>
                    <a:pt x="2340292" y="1111698"/>
                  </a:lnTo>
                  <a:lnTo>
                    <a:pt x="2329804" y="1103766"/>
                  </a:lnTo>
                  <a:lnTo>
                    <a:pt x="2319317" y="1096785"/>
                  </a:lnTo>
                  <a:lnTo>
                    <a:pt x="2308829" y="1090122"/>
                  </a:lnTo>
                  <a:lnTo>
                    <a:pt x="2297705" y="1084094"/>
                  </a:lnTo>
                  <a:lnTo>
                    <a:pt x="2286582" y="1078700"/>
                  </a:lnTo>
                  <a:lnTo>
                    <a:pt x="2275141" y="1073623"/>
                  </a:lnTo>
                  <a:lnTo>
                    <a:pt x="2263700" y="1069181"/>
                  </a:lnTo>
                  <a:lnTo>
                    <a:pt x="2251623" y="1065691"/>
                  </a:lnTo>
                  <a:lnTo>
                    <a:pt x="2239864" y="1062518"/>
                  </a:lnTo>
                  <a:lnTo>
                    <a:pt x="2227787" y="1059979"/>
                  </a:lnTo>
                  <a:lnTo>
                    <a:pt x="2215710" y="1057758"/>
                  </a:lnTo>
                  <a:lnTo>
                    <a:pt x="2203316" y="1056172"/>
                  </a:lnTo>
                  <a:lnTo>
                    <a:pt x="2190921" y="1055537"/>
                  </a:lnTo>
                  <a:lnTo>
                    <a:pt x="2178844" y="1055220"/>
                  </a:lnTo>
                  <a:close/>
                  <a:moveTo>
                    <a:pt x="2144839" y="823913"/>
                  </a:moveTo>
                  <a:lnTo>
                    <a:pt x="2301519" y="838826"/>
                  </a:lnTo>
                  <a:lnTo>
                    <a:pt x="2292938" y="930841"/>
                  </a:lnTo>
                  <a:lnTo>
                    <a:pt x="2302155" y="933379"/>
                  </a:lnTo>
                  <a:lnTo>
                    <a:pt x="2311053" y="936235"/>
                  </a:lnTo>
                  <a:lnTo>
                    <a:pt x="2319952" y="939725"/>
                  </a:lnTo>
                  <a:lnTo>
                    <a:pt x="2328851" y="943215"/>
                  </a:lnTo>
                  <a:lnTo>
                    <a:pt x="2338067" y="946706"/>
                  </a:lnTo>
                  <a:lnTo>
                    <a:pt x="2346330" y="950513"/>
                  </a:lnTo>
                  <a:lnTo>
                    <a:pt x="2354911" y="954638"/>
                  </a:lnTo>
                  <a:lnTo>
                    <a:pt x="2363492" y="959080"/>
                  </a:lnTo>
                  <a:lnTo>
                    <a:pt x="2372073" y="963522"/>
                  </a:lnTo>
                  <a:lnTo>
                    <a:pt x="2380654" y="968282"/>
                  </a:lnTo>
                  <a:lnTo>
                    <a:pt x="2388917" y="973358"/>
                  </a:lnTo>
                  <a:lnTo>
                    <a:pt x="2397180" y="978752"/>
                  </a:lnTo>
                  <a:lnTo>
                    <a:pt x="2405125" y="983829"/>
                  </a:lnTo>
                  <a:lnTo>
                    <a:pt x="2413071" y="989540"/>
                  </a:lnTo>
                  <a:lnTo>
                    <a:pt x="2420698" y="995569"/>
                  </a:lnTo>
                  <a:lnTo>
                    <a:pt x="2428643" y="1001280"/>
                  </a:lnTo>
                  <a:lnTo>
                    <a:pt x="2499197" y="943215"/>
                  </a:lnTo>
                  <a:lnTo>
                    <a:pt x="2599625" y="1063787"/>
                  </a:lnTo>
                  <a:lnTo>
                    <a:pt x="2529389" y="1122169"/>
                  </a:lnTo>
                  <a:lnTo>
                    <a:pt x="2533839" y="1130736"/>
                  </a:lnTo>
                  <a:lnTo>
                    <a:pt x="2538288" y="1139620"/>
                  </a:lnTo>
                  <a:lnTo>
                    <a:pt x="2542420" y="1148504"/>
                  </a:lnTo>
                  <a:lnTo>
                    <a:pt x="2546551" y="1157388"/>
                  </a:lnTo>
                  <a:lnTo>
                    <a:pt x="2550365" y="1166590"/>
                  </a:lnTo>
                  <a:lnTo>
                    <a:pt x="2553543" y="1175474"/>
                  </a:lnTo>
                  <a:lnTo>
                    <a:pt x="2557039" y="1184676"/>
                  </a:lnTo>
                  <a:lnTo>
                    <a:pt x="2559899" y="1193560"/>
                  </a:lnTo>
                  <a:lnTo>
                    <a:pt x="2562442" y="1203079"/>
                  </a:lnTo>
                  <a:lnTo>
                    <a:pt x="2564984" y="1212280"/>
                  </a:lnTo>
                  <a:lnTo>
                    <a:pt x="2567527" y="1221799"/>
                  </a:lnTo>
                  <a:lnTo>
                    <a:pt x="2569116" y="1231318"/>
                  </a:lnTo>
                  <a:lnTo>
                    <a:pt x="2571022" y="1240519"/>
                  </a:lnTo>
                  <a:lnTo>
                    <a:pt x="2572612" y="1249721"/>
                  </a:lnTo>
                  <a:lnTo>
                    <a:pt x="2574201" y="1259557"/>
                  </a:lnTo>
                  <a:lnTo>
                    <a:pt x="2575154" y="1269075"/>
                  </a:lnTo>
                  <a:lnTo>
                    <a:pt x="2665412" y="1277325"/>
                  </a:lnTo>
                  <a:lnTo>
                    <a:pt x="2650793" y="1433433"/>
                  </a:lnTo>
                  <a:lnTo>
                    <a:pt x="2561170" y="1425501"/>
                  </a:lnTo>
                  <a:lnTo>
                    <a:pt x="2558310" y="1434385"/>
                  </a:lnTo>
                  <a:lnTo>
                    <a:pt x="2555132" y="1443587"/>
                  </a:lnTo>
                  <a:lnTo>
                    <a:pt x="2552272" y="1452471"/>
                  </a:lnTo>
                  <a:lnTo>
                    <a:pt x="2548458" y="1461355"/>
                  </a:lnTo>
                  <a:lnTo>
                    <a:pt x="2544644" y="1470239"/>
                  </a:lnTo>
                  <a:lnTo>
                    <a:pt x="2540513" y="1479124"/>
                  </a:lnTo>
                  <a:lnTo>
                    <a:pt x="2536381" y="1488008"/>
                  </a:lnTo>
                  <a:lnTo>
                    <a:pt x="2531932" y="1496575"/>
                  </a:lnTo>
                  <a:lnTo>
                    <a:pt x="2527482" y="1505142"/>
                  </a:lnTo>
                  <a:lnTo>
                    <a:pt x="2522715" y="1513708"/>
                  </a:lnTo>
                  <a:lnTo>
                    <a:pt x="2517630" y="1521958"/>
                  </a:lnTo>
                  <a:lnTo>
                    <a:pt x="2512228" y="1530208"/>
                  </a:lnTo>
                  <a:lnTo>
                    <a:pt x="2506825" y="1538140"/>
                  </a:lnTo>
                  <a:lnTo>
                    <a:pt x="2501104" y="1546390"/>
                  </a:lnTo>
                  <a:lnTo>
                    <a:pt x="2495384" y="1554322"/>
                  </a:lnTo>
                  <a:lnTo>
                    <a:pt x="2489027" y="1561937"/>
                  </a:lnTo>
                  <a:lnTo>
                    <a:pt x="2546233" y="1631107"/>
                  </a:lnTo>
                  <a:lnTo>
                    <a:pt x="2425465" y="1731372"/>
                  </a:lnTo>
                  <a:lnTo>
                    <a:pt x="2367624" y="1662202"/>
                  </a:lnTo>
                  <a:lnTo>
                    <a:pt x="2359043" y="1666644"/>
                  </a:lnTo>
                  <a:lnTo>
                    <a:pt x="2350144" y="1671086"/>
                  </a:lnTo>
                  <a:lnTo>
                    <a:pt x="2341245" y="1675211"/>
                  </a:lnTo>
                  <a:lnTo>
                    <a:pt x="2332029" y="1679018"/>
                  </a:lnTo>
                  <a:lnTo>
                    <a:pt x="2323130" y="1682826"/>
                  </a:lnTo>
                  <a:lnTo>
                    <a:pt x="2313596" y="1685999"/>
                  </a:lnTo>
                  <a:lnTo>
                    <a:pt x="2304697" y="1689489"/>
                  </a:lnTo>
                  <a:lnTo>
                    <a:pt x="2295481" y="1692344"/>
                  </a:lnTo>
                  <a:lnTo>
                    <a:pt x="2286264" y="1694883"/>
                  </a:lnTo>
                  <a:lnTo>
                    <a:pt x="2277048" y="1697421"/>
                  </a:lnTo>
                  <a:lnTo>
                    <a:pt x="2267196" y="1699642"/>
                  </a:lnTo>
                  <a:lnTo>
                    <a:pt x="2257979" y="1701546"/>
                  </a:lnTo>
                  <a:lnTo>
                    <a:pt x="2248763" y="1703450"/>
                  </a:lnTo>
                  <a:lnTo>
                    <a:pt x="2238910" y="1705036"/>
                  </a:lnTo>
                  <a:lnTo>
                    <a:pt x="2229376" y="1706623"/>
                  </a:lnTo>
                  <a:lnTo>
                    <a:pt x="2220160" y="1707575"/>
                  </a:lnTo>
                  <a:lnTo>
                    <a:pt x="2211579" y="1797051"/>
                  </a:lnTo>
                  <a:lnTo>
                    <a:pt x="2054898" y="1782138"/>
                  </a:lnTo>
                  <a:lnTo>
                    <a:pt x="2063161" y="1692027"/>
                  </a:lnTo>
                  <a:lnTo>
                    <a:pt x="2054263" y="1689172"/>
                  </a:lnTo>
                  <a:lnTo>
                    <a:pt x="2045364" y="1685999"/>
                  </a:lnTo>
                  <a:lnTo>
                    <a:pt x="2035830" y="1682826"/>
                  </a:lnTo>
                  <a:lnTo>
                    <a:pt x="2027249" y="1679335"/>
                  </a:lnTo>
                  <a:lnTo>
                    <a:pt x="2018350" y="1675528"/>
                  </a:lnTo>
                  <a:lnTo>
                    <a:pt x="2009451" y="1671720"/>
                  </a:lnTo>
                  <a:lnTo>
                    <a:pt x="2000870" y="1667596"/>
                  </a:lnTo>
                  <a:lnTo>
                    <a:pt x="1992289" y="1663154"/>
                  </a:lnTo>
                  <a:lnTo>
                    <a:pt x="1984026" y="1658077"/>
                  </a:lnTo>
                  <a:lnTo>
                    <a:pt x="1975445" y="1653317"/>
                  </a:lnTo>
                  <a:lnTo>
                    <a:pt x="1967182" y="1648241"/>
                  </a:lnTo>
                  <a:lnTo>
                    <a:pt x="1958919" y="1642847"/>
                  </a:lnTo>
                  <a:lnTo>
                    <a:pt x="1950656" y="1637453"/>
                  </a:lnTo>
                  <a:lnTo>
                    <a:pt x="1943029" y="1631742"/>
                  </a:lnTo>
                  <a:lnTo>
                    <a:pt x="1935084" y="1626030"/>
                  </a:lnTo>
                  <a:lnTo>
                    <a:pt x="1927456" y="1620002"/>
                  </a:lnTo>
                  <a:lnTo>
                    <a:pt x="1857220" y="1678384"/>
                  </a:lnTo>
                  <a:lnTo>
                    <a:pt x="1756792" y="1556860"/>
                  </a:lnTo>
                  <a:lnTo>
                    <a:pt x="1827346" y="1498478"/>
                  </a:lnTo>
                  <a:lnTo>
                    <a:pt x="1822896" y="1489594"/>
                  </a:lnTo>
                  <a:lnTo>
                    <a:pt x="1818765" y="1481027"/>
                  </a:lnTo>
                  <a:lnTo>
                    <a:pt x="1814633" y="1472143"/>
                  </a:lnTo>
                  <a:lnTo>
                    <a:pt x="1810820" y="1463259"/>
                  </a:lnTo>
                  <a:lnTo>
                    <a:pt x="1807324" y="1454057"/>
                  </a:lnTo>
                  <a:lnTo>
                    <a:pt x="1803828" y="1445173"/>
                  </a:lnTo>
                  <a:lnTo>
                    <a:pt x="1800968" y="1436289"/>
                  </a:lnTo>
                  <a:lnTo>
                    <a:pt x="1797789" y="1426770"/>
                  </a:lnTo>
                  <a:lnTo>
                    <a:pt x="1795247" y="1417569"/>
                  </a:lnTo>
                  <a:lnTo>
                    <a:pt x="1792704" y="1408367"/>
                  </a:lnTo>
                  <a:lnTo>
                    <a:pt x="1790480" y="1399166"/>
                  </a:lnTo>
                  <a:lnTo>
                    <a:pt x="1788573" y="1389647"/>
                  </a:lnTo>
                  <a:lnTo>
                    <a:pt x="1786666" y="1380445"/>
                  </a:lnTo>
                  <a:lnTo>
                    <a:pt x="1785395" y="1371244"/>
                  </a:lnTo>
                  <a:lnTo>
                    <a:pt x="1783170" y="1352206"/>
                  </a:lnTo>
                  <a:lnTo>
                    <a:pt x="1690687" y="1343639"/>
                  </a:lnTo>
                  <a:lnTo>
                    <a:pt x="1705624" y="1186897"/>
                  </a:lnTo>
                  <a:lnTo>
                    <a:pt x="1798425" y="1195781"/>
                  </a:lnTo>
                  <a:lnTo>
                    <a:pt x="1801285" y="1186897"/>
                  </a:lnTo>
                  <a:lnTo>
                    <a:pt x="1804146" y="1178012"/>
                  </a:lnTo>
                  <a:lnTo>
                    <a:pt x="1807642" y="1169128"/>
                  </a:lnTo>
                  <a:lnTo>
                    <a:pt x="1810820" y="1160244"/>
                  </a:lnTo>
                  <a:lnTo>
                    <a:pt x="1814633" y="1151677"/>
                  </a:lnTo>
                  <a:lnTo>
                    <a:pt x="1818765" y="1142793"/>
                  </a:lnTo>
                  <a:lnTo>
                    <a:pt x="1822896" y="1134226"/>
                  </a:lnTo>
                  <a:lnTo>
                    <a:pt x="1827346" y="1125659"/>
                  </a:lnTo>
                  <a:lnTo>
                    <a:pt x="1831795" y="1117727"/>
                  </a:lnTo>
                  <a:lnTo>
                    <a:pt x="1836562" y="1109160"/>
                  </a:lnTo>
                  <a:lnTo>
                    <a:pt x="1841329" y="1100910"/>
                  </a:lnTo>
                  <a:lnTo>
                    <a:pt x="1846732" y="1092661"/>
                  </a:lnTo>
                  <a:lnTo>
                    <a:pt x="1852135" y="1085045"/>
                  </a:lnTo>
                  <a:lnTo>
                    <a:pt x="1857856" y="1077113"/>
                  </a:lnTo>
                  <a:lnTo>
                    <a:pt x="1863894" y="1069181"/>
                  </a:lnTo>
                  <a:lnTo>
                    <a:pt x="1869615" y="1061566"/>
                  </a:lnTo>
                  <a:lnTo>
                    <a:pt x="1810184" y="989858"/>
                  </a:lnTo>
                  <a:lnTo>
                    <a:pt x="1931588" y="889593"/>
                  </a:lnTo>
                  <a:lnTo>
                    <a:pt x="1990700" y="961301"/>
                  </a:lnTo>
                  <a:lnTo>
                    <a:pt x="1999599" y="956859"/>
                  </a:lnTo>
                  <a:lnTo>
                    <a:pt x="2008180" y="952734"/>
                  </a:lnTo>
                  <a:lnTo>
                    <a:pt x="2017079" y="948609"/>
                  </a:lnTo>
                  <a:lnTo>
                    <a:pt x="2025977" y="944485"/>
                  </a:lnTo>
                  <a:lnTo>
                    <a:pt x="2034876" y="941312"/>
                  </a:lnTo>
                  <a:lnTo>
                    <a:pt x="2043775" y="937504"/>
                  </a:lnTo>
                  <a:lnTo>
                    <a:pt x="2052673" y="934649"/>
                  </a:lnTo>
                  <a:lnTo>
                    <a:pt x="2061890" y="931476"/>
                  </a:lnTo>
                  <a:lnTo>
                    <a:pt x="2071424" y="928937"/>
                  </a:lnTo>
                  <a:lnTo>
                    <a:pt x="2080641" y="926399"/>
                  </a:lnTo>
                  <a:lnTo>
                    <a:pt x="2089539" y="924178"/>
                  </a:lnTo>
                  <a:lnTo>
                    <a:pt x="2099074" y="922274"/>
                  </a:lnTo>
                  <a:lnTo>
                    <a:pt x="2108608" y="920370"/>
                  </a:lnTo>
                  <a:lnTo>
                    <a:pt x="2117825" y="918784"/>
                  </a:lnTo>
                  <a:lnTo>
                    <a:pt x="2127041" y="917515"/>
                  </a:lnTo>
                  <a:lnTo>
                    <a:pt x="2136258" y="916246"/>
                  </a:lnTo>
                  <a:lnTo>
                    <a:pt x="2144839" y="823913"/>
                  </a:lnTo>
                  <a:close/>
                  <a:moveTo>
                    <a:pt x="1509345" y="590550"/>
                  </a:moveTo>
                  <a:lnTo>
                    <a:pt x="1518239" y="590550"/>
                  </a:lnTo>
                  <a:lnTo>
                    <a:pt x="1526817" y="591817"/>
                  </a:lnTo>
                  <a:lnTo>
                    <a:pt x="1535394" y="593400"/>
                  </a:lnTo>
                  <a:lnTo>
                    <a:pt x="1543971" y="596250"/>
                  </a:lnTo>
                  <a:lnTo>
                    <a:pt x="1551912" y="599417"/>
                  </a:lnTo>
                  <a:lnTo>
                    <a:pt x="1559854" y="603534"/>
                  </a:lnTo>
                  <a:lnTo>
                    <a:pt x="1566843" y="608601"/>
                  </a:lnTo>
                  <a:lnTo>
                    <a:pt x="1570655" y="611452"/>
                  </a:lnTo>
                  <a:lnTo>
                    <a:pt x="1574149" y="614302"/>
                  </a:lnTo>
                  <a:lnTo>
                    <a:pt x="1577326" y="617469"/>
                  </a:lnTo>
                  <a:lnTo>
                    <a:pt x="1580185" y="620953"/>
                  </a:lnTo>
                  <a:lnTo>
                    <a:pt x="1583362" y="624753"/>
                  </a:lnTo>
                  <a:lnTo>
                    <a:pt x="1586221" y="628237"/>
                  </a:lnTo>
                  <a:lnTo>
                    <a:pt x="1588762" y="632037"/>
                  </a:lnTo>
                  <a:lnTo>
                    <a:pt x="1591621" y="636154"/>
                  </a:lnTo>
                  <a:lnTo>
                    <a:pt x="1593845" y="640271"/>
                  </a:lnTo>
                  <a:lnTo>
                    <a:pt x="1595433" y="644388"/>
                  </a:lnTo>
                  <a:lnTo>
                    <a:pt x="1597339" y="648505"/>
                  </a:lnTo>
                  <a:lnTo>
                    <a:pt x="1598927" y="652305"/>
                  </a:lnTo>
                  <a:lnTo>
                    <a:pt x="1601151" y="660856"/>
                  </a:lnTo>
                  <a:lnTo>
                    <a:pt x="1603057" y="669724"/>
                  </a:lnTo>
                  <a:lnTo>
                    <a:pt x="1603375" y="678274"/>
                  </a:lnTo>
                  <a:lnTo>
                    <a:pt x="1603375" y="687142"/>
                  </a:lnTo>
                  <a:lnTo>
                    <a:pt x="1602104" y="696326"/>
                  </a:lnTo>
                  <a:lnTo>
                    <a:pt x="1600516" y="704560"/>
                  </a:lnTo>
                  <a:lnTo>
                    <a:pt x="1597657" y="712794"/>
                  </a:lnTo>
                  <a:lnTo>
                    <a:pt x="1594480" y="721028"/>
                  </a:lnTo>
                  <a:lnTo>
                    <a:pt x="1590350" y="728629"/>
                  </a:lnTo>
                  <a:lnTo>
                    <a:pt x="1585268" y="736229"/>
                  </a:lnTo>
                  <a:lnTo>
                    <a:pt x="1582409" y="739396"/>
                  </a:lnTo>
                  <a:lnTo>
                    <a:pt x="1579550" y="742880"/>
                  </a:lnTo>
                  <a:lnTo>
                    <a:pt x="1576373" y="746047"/>
                  </a:lnTo>
                  <a:lnTo>
                    <a:pt x="1572879" y="749531"/>
                  </a:lnTo>
                  <a:lnTo>
                    <a:pt x="1569384" y="752381"/>
                  </a:lnTo>
                  <a:lnTo>
                    <a:pt x="1565572" y="755231"/>
                  </a:lnTo>
                  <a:lnTo>
                    <a:pt x="1297460" y="948099"/>
                  </a:lnTo>
                  <a:lnTo>
                    <a:pt x="1293012" y="951266"/>
                  </a:lnTo>
                  <a:lnTo>
                    <a:pt x="1288247" y="953799"/>
                  </a:lnTo>
                  <a:lnTo>
                    <a:pt x="1283164" y="956333"/>
                  </a:lnTo>
                  <a:lnTo>
                    <a:pt x="1278399" y="958550"/>
                  </a:lnTo>
                  <a:lnTo>
                    <a:pt x="1273634" y="960450"/>
                  </a:lnTo>
                  <a:lnTo>
                    <a:pt x="1268869" y="962033"/>
                  </a:lnTo>
                  <a:lnTo>
                    <a:pt x="1263469" y="962983"/>
                  </a:lnTo>
                  <a:lnTo>
                    <a:pt x="1258386" y="964250"/>
                  </a:lnTo>
                  <a:lnTo>
                    <a:pt x="1253304" y="964884"/>
                  </a:lnTo>
                  <a:lnTo>
                    <a:pt x="1247903" y="965200"/>
                  </a:lnTo>
                  <a:lnTo>
                    <a:pt x="1242820" y="965200"/>
                  </a:lnTo>
                  <a:lnTo>
                    <a:pt x="1237102" y="964884"/>
                  </a:lnTo>
                  <a:lnTo>
                    <a:pt x="1232020" y="964567"/>
                  </a:lnTo>
                  <a:lnTo>
                    <a:pt x="1226937" y="963617"/>
                  </a:lnTo>
                  <a:lnTo>
                    <a:pt x="1221537" y="962667"/>
                  </a:lnTo>
                  <a:lnTo>
                    <a:pt x="1216454" y="961083"/>
                  </a:lnTo>
                  <a:lnTo>
                    <a:pt x="1006475" y="894894"/>
                  </a:lnTo>
                  <a:lnTo>
                    <a:pt x="1009652" y="885393"/>
                  </a:lnTo>
                  <a:lnTo>
                    <a:pt x="1013464" y="875259"/>
                  </a:lnTo>
                  <a:lnTo>
                    <a:pt x="1017911" y="862591"/>
                  </a:lnTo>
                  <a:lnTo>
                    <a:pt x="1022676" y="847706"/>
                  </a:lnTo>
                  <a:lnTo>
                    <a:pt x="1027123" y="832188"/>
                  </a:lnTo>
                  <a:lnTo>
                    <a:pt x="1029029" y="824271"/>
                  </a:lnTo>
                  <a:lnTo>
                    <a:pt x="1030935" y="816353"/>
                  </a:lnTo>
                  <a:lnTo>
                    <a:pt x="1031888" y="808753"/>
                  </a:lnTo>
                  <a:lnTo>
                    <a:pt x="1033159" y="801469"/>
                  </a:lnTo>
                  <a:lnTo>
                    <a:pt x="1033794" y="793868"/>
                  </a:lnTo>
                  <a:lnTo>
                    <a:pt x="1033794" y="786584"/>
                  </a:lnTo>
                  <a:lnTo>
                    <a:pt x="1033794" y="778666"/>
                  </a:lnTo>
                  <a:lnTo>
                    <a:pt x="1033477" y="770749"/>
                  </a:lnTo>
                  <a:lnTo>
                    <a:pt x="1032841" y="762832"/>
                  </a:lnTo>
                  <a:lnTo>
                    <a:pt x="1031888" y="755548"/>
                  </a:lnTo>
                  <a:lnTo>
                    <a:pt x="1029665" y="740980"/>
                  </a:lnTo>
                  <a:lnTo>
                    <a:pt x="1027441" y="727995"/>
                  </a:lnTo>
                  <a:lnTo>
                    <a:pt x="1025217" y="718178"/>
                  </a:lnTo>
                  <a:lnTo>
                    <a:pt x="1022994" y="708994"/>
                  </a:lnTo>
                  <a:lnTo>
                    <a:pt x="1227572" y="773599"/>
                  </a:lnTo>
                  <a:lnTo>
                    <a:pt x="1458835" y="607651"/>
                  </a:lnTo>
                  <a:lnTo>
                    <a:pt x="1462965" y="605118"/>
                  </a:lnTo>
                  <a:lnTo>
                    <a:pt x="1467095" y="602268"/>
                  </a:lnTo>
                  <a:lnTo>
                    <a:pt x="1470589" y="600051"/>
                  </a:lnTo>
                  <a:lnTo>
                    <a:pt x="1474719" y="598467"/>
                  </a:lnTo>
                  <a:lnTo>
                    <a:pt x="1479166" y="596567"/>
                  </a:lnTo>
                  <a:lnTo>
                    <a:pt x="1483296" y="594984"/>
                  </a:lnTo>
                  <a:lnTo>
                    <a:pt x="1491873" y="592767"/>
                  </a:lnTo>
                  <a:lnTo>
                    <a:pt x="1500768" y="591183"/>
                  </a:lnTo>
                  <a:lnTo>
                    <a:pt x="1509345" y="590550"/>
                  </a:lnTo>
                  <a:close/>
                  <a:moveTo>
                    <a:pt x="690596" y="539750"/>
                  </a:moveTo>
                  <a:lnTo>
                    <a:pt x="691548" y="539750"/>
                  </a:lnTo>
                  <a:lnTo>
                    <a:pt x="693769" y="540067"/>
                  </a:lnTo>
                  <a:lnTo>
                    <a:pt x="702016" y="540702"/>
                  </a:lnTo>
                  <a:lnTo>
                    <a:pt x="727394" y="541020"/>
                  </a:lnTo>
                  <a:lnTo>
                    <a:pt x="757531" y="541655"/>
                  </a:lnTo>
                  <a:lnTo>
                    <a:pt x="770854" y="541972"/>
                  </a:lnTo>
                  <a:lnTo>
                    <a:pt x="781640" y="543242"/>
                  </a:lnTo>
                  <a:lnTo>
                    <a:pt x="781957" y="543242"/>
                  </a:lnTo>
                  <a:lnTo>
                    <a:pt x="785763" y="546734"/>
                  </a:lnTo>
                  <a:lnTo>
                    <a:pt x="789887" y="552130"/>
                  </a:lnTo>
                  <a:lnTo>
                    <a:pt x="794646" y="558479"/>
                  </a:lnTo>
                  <a:lnTo>
                    <a:pt x="799404" y="566415"/>
                  </a:lnTo>
                  <a:lnTo>
                    <a:pt x="804797" y="576573"/>
                  </a:lnTo>
                  <a:lnTo>
                    <a:pt x="809872" y="588001"/>
                  </a:lnTo>
                  <a:lnTo>
                    <a:pt x="812093" y="594668"/>
                  </a:lnTo>
                  <a:lnTo>
                    <a:pt x="814631" y="602286"/>
                  </a:lnTo>
                  <a:lnTo>
                    <a:pt x="817169" y="609905"/>
                  </a:lnTo>
                  <a:lnTo>
                    <a:pt x="820024" y="618476"/>
                  </a:lnTo>
                  <a:lnTo>
                    <a:pt x="822244" y="627364"/>
                  </a:lnTo>
                  <a:lnTo>
                    <a:pt x="824465" y="637205"/>
                  </a:lnTo>
                  <a:lnTo>
                    <a:pt x="826685" y="647681"/>
                  </a:lnTo>
                  <a:lnTo>
                    <a:pt x="828906" y="658791"/>
                  </a:lnTo>
                  <a:lnTo>
                    <a:pt x="830809" y="670537"/>
                  </a:lnTo>
                  <a:lnTo>
                    <a:pt x="832395" y="683235"/>
                  </a:lnTo>
                  <a:lnTo>
                    <a:pt x="834299" y="696567"/>
                  </a:lnTo>
                  <a:lnTo>
                    <a:pt x="835885" y="710535"/>
                  </a:lnTo>
                  <a:lnTo>
                    <a:pt x="836836" y="725454"/>
                  </a:lnTo>
                  <a:lnTo>
                    <a:pt x="838105" y="741644"/>
                  </a:lnTo>
                  <a:lnTo>
                    <a:pt x="839057" y="757834"/>
                  </a:lnTo>
                  <a:lnTo>
                    <a:pt x="840009" y="775611"/>
                  </a:lnTo>
                  <a:lnTo>
                    <a:pt x="840326" y="794022"/>
                  </a:lnTo>
                  <a:lnTo>
                    <a:pt x="840643" y="813069"/>
                  </a:lnTo>
                  <a:lnTo>
                    <a:pt x="840326" y="833703"/>
                  </a:lnTo>
                  <a:lnTo>
                    <a:pt x="840326" y="854972"/>
                  </a:lnTo>
                  <a:lnTo>
                    <a:pt x="844767" y="839735"/>
                  </a:lnTo>
                  <a:lnTo>
                    <a:pt x="849208" y="824497"/>
                  </a:lnTo>
                  <a:lnTo>
                    <a:pt x="857456" y="794975"/>
                  </a:lnTo>
                  <a:lnTo>
                    <a:pt x="864435" y="767992"/>
                  </a:lnTo>
                  <a:lnTo>
                    <a:pt x="870145" y="742914"/>
                  </a:lnTo>
                  <a:lnTo>
                    <a:pt x="878710" y="705456"/>
                  </a:lnTo>
                  <a:lnTo>
                    <a:pt x="881248" y="694028"/>
                  </a:lnTo>
                  <a:lnTo>
                    <a:pt x="882517" y="688314"/>
                  </a:lnTo>
                  <a:lnTo>
                    <a:pt x="878076" y="679425"/>
                  </a:lnTo>
                  <a:lnTo>
                    <a:pt x="874586" y="670854"/>
                  </a:lnTo>
                  <a:lnTo>
                    <a:pt x="871097" y="663236"/>
                  </a:lnTo>
                  <a:lnTo>
                    <a:pt x="868559" y="655617"/>
                  </a:lnTo>
                  <a:lnTo>
                    <a:pt x="864752" y="644506"/>
                  </a:lnTo>
                  <a:lnTo>
                    <a:pt x="863801" y="640380"/>
                  </a:lnTo>
                  <a:lnTo>
                    <a:pt x="867290" y="637205"/>
                  </a:lnTo>
                  <a:lnTo>
                    <a:pt x="876489" y="629269"/>
                  </a:lnTo>
                  <a:lnTo>
                    <a:pt x="881882" y="624507"/>
                  </a:lnTo>
                  <a:lnTo>
                    <a:pt x="888227" y="619746"/>
                  </a:lnTo>
                  <a:lnTo>
                    <a:pt x="894571" y="615619"/>
                  </a:lnTo>
                  <a:lnTo>
                    <a:pt x="900598" y="611810"/>
                  </a:lnTo>
                  <a:lnTo>
                    <a:pt x="921535" y="619746"/>
                  </a:lnTo>
                  <a:lnTo>
                    <a:pt x="939300" y="659426"/>
                  </a:lnTo>
                  <a:lnTo>
                    <a:pt x="934224" y="671172"/>
                  </a:lnTo>
                  <a:lnTo>
                    <a:pt x="928514" y="683235"/>
                  </a:lnTo>
                  <a:lnTo>
                    <a:pt x="922487" y="695932"/>
                  </a:lnTo>
                  <a:lnTo>
                    <a:pt x="923439" y="707043"/>
                  </a:lnTo>
                  <a:lnTo>
                    <a:pt x="924073" y="720693"/>
                  </a:lnTo>
                  <a:lnTo>
                    <a:pt x="924708" y="736248"/>
                  </a:lnTo>
                  <a:lnTo>
                    <a:pt x="924073" y="753390"/>
                  </a:lnTo>
                  <a:lnTo>
                    <a:pt x="923439" y="790213"/>
                  </a:lnTo>
                  <a:lnTo>
                    <a:pt x="921852" y="827354"/>
                  </a:lnTo>
                  <a:lnTo>
                    <a:pt x="920266" y="862273"/>
                  </a:lnTo>
                  <a:lnTo>
                    <a:pt x="918680" y="891161"/>
                  </a:lnTo>
                  <a:lnTo>
                    <a:pt x="916777" y="918461"/>
                  </a:lnTo>
                  <a:lnTo>
                    <a:pt x="918680" y="913382"/>
                  </a:lnTo>
                  <a:lnTo>
                    <a:pt x="923756" y="899097"/>
                  </a:lnTo>
                  <a:lnTo>
                    <a:pt x="927245" y="888621"/>
                  </a:lnTo>
                  <a:lnTo>
                    <a:pt x="931369" y="876241"/>
                  </a:lnTo>
                  <a:lnTo>
                    <a:pt x="935493" y="862273"/>
                  </a:lnTo>
                  <a:lnTo>
                    <a:pt x="939934" y="846401"/>
                  </a:lnTo>
                  <a:lnTo>
                    <a:pt x="943741" y="828307"/>
                  </a:lnTo>
                  <a:lnTo>
                    <a:pt x="947865" y="809260"/>
                  </a:lnTo>
                  <a:lnTo>
                    <a:pt x="951672" y="788626"/>
                  </a:lnTo>
                  <a:lnTo>
                    <a:pt x="955161" y="766722"/>
                  </a:lnTo>
                  <a:lnTo>
                    <a:pt x="957699" y="743866"/>
                  </a:lnTo>
                  <a:lnTo>
                    <a:pt x="958650" y="731486"/>
                  </a:lnTo>
                  <a:lnTo>
                    <a:pt x="959919" y="719106"/>
                  </a:lnTo>
                  <a:lnTo>
                    <a:pt x="960554" y="707043"/>
                  </a:lnTo>
                  <a:lnTo>
                    <a:pt x="960871" y="694345"/>
                  </a:lnTo>
                  <a:lnTo>
                    <a:pt x="961188" y="681330"/>
                  </a:lnTo>
                  <a:lnTo>
                    <a:pt x="961188" y="668315"/>
                  </a:lnTo>
                  <a:lnTo>
                    <a:pt x="969119" y="649268"/>
                  </a:lnTo>
                  <a:lnTo>
                    <a:pt x="970705" y="651173"/>
                  </a:lnTo>
                  <a:lnTo>
                    <a:pt x="973877" y="656887"/>
                  </a:lnTo>
                  <a:lnTo>
                    <a:pt x="976098" y="661331"/>
                  </a:lnTo>
                  <a:lnTo>
                    <a:pt x="978636" y="666727"/>
                  </a:lnTo>
                  <a:lnTo>
                    <a:pt x="981808" y="673076"/>
                  </a:lnTo>
                  <a:lnTo>
                    <a:pt x="984663" y="681012"/>
                  </a:lnTo>
                  <a:lnTo>
                    <a:pt x="988152" y="690218"/>
                  </a:lnTo>
                  <a:lnTo>
                    <a:pt x="991007" y="700377"/>
                  </a:lnTo>
                  <a:lnTo>
                    <a:pt x="993862" y="712122"/>
                  </a:lnTo>
                  <a:lnTo>
                    <a:pt x="997035" y="724820"/>
                  </a:lnTo>
                  <a:lnTo>
                    <a:pt x="999572" y="739422"/>
                  </a:lnTo>
                  <a:lnTo>
                    <a:pt x="1002110" y="754977"/>
                  </a:lnTo>
                  <a:lnTo>
                    <a:pt x="1004013" y="772436"/>
                  </a:lnTo>
                  <a:lnTo>
                    <a:pt x="1005600" y="790848"/>
                  </a:lnTo>
                  <a:lnTo>
                    <a:pt x="1005282" y="796244"/>
                  </a:lnTo>
                  <a:lnTo>
                    <a:pt x="1004331" y="801958"/>
                  </a:lnTo>
                  <a:lnTo>
                    <a:pt x="1003062" y="809260"/>
                  </a:lnTo>
                  <a:lnTo>
                    <a:pt x="1000841" y="817196"/>
                  </a:lnTo>
                  <a:lnTo>
                    <a:pt x="997669" y="826085"/>
                  </a:lnTo>
                  <a:lnTo>
                    <a:pt x="994497" y="836243"/>
                  </a:lnTo>
                  <a:lnTo>
                    <a:pt x="985932" y="858781"/>
                  </a:lnTo>
                  <a:lnTo>
                    <a:pt x="964043" y="914969"/>
                  </a:lnTo>
                  <a:lnTo>
                    <a:pt x="951037" y="948301"/>
                  </a:lnTo>
                  <a:lnTo>
                    <a:pt x="937079" y="985442"/>
                  </a:lnTo>
                  <a:lnTo>
                    <a:pt x="922804" y="1025757"/>
                  </a:lnTo>
                  <a:lnTo>
                    <a:pt x="915825" y="1047026"/>
                  </a:lnTo>
                  <a:lnTo>
                    <a:pt x="908212" y="1068929"/>
                  </a:lnTo>
                  <a:lnTo>
                    <a:pt x="901233" y="1091785"/>
                  </a:lnTo>
                  <a:lnTo>
                    <a:pt x="894254" y="1115594"/>
                  </a:lnTo>
                  <a:lnTo>
                    <a:pt x="886958" y="1139719"/>
                  </a:lnTo>
                  <a:lnTo>
                    <a:pt x="880296" y="1165115"/>
                  </a:lnTo>
                  <a:lnTo>
                    <a:pt x="873634" y="1190510"/>
                  </a:lnTo>
                  <a:lnTo>
                    <a:pt x="867290" y="1217493"/>
                  </a:lnTo>
                  <a:lnTo>
                    <a:pt x="861580" y="1244476"/>
                  </a:lnTo>
                  <a:lnTo>
                    <a:pt x="855553" y="1272728"/>
                  </a:lnTo>
                  <a:lnTo>
                    <a:pt x="850477" y="1301298"/>
                  </a:lnTo>
                  <a:lnTo>
                    <a:pt x="845402" y="1330821"/>
                  </a:lnTo>
                  <a:lnTo>
                    <a:pt x="840960" y="1360343"/>
                  </a:lnTo>
                  <a:lnTo>
                    <a:pt x="836836" y="1391135"/>
                  </a:lnTo>
                  <a:lnTo>
                    <a:pt x="874586" y="1434307"/>
                  </a:lnTo>
                  <a:lnTo>
                    <a:pt x="949768" y="1522239"/>
                  </a:lnTo>
                  <a:lnTo>
                    <a:pt x="990373" y="1569856"/>
                  </a:lnTo>
                  <a:lnTo>
                    <a:pt x="1026219" y="1613028"/>
                  </a:lnTo>
                  <a:lnTo>
                    <a:pt x="1041129" y="1631122"/>
                  </a:lnTo>
                  <a:lnTo>
                    <a:pt x="1053500" y="1646042"/>
                  </a:lnTo>
                  <a:lnTo>
                    <a:pt x="1062065" y="1657470"/>
                  </a:lnTo>
                  <a:lnTo>
                    <a:pt x="1066824" y="1664137"/>
                  </a:lnTo>
                  <a:lnTo>
                    <a:pt x="1071582" y="1671755"/>
                  </a:lnTo>
                  <a:lnTo>
                    <a:pt x="1077292" y="1680326"/>
                  </a:lnTo>
                  <a:lnTo>
                    <a:pt x="1080147" y="1685088"/>
                  </a:lnTo>
                  <a:lnTo>
                    <a:pt x="1083002" y="1689850"/>
                  </a:lnTo>
                  <a:lnTo>
                    <a:pt x="1085540" y="1695564"/>
                  </a:lnTo>
                  <a:lnTo>
                    <a:pt x="1088395" y="1701913"/>
                  </a:lnTo>
                  <a:lnTo>
                    <a:pt x="1090616" y="1708579"/>
                  </a:lnTo>
                  <a:lnTo>
                    <a:pt x="1091884" y="1715880"/>
                  </a:lnTo>
                  <a:lnTo>
                    <a:pt x="1093471" y="1724134"/>
                  </a:lnTo>
                  <a:lnTo>
                    <a:pt x="1093788" y="1733022"/>
                  </a:lnTo>
                  <a:lnTo>
                    <a:pt x="1093788" y="1742545"/>
                  </a:lnTo>
                  <a:lnTo>
                    <a:pt x="1092836" y="1753021"/>
                  </a:lnTo>
                  <a:lnTo>
                    <a:pt x="1090933" y="1765084"/>
                  </a:lnTo>
                  <a:lnTo>
                    <a:pt x="1087761" y="1777147"/>
                  </a:lnTo>
                  <a:lnTo>
                    <a:pt x="1086809" y="1785083"/>
                  </a:lnTo>
                  <a:lnTo>
                    <a:pt x="1084271" y="1801272"/>
                  </a:lnTo>
                  <a:lnTo>
                    <a:pt x="1076340" y="1854920"/>
                  </a:lnTo>
                  <a:lnTo>
                    <a:pt x="1054452" y="2009516"/>
                  </a:lnTo>
                  <a:lnTo>
                    <a:pt x="1023681" y="2230139"/>
                  </a:lnTo>
                  <a:lnTo>
                    <a:pt x="1022730" y="2236488"/>
                  </a:lnTo>
                  <a:lnTo>
                    <a:pt x="1021461" y="2242520"/>
                  </a:lnTo>
                  <a:lnTo>
                    <a:pt x="1019875" y="2248551"/>
                  </a:lnTo>
                  <a:lnTo>
                    <a:pt x="1018289" y="2254582"/>
                  </a:lnTo>
                  <a:lnTo>
                    <a:pt x="1015751" y="2259979"/>
                  </a:lnTo>
                  <a:lnTo>
                    <a:pt x="1013530" y="2265693"/>
                  </a:lnTo>
                  <a:lnTo>
                    <a:pt x="1011310" y="2271407"/>
                  </a:lnTo>
                  <a:lnTo>
                    <a:pt x="1008455" y="2276486"/>
                  </a:lnTo>
                  <a:lnTo>
                    <a:pt x="1005917" y="2281248"/>
                  </a:lnTo>
                  <a:lnTo>
                    <a:pt x="1002427" y="2286009"/>
                  </a:lnTo>
                  <a:lnTo>
                    <a:pt x="999255" y="2291088"/>
                  </a:lnTo>
                  <a:lnTo>
                    <a:pt x="995766" y="2295533"/>
                  </a:lnTo>
                  <a:lnTo>
                    <a:pt x="992276" y="2299659"/>
                  </a:lnTo>
                  <a:lnTo>
                    <a:pt x="988470" y="2303469"/>
                  </a:lnTo>
                  <a:lnTo>
                    <a:pt x="984346" y="2307278"/>
                  </a:lnTo>
                  <a:lnTo>
                    <a:pt x="980222" y="2311087"/>
                  </a:lnTo>
                  <a:lnTo>
                    <a:pt x="975781" y="2314262"/>
                  </a:lnTo>
                  <a:lnTo>
                    <a:pt x="971339" y="2317436"/>
                  </a:lnTo>
                  <a:lnTo>
                    <a:pt x="966581" y="2320293"/>
                  </a:lnTo>
                  <a:lnTo>
                    <a:pt x="961823" y="2322833"/>
                  </a:lnTo>
                  <a:lnTo>
                    <a:pt x="956747" y="2325372"/>
                  </a:lnTo>
                  <a:lnTo>
                    <a:pt x="951989" y="2327277"/>
                  </a:lnTo>
                  <a:lnTo>
                    <a:pt x="946913" y="2329182"/>
                  </a:lnTo>
                  <a:lnTo>
                    <a:pt x="941203" y="2331086"/>
                  </a:lnTo>
                  <a:lnTo>
                    <a:pt x="936128" y="2332674"/>
                  </a:lnTo>
                  <a:lnTo>
                    <a:pt x="930418" y="2333309"/>
                  </a:lnTo>
                  <a:lnTo>
                    <a:pt x="925025" y="2334578"/>
                  </a:lnTo>
                  <a:lnTo>
                    <a:pt x="919315" y="2334896"/>
                  </a:lnTo>
                  <a:lnTo>
                    <a:pt x="913605" y="2335213"/>
                  </a:lnTo>
                  <a:lnTo>
                    <a:pt x="907577" y="2335213"/>
                  </a:lnTo>
                  <a:lnTo>
                    <a:pt x="901550" y="2334896"/>
                  </a:lnTo>
                  <a:lnTo>
                    <a:pt x="895523" y="2333943"/>
                  </a:lnTo>
                  <a:lnTo>
                    <a:pt x="889813" y="2333309"/>
                  </a:lnTo>
                  <a:lnTo>
                    <a:pt x="883786" y="2332356"/>
                  </a:lnTo>
                  <a:lnTo>
                    <a:pt x="878076" y="2330769"/>
                  </a:lnTo>
                  <a:lnTo>
                    <a:pt x="872683" y="2328864"/>
                  </a:lnTo>
                  <a:lnTo>
                    <a:pt x="867290" y="2326642"/>
                  </a:lnTo>
                  <a:lnTo>
                    <a:pt x="862214" y="2324420"/>
                  </a:lnTo>
                  <a:lnTo>
                    <a:pt x="857456" y="2321881"/>
                  </a:lnTo>
                  <a:lnTo>
                    <a:pt x="852698" y="2319341"/>
                  </a:lnTo>
                  <a:lnTo>
                    <a:pt x="848257" y="2316167"/>
                  </a:lnTo>
                  <a:lnTo>
                    <a:pt x="843815" y="2312992"/>
                  </a:lnTo>
                  <a:lnTo>
                    <a:pt x="839692" y="2309183"/>
                  </a:lnTo>
                  <a:lnTo>
                    <a:pt x="835568" y="2305373"/>
                  </a:lnTo>
                  <a:lnTo>
                    <a:pt x="831761" y="2301882"/>
                  </a:lnTo>
                  <a:lnTo>
                    <a:pt x="827954" y="2297755"/>
                  </a:lnTo>
                  <a:lnTo>
                    <a:pt x="824782" y="2293311"/>
                  </a:lnTo>
                  <a:lnTo>
                    <a:pt x="821293" y="2288866"/>
                  </a:lnTo>
                  <a:lnTo>
                    <a:pt x="818755" y="2283787"/>
                  </a:lnTo>
                  <a:lnTo>
                    <a:pt x="815900" y="2279026"/>
                  </a:lnTo>
                  <a:lnTo>
                    <a:pt x="813362" y="2274264"/>
                  </a:lnTo>
                  <a:lnTo>
                    <a:pt x="811141" y="2269185"/>
                  </a:lnTo>
                  <a:lnTo>
                    <a:pt x="809238" y="2263471"/>
                  </a:lnTo>
                  <a:lnTo>
                    <a:pt x="807335" y="2258392"/>
                  </a:lnTo>
                  <a:lnTo>
                    <a:pt x="805749" y="2252678"/>
                  </a:lnTo>
                  <a:lnTo>
                    <a:pt x="804162" y="2246646"/>
                  </a:lnTo>
                  <a:lnTo>
                    <a:pt x="803211" y="2241250"/>
                  </a:lnTo>
                  <a:lnTo>
                    <a:pt x="802576" y="2234901"/>
                  </a:lnTo>
                  <a:lnTo>
                    <a:pt x="801942" y="2228869"/>
                  </a:lnTo>
                  <a:lnTo>
                    <a:pt x="801625" y="2222838"/>
                  </a:lnTo>
                  <a:lnTo>
                    <a:pt x="801625" y="2216807"/>
                  </a:lnTo>
                  <a:lnTo>
                    <a:pt x="801942" y="2210458"/>
                  </a:lnTo>
                  <a:lnTo>
                    <a:pt x="802576" y="2204109"/>
                  </a:lnTo>
                  <a:lnTo>
                    <a:pt x="803211" y="2197443"/>
                  </a:lnTo>
                  <a:lnTo>
                    <a:pt x="833981" y="1990152"/>
                  </a:lnTo>
                  <a:lnTo>
                    <a:pt x="855235" y="1846032"/>
                  </a:lnTo>
                  <a:lnTo>
                    <a:pt x="861897" y="1797146"/>
                  </a:lnTo>
                  <a:lnTo>
                    <a:pt x="863801" y="1783178"/>
                  </a:lnTo>
                  <a:lnTo>
                    <a:pt x="864435" y="1777147"/>
                  </a:lnTo>
                  <a:lnTo>
                    <a:pt x="861897" y="1774290"/>
                  </a:lnTo>
                  <a:lnTo>
                    <a:pt x="855553" y="1767623"/>
                  </a:lnTo>
                  <a:lnTo>
                    <a:pt x="833030" y="1744133"/>
                  </a:lnTo>
                  <a:lnTo>
                    <a:pt x="763558" y="1673343"/>
                  </a:lnTo>
                  <a:lnTo>
                    <a:pt x="687424" y="1595886"/>
                  </a:lnTo>
                  <a:lnTo>
                    <a:pt x="657288" y="1564777"/>
                  </a:lnTo>
                  <a:lnTo>
                    <a:pt x="637620" y="1543825"/>
                  </a:lnTo>
                  <a:lnTo>
                    <a:pt x="624931" y="1537159"/>
                  </a:lnTo>
                  <a:lnTo>
                    <a:pt x="612876" y="1530175"/>
                  </a:lnTo>
                  <a:lnTo>
                    <a:pt x="600822" y="1523192"/>
                  </a:lnTo>
                  <a:lnTo>
                    <a:pt x="589719" y="1516208"/>
                  </a:lnTo>
                  <a:lnTo>
                    <a:pt x="578933" y="1508907"/>
                  </a:lnTo>
                  <a:lnTo>
                    <a:pt x="569100" y="1501605"/>
                  </a:lnTo>
                  <a:lnTo>
                    <a:pt x="559266" y="1494622"/>
                  </a:lnTo>
                  <a:lnTo>
                    <a:pt x="550383" y="1487003"/>
                  </a:lnTo>
                  <a:lnTo>
                    <a:pt x="541818" y="1480019"/>
                  </a:lnTo>
                  <a:lnTo>
                    <a:pt x="533570" y="1472718"/>
                  </a:lnTo>
                  <a:lnTo>
                    <a:pt x="525957" y="1465099"/>
                  </a:lnTo>
                  <a:lnTo>
                    <a:pt x="518978" y="1458116"/>
                  </a:lnTo>
                  <a:lnTo>
                    <a:pt x="511682" y="1451132"/>
                  </a:lnTo>
                  <a:lnTo>
                    <a:pt x="505655" y="1444148"/>
                  </a:lnTo>
                  <a:lnTo>
                    <a:pt x="499945" y="1436847"/>
                  </a:lnTo>
                  <a:lnTo>
                    <a:pt x="494235" y="1430181"/>
                  </a:lnTo>
                  <a:lnTo>
                    <a:pt x="489159" y="1423514"/>
                  </a:lnTo>
                  <a:lnTo>
                    <a:pt x="484718" y="1416848"/>
                  </a:lnTo>
                  <a:lnTo>
                    <a:pt x="480277" y="1410499"/>
                  </a:lnTo>
                  <a:lnTo>
                    <a:pt x="476470" y="1404150"/>
                  </a:lnTo>
                  <a:lnTo>
                    <a:pt x="473298" y="1397801"/>
                  </a:lnTo>
                  <a:lnTo>
                    <a:pt x="469808" y="1392405"/>
                  </a:lnTo>
                  <a:lnTo>
                    <a:pt x="464733" y="1381294"/>
                  </a:lnTo>
                  <a:lnTo>
                    <a:pt x="460926" y="1371453"/>
                  </a:lnTo>
                  <a:lnTo>
                    <a:pt x="458706" y="1362565"/>
                  </a:lnTo>
                  <a:lnTo>
                    <a:pt x="457754" y="1359073"/>
                  </a:lnTo>
                  <a:lnTo>
                    <a:pt x="457119" y="1355264"/>
                  </a:lnTo>
                  <a:lnTo>
                    <a:pt x="457119" y="1352089"/>
                  </a:lnTo>
                  <a:lnTo>
                    <a:pt x="457119" y="1349550"/>
                  </a:lnTo>
                  <a:lnTo>
                    <a:pt x="456802" y="1347010"/>
                  </a:lnTo>
                  <a:lnTo>
                    <a:pt x="456168" y="1344788"/>
                  </a:lnTo>
                  <a:lnTo>
                    <a:pt x="454264" y="1342566"/>
                  </a:lnTo>
                  <a:lnTo>
                    <a:pt x="452361" y="1340344"/>
                  </a:lnTo>
                  <a:lnTo>
                    <a:pt x="449823" y="1338439"/>
                  </a:lnTo>
                  <a:lnTo>
                    <a:pt x="446968" y="1336217"/>
                  </a:lnTo>
                  <a:lnTo>
                    <a:pt x="440624" y="1332408"/>
                  </a:lnTo>
                  <a:lnTo>
                    <a:pt x="434279" y="1328598"/>
                  </a:lnTo>
                  <a:lnTo>
                    <a:pt x="431107" y="1326376"/>
                  </a:lnTo>
                  <a:lnTo>
                    <a:pt x="428887" y="1324472"/>
                  </a:lnTo>
                  <a:lnTo>
                    <a:pt x="426666" y="1322250"/>
                  </a:lnTo>
                  <a:lnTo>
                    <a:pt x="425397" y="1319393"/>
                  </a:lnTo>
                  <a:lnTo>
                    <a:pt x="424128" y="1317170"/>
                  </a:lnTo>
                  <a:lnTo>
                    <a:pt x="424128" y="1314631"/>
                  </a:lnTo>
                  <a:lnTo>
                    <a:pt x="425714" y="1302568"/>
                  </a:lnTo>
                  <a:lnTo>
                    <a:pt x="427618" y="1289553"/>
                  </a:lnTo>
                  <a:lnTo>
                    <a:pt x="429521" y="1275268"/>
                  </a:lnTo>
                  <a:lnTo>
                    <a:pt x="432059" y="1260983"/>
                  </a:lnTo>
                  <a:lnTo>
                    <a:pt x="438086" y="1229873"/>
                  </a:lnTo>
                  <a:lnTo>
                    <a:pt x="445382" y="1196542"/>
                  </a:lnTo>
                  <a:lnTo>
                    <a:pt x="453313" y="1161623"/>
                  </a:lnTo>
                  <a:lnTo>
                    <a:pt x="462195" y="1125117"/>
                  </a:lnTo>
                  <a:lnTo>
                    <a:pt x="471712" y="1087658"/>
                  </a:lnTo>
                  <a:lnTo>
                    <a:pt x="481229" y="1049883"/>
                  </a:lnTo>
                  <a:lnTo>
                    <a:pt x="501531" y="974014"/>
                  </a:lnTo>
                  <a:lnTo>
                    <a:pt x="521199" y="901001"/>
                  </a:lnTo>
                  <a:lnTo>
                    <a:pt x="538963" y="833386"/>
                  </a:lnTo>
                  <a:lnTo>
                    <a:pt x="546577" y="803228"/>
                  </a:lnTo>
                  <a:lnTo>
                    <a:pt x="553238" y="775293"/>
                  </a:lnTo>
                  <a:lnTo>
                    <a:pt x="622710" y="754659"/>
                  </a:lnTo>
                  <a:lnTo>
                    <a:pt x="591305" y="753072"/>
                  </a:lnTo>
                  <a:lnTo>
                    <a:pt x="520881" y="750215"/>
                  </a:lnTo>
                  <a:lnTo>
                    <a:pt x="482497" y="748628"/>
                  </a:lnTo>
                  <a:lnTo>
                    <a:pt x="448554" y="747358"/>
                  </a:lnTo>
                  <a:lnTo>
                    <a:pt x="423494" y="747041"/>
                  </a:lnTo>
                  <a:lnTo>
                    <a:pt x="415563" y="747358"/>
                  </a:lnTo>
                  <a:lnTo>
                    <a:pt x="411439" y="747993"/>
                  </a:lnTo>
                  <a:lnTo>
                    <a:pt x="409853" y="748628"/>
                  </a:lnTo>
                  <a:lnTo>
                    <a:pt x="406364" y="750850"/>
                  </a:lnTo>
                  <a:lnTo>
                    <a:pt x="396847" y="757516"/>
                  </a:lnTo>
                  <a:lnTo>
                    <a:pt x="382889" y="767992"/>
                  </a:lnTo>
                  <a:lnTo>
                    <a:pt x="366393" y="781007"/>
                  </a:lnTo>
                  <a:lnTo>
                    <a:pt x="325472" y="812752"/>
                  </a:lnTo>
                  <a:lnTo>
                    <a:pt x="279791" y="849258"/>
                  </a:lnTo>
                  <a:lnTo>
                    <a:pt x="195093" y="917826"/>
                  </a:lnTo>
                  <a:lnTo>
                    <a:pt x="154805" y="951158"/>
                  </a:lnTo>
                  <a:lnTo>
                    <a:pt x="154488" y="951475"/>
                  </a:lnTo>
                  <a:lnTo>
                    <a:pt x="150681" y="954332"/>
                  </a:lnTo>
                  <a:lnTo>
                    <a:pt x="146875" y="957506"/>
                  </a:lnTo>
                  <a:lnTo>
                    <a:pt x="143068" y="960046"/>
                  </a:lnTo>
                  <a:lnTo>
                    <a:pt x="139261" y="962586"/>
                  </a:lnTo>
                  <a:lnTo>
                    <a:pt x="135454" y="964808"/>
                  </a:lnTo>
                  <a:lnTo>
                    <a:pt x="131013" y="966712"/>
                  </a:lnTo>
                  <a:lnTo>
                    <a:pt x="126889" y="968617"/>
                  </a:lnTo>
                  <a:lnTo>
                    <a:pt x="122766" y="969887"/>
                  </a:lnTo>
                  <a:lnTo>
                    <a:pt x="113883" y="972426"/>
                  </a:lnTo>
                  <a:lnTo>
                    <a:pt x="105318" y="974014"/>
                  </a:lnTo>
                  <a:lnTo>
                    <a:pt x="96436" y="975283"/>
                  </a:lnTo>
                  <a:lnTo>
                    <a:pt x="87554" y="974966"/>
                  </a:lnTo>
                  <a:lnTo>
                    <a:pt x="78671" y="974014"/>
                  </a:lnTo>
                  <a:lnTo>
                    <a:pt x="70106" y="972109"/>
                  </a:lnTo>
                  <a:lnTo>
                    <a:pt x="61541" y="969569"/>
                  </a:lnTo>
                  <a:lnTo>
                    <a:pt x="52976" y="966395"/>
                  </a:lnTo>
                  <a:lnTo>
                    <a:pt x="48852" y="964490"/>
                  </a:lnTo>
                  <a:lnTo>
                    <a:pt x="45363" y="962268"/>
                  </a:lnTo>
                  <a:lnTo>
                    <a:pt x="41239" y="959729"/>
                  </a:lnTo>
                  <a:lnTo>
                    <a:pt x="37432" y="956872"/>
                  </a:lnTo>
                  <a:lnTo>
                    <a:pt x="33626" y="954015"/>
                  </a:lnTo>
                  <a:lnTo>
                    <a:pt x="30453" y="951158"/>
                  </a:lnTo>
                  <a:lnTo>
                    <a:pt x="26647" y="947666"/>
                  </a:lnTo>
                  <a:lnTo>
                    <a:pt x="23792" y="944491"/>
                  </a:lnTo>
                  <a:lnTo>
                    <a:pt x="20302" y="940682"/>
                  </a:lnTo>
                  <a:lnTo>
                    <a:pt x="17764" y="936873"/>
                  </a:lnTo>
                  <a:lnTo>
                    <a:pt x="14909" y="933063"/>
                  </a:lnTo>
                  <a:lnTo>
                    <a:pt x="12689" y="929254"/>
                  </a:lnTo>
                  <a:lnTo>
                    <a:pt x="10468" y="925127"/>
                  </a:lnTo>
                  <a:lnTo>
                    <a:pt x="8248" y="921000"/>
                  </a:lnTo>
                  <a:lnTo>
                    <a:pt x="6662" y="916874"/>
                  </a:lnTo>
                  <a:lnTo>
                    <a:pt x="4758" y="912429"/>
                  </a:lnTo>
                  <a:lnTo>
                    <a:pt x="2538" y="903858"/>
                  </a:lnTo>
                  <a:lnTo>
                    <a:pt x="634" y="894970"/>
                  </a:lnTo>
                  <a:lnTo>
                    <a:pt x="0" y="886399"/>
                  </a:lnTo>
                  <a:lnTo>
                    <a:pt x="0" y="877511"/>
                  </a:lnTo>
                  <a:lnTo>
                    <a:pt x="952" y="868622"/>
                  </a:lnTo>
                  <a:lnTo>
                    <a:pt x="2538" y="859734"/>
                  </a:lnTo>
                  <a:lnTo>
                    <a:pt x="5075" y="851163"/>
                  </a:lnTo>
                  <a:lnTo>
                    <a:pt x="8882" y="842909"/>
                  </a:lnTo>
                  <a:lnTo>
                    <a:pt x="10785" y="838782"/>
                  </a:lnTo>
                  <a:lnTo>
                    <a:pt x="13006" y="834656"/>
                  </a:lnTo>
                  <a:lnTo>
                    <a:pt x="15544" y="831164"/>
                  </a:lnTo>
                  <a:lnTo>
                    <a:pt x="18082" y="827354"/>
                  </a:lnTo>
                  <a:lnTo>
                    <a:pt x="20937" y="823545"/>
                  </a:lnTo>
                  <a:lnTo>
                    <a:pt x="24109" y="820053"/>
                  </a:lnTo>
                  <a:lnTo>
                    <a:pt x="27281" y="816561"/>
                  </a:lnTo>
                  <a:lnTo>
                    <a:pt x="30771" y="813069"/>
                  </a:lnTo>
                  <a:lnTo>
                    <a:pt x="80575" y="775611"/>
                  </a:lnTo>
                  <a:lnTo>
                    <a:pt x="189700" y="694028"/>
                  </a:lnTo>
                  <a:lnTo>
                    <a:pt x="248386" y="650220"/>
                  </a:lnTo>
                  <a:lnTo>
                    <a:pt x="300094" y="612127"/>
                  </a:lnTo>
                  <a:lnTo>
                    <a:pt x="321348" y="596572"/>
                  </a:lnTo>
                  <a:lnTo>
                    <a:pt x="337843" y="585144"/>
                  </a:lnTo>
                  <a:lnTo>
                    <a:pt x="349263" y="577208"/>
                  </a:lnTo>
                  <a:lnTo>
                    <a:pt x="352436" y="574986"/>
                  </a:lnTo>
                  <a:lnTo>
                    <a:pt x="354022" y="574351"/>
                  </a:lnTo>
                  <a:lnTo>
                    <a:pt x="460926" y="562606"/>
                  </a:lnTo>
                  <a:lnTo>
                    <a:pt x="554190" y="552448"/>
                  </a:lnTo>
                  <a:lnTo>
                    <a:pt x="595112" y="548003"/>
                  </a:lnTo>
                  <a:lnTo>
                    <a:pt x="631275" y="544512"/>
                  </a:lnTo>
                  <a:lnTo>
                    <a:pt x="663315" y="541655"/>
                  </a:lnTo>
                  <a:lnTo>
                    <a:pt x="690596" y="539750"/>
                  </a:lnTo>
                  <a:close/>
                  <a:moveTo>
                    <a:pt x="912333" y="0"/>
                  </a:moveTo>
                  <a:lnTo>
                    <a:pt x="923772" y="0"/>
                  </a:lnTo>
                  <a:lnTo>
                    <a:pt x="935529" y="0"/>
                  </a:lnTo>
                  <a:lnTo>
                    <a:pt x="943791" y="636"/>
                  </a:lnTo>
                  <a:lnTo>
                    <a:pt x="952052" y="1908"/>
                  </a:lnTo>
                  <a:lnTo>
                    <a:pt x="960632" y="3817"/>
                  </a:lnTo>
                  <a:lnTo>
                    <a:pt x="969211" y="5407"/>
                  </a:lnTo>
                  <a:lnTo>
                    <a:pt x="977473" y="8270"/>
                  </a:lnTo>
                  <a:lnTo>
                    <a:pt x="986052" y="11451"/>
                  </a:lnTo>
                  <a:lnTo>
                    <a:pt x="993996" y="14949"/>
                  </a:lnTo>
                  <a:lnTo>
                    <a:pt x="1001940" y="19084"/>
                  </a:lnTo>
                  <a:lnTo>
                    <a:pt x="1010202" y="22901"/>
                  </a:lnTo>
                  <a:lnTo>
                    <a:pt x="1017828" y="27990"/>
                  </a:lnTo>
                  <a:lnTo>
                    <a:pt x="1025454" y="33080"/>
                  </a:lnTo>
                  <a:lnTo>
                    <a:pt x="1032762" y="39123"/>
                  </a:lnTo>
                  <a:lnTo>
                    <a:pt x="1039753" y="44848"/>
                  </a:lnTo>
                  <a:lnTo>
                    <a:pt x="1047061" y="51210"/>
                  </a:lnTo>
                  <a:lnTo>
                    <a:pt x="1053734" y="57889"/>
                  </a:lnTo>
                  <a:lnTo>
                    <a:pt x="1060407" y="65523"/>
                  </a:lnTo>
                  <a:lnTo>
                    <a:pt x="1066127" y="72839"/>
                  </a:lnTo>
                  <a:lnTo>
                    <a:pt x="1072164" y="80791"/>
                  </a:lnTo>
                  <a:lnTo>
                    <a:pt x="1077884" y="89061"/>
                  </a:lnTo>
                  <a:lnTo>
                    <a:pt x="1082968" y="97331"/>
                  </a:lnTo>
                  <a:lnTo>
                    <a:pt x="1087734" y="106555"/>
                  </a:lnTo>
                  <a:lnTo>
                    <a:pt x="1092183" y="115779"/>
                  </a:lnTo>
                  <a:lnTo>
                    <a:pt x="1096313" y="125003"/>
                  </a:lnTo>
                  <a:lnTo>
                    <a:pt x="1100127" y="134546"/>
                  </a:lnTo>
                  <a:lnTo>
                    <a:pt x="1103304" y="145042"/>
                  </a:lnTo>
                  <a:lnTo>
                    <a:pt x="1106164" y="155220"/>
                  </a:lnTo>
                  <a:lnTo>
                    <a:pt x="1108706" y="166035"/>
                  </a:lnTo>
                  <a:lnTo>
                    <a:pt x="1110612" y="176849"/>
                  </a:lnTo>
                  <a:lnTo>
                    <a:pt x="1111566" y="187982"/>
                  </a:lnTo>
                  <a:lnTo>
                    <a:pt x="1112519" y="199433"/>
                  </a:lnTo>
                  <a:lnTo>
                    <a:pt x="1112837" y="210883"/>
                  </a:lnTo>
                  <a:lnTo>
                    <a:pt x="1112519" y="222970"/>
                  </a:lnTo>
                  <a:lnTo>
                    <a:pt x="1110930" y="247144"/>
                  </a:lnTo>
                  <a:lnTo>
                    <a:pt x="1109024" y="271636"/>
                  </a:lnTo>
                  <a:lnTo>
                    <a:pt x="1106164" y="296764"/>
                  </a:lnTo>
                  <a:lnTo>
                    <a:pt x="1104575" y="308851"/>
                  </a:lnTo>
                  <a:lnTo>
                    <a:pt x="1102351" y="321574"/>
                  </a:lnTo>
                  <a:lnTo>
                    <a:pt x="1100444" y="333978"/>
                  </a:lnTo>
                  <a:lnTo>
                    <a:pt x="1097902" y="345747"/>
                  </a:lnTo>
                  <a:lnTo>
                    <a:pt x="1095360" y="358152"/>
                  </a:lnTo>
                  <a:lnTo>
                    <a:pt x="1092183" y="369921"/>
                  </a:lnTo>
                  <a:lnTo>
                    <a:pt x="1089323" y="381372"/>
                  </a:lnTo>
                  <a:lnTo>
                    <a:pt x="1085510" y="393140"/>
                  </a:lnTo>
                  <a:lnTo>
                    <a:pt x="1082014" y="404273"/>
                  </a:lnTo>
                  <a:lnTo>
                    <a:pt x="1077884" y="415406"/>
                  </a:lnTo>
                  <a:lnTo>
                    <a:pt x="1073753" y="425902"/>
                  </a:lnTo>
                  <a:lnTo>
                    <a:pt x="1068986" y="436080"/>
                  </a:lnTo>
                  <a:lnTo>
                    <a:pt x="1063585" y="445941"/>
                  </a:lnTo>
                  <a:lnTo>
                    <a:pt x="1058501" y="455483"/>
                  </a:lnTo>
                  <a:lnTo>
                    <a:pt x="1052463" y="464389"/>
                  </a:lnTo>
                  <a:lnTo>
                    <a:pt x="1046108" y="472977"/>
                  </a:lnTo>
                  <a:lnTo>
                    <a:pt x="1039753" y="481247"/>
                  </a:lnTo>
                  <a:lnTo>
                    <a:pt x="1032762" y="488563"/>
                  </a:lnTo>
                  <a:lnTo>
                    <a:pt x="1025454" y="495242"/>
                  </a:lnTo>
                  <a:lnTo>
                    <a:pt x="1017510" y="501922"/>
                  </a:lnTo>
                  <a:lnTo>
                    <a:pt x="1009248" y="507647"/>
                  </a:lnTo>
                  <a:lnTo>
                    <a:pt x="1000351" y="512736"/>
                  </a:lnTo>
                  <a:lnTo>
                    <a:pt x="991454" y="516871"/>
                  </a:lnTo>
                  <a:lnTo>
                    <a:pt x="981921" y="520688"/>
                  </a:lnTo>
                  <a:lnTo>
                    <a:pt x="971435" y="523551"/>
                  </a:lnTo>
                  <a:lnTo>
                    <a:pt x="960949" y="525778"/>
                  </a:lnTo>
                  <a:lnTo>
                    <a:pt x="953005" y="526732"/>
                  </a:lnTo>
                  <a:lnTo>
                    <a:pt x="944426" y="527050"/>
                  </a:lnTo>
                  <a:lnTo>
                    <a:pt x="935847" y="526414"/>
                  </a:lnTo>
                  <a:lnTo>
                    <a:pt x="926314" y="525141"/>
                  </a:lnTo>
                  <a:lnTo>
                    <a:pt x="917099" y="523233"/>
                  </a:lnTo>
                  <a:lnTo>
                    <a:pt x="907884" y="520688"/>
                  </a:lnTo>
                  <a:lnTo>
                    <a:pt x="898669" y="517190"/>
                  </a:lnTo>
                  <a:lnTo>
                    <a:pt x="888819" y="513373"/>
                  </a:lnTo>
                  <a:lnTo>
                    <a:pt x="879286" y="508283"/>
                  </a:lnTo>
                  <a:lnTo>
                    <a:pt x="869118" y="503194"/>
                  </a:lnTo>
                  <a:lnTo>
                    <a:pt x="859585" y="496833"/>
                  </a:lnTo>
                  <a:lnTo>
                    <a:pt x="849735" y="490153"/>
                  </a:lnTo>
                  <a:lnTo>
                    <a:pt x="840202" y="482837"/>
                  </a:lnTo>
                  <a:lnTo>
                    <a:pt x="830987" y="474886"/>
                  </a:lnTo>
                  <a:lnTo>
                    <a:pt x="821454" y="465979"/>
                  </a:lnTo>
                  <a:lnTo>
                    <a:pt x="812239" y="456755"/>
                  </a:lnTo>
                  <a:lnTo>
                    <a:pt x="803342" y="446577"/>
                  </a:lnTo>
                  <a:lnTo>
                    <a:pt x="794445" y="435762"/>
                  </a:lnTo>
                  <a:lnTo>
                    <a:pt x="786183" y="424630"/>
                  </a:lnTo>
                  <a:lnTo>
                    <a:pt x="778240" y="412225"/>
                  </a:lnTo>
                  <a:lnTo>
                    <a:pt x="770296" y="400138"/>
                  </a:lnTo>
                  <a:lnTo>
                    <a:pt x="762987" y="386779"/>
                  </a:lnTo>
                  <a:lnTo>
                    <a:pt x="756314" y="372784"/>
                  </a:lnTo>
                  <a:lnTo>
                    <a:pt x="749324" y="358470"/>
                  </a:lnTo>
                  <a:lnTo>
                    <a:pt x="743604" y="343203"/>
                  </a:lnTo>
                  <a:lnTo>
                    <a:pt x="738202" y="327617"/>
                  </a:lnTo>
                  <a:lnTo>
                    <a:pt x="733436" y="311077"/>
                  </a:lnTo>
                  <a:lnTo>
                    <a:pt x="728987" y="294219"/>
                  </a:lnTo>
                  <a:lnTo>
                    <a:pt x="725810" y="276725"/>
                  </a:lnTo>
                  <a:lnTo>
                    <a:pt x="722632" y="258595"/>
                  </a:lnTo>
                  <a:lnTo>
                    <a:pt x="720408" y="240146"/>
                  </a:lnTo>
                  <a:lnTo>
                    <a:pt x="719137" y="221062"/>
                  </a:lnTo>
                  <a:lnTo>
                    <a:pt x="719772" y="209293"/>
                  </a:lnTo>
                  <a:lnTo>
                    <a:pt x="721361" y="197206"/>
                  </a:lnTo>
                  <a:lnTo>
                    <a:pt x="722632" y="185756"/>
                  </a:lnTo>
                  <a:lnTo>
                    <a:pt x="724856" y="174623"/>
                  </a:lnTo>
                  <a:lnTo>
                    <a:pt x="727399" y="163490"/>
                  </a:lnTo>
                  <a:lnTo>
                    <a:pt x="730576" y="152676"/>
                  </a:lnTo>
                  <a:lnTo>
                    <a:pt x="734389" y="142179"/>
                  </a:lnTo>
                  <a:lnTo>
                    <a:pt x="737884" y="131683"/>
                  </a:lnTo>
                  <a:lnTo>
                    <a:pt x="742333" y="121823"/>
                  </a:lnTo>
                  <a:lnTo>
                    <a:pt x="746782" y="111962"/>
                  </a:lnTo>
                  <a:lnTo>
                    <a:pt x="752184" y="102420"/>
                  </a:lnTo>
                  <a:lnTo>
                    <a:pt x="757268" y="93514"/>
                  </a:lnTo>
                  <a:lnTo>
                    <a:pt x="763305" y="84290"/>
                  </a:lnTo>
                  <a:lnTo>
                    <a:pt x="769660" y="76338"/>
                  </a:lnTo>
                  <a:lnTo>
                    <a:pt x="776015" y="68068"/>
                  </a:lnTo>
                  <a:lnTo>
                    <a:pt x="783006" y="60116"/>
                  </a:lnTo>
                  <a:lnTo>
                    <a:pt x="790314" y="53118"/>
                  </a:lnTo>
                  <a:lnTo>
                    <a:pt x="797940" y="46121"/>
                  </a:lnTo>
                  <a:lnTo>
                    <a:pt x="805567" y="39759"/>
                  </a:lnTo>
                  <a:lnTo>
                    <a:pt x="813828" y="33398"/>
                  </a:lnTo>
                  <a:lnTo>
                    <a:pt x="822725" y="27990"/>
                  </a:lnTo>
                  <a:lnTo>
                    <a:pt x="831305" y="22901"/>
                  </a:lnTo>
                  <a:lnTo>
                    <a:pt x="840520" y="18130"/>
                  </a:lnTo>
                  <a:lnTo>
                    <a:pt x="849735" y="13995"/>
                  </a:lnTo>
                  <a:lnTo>
                    <a:pt x="859903" y="10496"/>
                  </a:lnTo>
                  <a:lnTo>
                    <a:pt x="870071" y="7316"/>
                  </a:lnTo>
                  <a:lnTo>
                    <a:pt x="879922" y="4771"/>
                  </a:lnTo>
                  <a:lnTo>
                    <a:pt x="890725" y="2544"/>
                  </a:lnTo>
                  <a:lnTo>
                    <a:pt x="901529" y="954"/>
                  </a:lnTo>
                  <a:lnTo>
                    <a:pt x="9123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1009700" y="3297362"/>
              <a:ext cx="2174410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513513" y="2100441"/>
            <a:ext cx="2174410" cy="1898182"/>
            <a:chOff x="3513513" y="2211710"/>
            <a:chExt cx="2174410" cy="1898182"/>
          </a:xfrm>
        </p:grpSpPr>
        <p:sp>
          <p:nvSpPr>
            <p:cNvPr id="88" name="KSO_Shape"/>
            <p:cNvSpPr/>
            <p:nvPr/>
          </p:nvSpPr>
          <p:spPr bwMode="auto">
            <a:xfrm>
              <a:off x="4130818" y="2211710"/>
              <a:ext cx="939800" cy="931966"/>
            </a:xfrm>
            <a:custGeom>
              <a:avLst/>
              <a:gdLst>
                <a:gd name="T0" fmla="*/ 435344 w 2268537"/>
                <a:gd name="T1" fmla="*/ 1538932 h 2247901"/>
                <a:gd name="T2" fmla="*/ 495462 w 2268537"/>
                <a:gd name="T3" fmla="*/ 1635063 h 2247901"/>
                <a:gd name="T4" fmla="*/ 599590 w 2268537"/>
                <a:gd name="T5" fmla="*/ 1589945 h 2247901"/>
                <a:gd name="T6" fmla="*/ 569645 w 2268537"/>
                <a:gd name="T7" fmla="*/ 1480210 h 2247901"/>
                <a:gd name="T8" fmla="*/ 1569477 w 2268537"/>
                <a:gd name="T9" fmla="*/ 1473664 h 2247901"/>
                <a:gd name="T10" fmla="*/ 1631626 w 2268537"/>
                <a:gd name="T11" fmla="*/ 1599219 h 2247901"/>
                <a:gd name="T12" fmla="*/ 1169820 w 2268537"/>
                <a:gd name="T13" fmla="*/ 1679820 h 2247901"/>
                <a:gd name="T14" fmla="*/ 2218183 w 2268537"/>
                <a:gd name="T15" fmla="*/ 1620107 h 2247901"/>
                <a:gd name="T16" fmla="*/ 2265361 w 2268537"/>
                <a:gd name="T17" fmla="*/ 1739305 h 2247901"/>
                <a:gd name="T18" fmla="*/ 1398682 w 2268537"/>
                <a:gd name="T19" fmla="*/ 2039003 h 2247901"/>
                <a:gd name="T20" fmla="*/ 0 w 2268537"/>
                <a:gd name="T21" fmla="*/ 1401763 h 2247901"/>
                <a:gd name="T22" fmla="*/ 1802845 w 2268537"/>
                <a:gd name="T23" fmla="*/ 1254543 h 2247901"/>
                <a:gd name="T24" fmla="*/ 1896694 w 2268537"/>
                <a:gd name="T25" fmla="*/ 1346722 h 2247901"/>
                <a:gd name="T26" fmla="*/ 1801262 w 2268537"/>
                <a:gd name="T27" fmla="*/ 1343544 h 2247901"/>
                <a:gd name="T28" fmla="*/ 1952551 w 2268537"/>
                <a:gd name="T29" fmla="*/ 1373286 h 2247901"/>
                <a:gd name="T30" fmla="*/ 1959109 w 2268537"/>
                <a:gd name="T31" fmla="*/ 1284967 h 2247901"/>
                <a:gd name="T32" fmla="*/ 1883577 w 2268537"/>
                <a:gd name="T33" fmla="*/ 1210951 h 2247901"/>
                <a:gd name="T34" fmla="*/ 1924735 w 2268537"/>
                <a:gd name="T35" fmla="*/ 1183705 h 2247901"/>
                <a:gd name="T36" fmla="*/ 2066527 w 2268537"/>
                <a:gd name="T37" fmla="*/ 1199371 h 2247901"/>
                <a:gd name="T38" fmla="*/ 1998232 w 2268537"/>
                <a:gd name="T39" fmla="*/ 1451844 h 2247901"/>
                <a:gd name="T40" fmla="*/ 1739299 w 2268537"/>
                <a:gd name="T41" fmla="*/ 1420285 h 2247901"/>
                <a:gd name="T42" fmla="*/ 1733193 w 2268537"/>
                <a:gd name="T43" fmla="*/ 1158731 h 2247901"/>
                <a:gd name="T44" fmla="*/ 1233862 w 2268537"/>
                <a:gd name="T45" fmla="*/ 780369 h 2247901"/>
                <a:gd name="T46" fmla="*/ 1208472 w 2268537"/>
                <a:gd name="T47" fmla="*/ 887639 h 2247901"/>
                <a:gd name="T48" fmla="*/ 1337010 w 2268537"/>
                <a:gd name="T49" fmla="*/ 1007835 h 2247901"/>
                <a:gd name="T50" fmla="*/ 1297791 w 2268537"/>
                <a:gd name="T51" fmla="*/ 959984 h 2247901"/>
                <a:gd name="T52" fmla="*/ 1297791 w 2268537"/>
                <a:gd name="T53" fmla="*/ 1067934 h 2247901"/>
                <a:gd name="T54" fmla="*/ 1447865 w 2268537"/>
                <a:gd name="T55" fmla="*/ 1005568 h 2247901"/>
                <a:gd name="T56" fmla="*/ 1326808 w 2268537"/>
                <a:gd name="T57" fmla="*/ 866548 h 2247901"/>
                <a:gd name="T58" fmla="*/ 1320234 w 2268537"/>
                <a:gd name="T59" fmla="*/ 810532 h 2247901"/>
                <a:gd name="T60" fmla="*/ 1427235 w 2268537"/>
                <a:gd name="T61" fmla="*/ 798966 h 2247901"/>
                <a:gd name="T62" fmla="*/ 1388017 w 2268537"/>
                <a:gd name="T63" fmla="*/ 636134 h 2247901"/>
                <a:gd name="T64" fmla="*/ 1555092 w 2268537"/>
                <a:gd name="T65" fmla="*/ 745444 h 2247901"/>
                <a:gd name="T66" fmla="*/ 1611993 w 2268537"/>
                <a:gd name="T67" fmla="*/ 941614 h 2247901"/>
                <a:gd name="T68" fmla="*/ 1527662 w 2268537"/>
                <a:gd name="T69" fmla="*/ 1124630 h 2247901"/>
                <a:gd name="T70" fmla="*/ 1344717 w 2268537"/>
                <a:gd name="T71" fmla="*/ 1208994 h 2247901"/>
                <a:gd name="T72" fmla="*/ 1148398 w 2268537"/>
                <a:gd name="T73" fmla="*/ 1151844 h 2247901"/>
                <a:gd name="T74" fmla="*/ 1039356 w 2268537"/>
                <a:gd name="T75" fmla="*/ 984930 h 2247901"/>
                <a:gd name="T76" fmla="*/ 1067013 w 2268537"/>
                <a:gd name="T77" fmla="*/ 780823 h 2247901"/>
                <a:gd name="T78" fmla="*/ 1215727 w 2268537"/>
                <a:gd name="T79" fmla="*/ 648834 h 2247901"/>
                <a:gd name="T80" fmla="*/ 1814840 w 2268537"/>
                <a:gd name="T81" fmla="*/ 491075 h 2247901"/>
                <a:gd name="T82" fmla="*/ 1888564 w 2268537"/>
                <a:gd name="T83" fmla="*/ 577139 h 2247901"/>
                <a:gd name="T84" fmla="*/ 1872408 w 2268537"/>
                <a:gd name="T85" fmla="*/ 577818 h 2247901"/>
                <a:gd name="T86" fmla="*/ 1907905 w 2268537"/>
                <a:gd name="T87" fmla="*/ 640554 h 2247901"/>
                <a:gd name="T88" fmla="*/ 1942719 w 2268537"/>
                <a:gd name="T89" fmla="*/ 548375 h 2247901"/>
                <a:gd name="T90" fmla="*/ 1892432 w 2268537"/>
                <a:gd name="T91" fmla="*/ 493113 h 2247901"/>
                <a:gd name="T92" fmla="*/ 1895390 w 2268537"/>
                <a:gd name="T93" fmla="*/ 384401 h 2247901"/>
                <a:gd name="T94" fmla="*/ 2056717 w 2268537"/>
                <a:gd name="T95" fmla="*/ 536598 h 2247901"/>
                <a:gd name="T96" fmla="*/ 1929294 w 2268537"/>
                <a:gd name="T97" fmla="*/ 718464 h 2247901"/>
                <a:gd name="T98" fmla="*/ 1729512 w 2268537"/>
                <a:gd name="T99" fmla="*/ 619944 h 2247901"/>
                <a:gd name="T100" fmla="*/ 1798230 w 2268537"/>
                <a:gd name="T101" fmla="*/ 408635 h 2247901"/>
                <a:gd name="T102" fmla="*/ 1438439 w 2268537"/>
                <a:gd name="T103" fmla="*/ 111042 h 2247901"/>
                <a:gd name="T104" fmla="*/ 1512769 w 2268537"/>
                <a:gd name="T105" fmla="*/ 199876 h 2247901"/>
                <a:gd name="T106" fmla="*/ 1448183 w 2268537"/>
                <a:gd name="T107" fmla="*/ 210980 h 2247901"/>
                <a:gd name="T108" fmla="*/ 1572596 w 2268537"/>
                <a:gd name="T109" fmla="*/ 192171 h 2247901"/>
                <a:gd name="T110" fmla="*/ 1493506 w 2268537"/>
                <a:gd name="T111" fmla="*/ 107869 h 2247901"/>
                <a:gd name="T112" fmla="*/ 1558092 w 2268537"/>
                <a:gd name="T113" fmla="*/ 86114 h 2247901"/>
                <a:gd name="T114" fmla="*/ 1618146 w 2268537"/>
                <a:gd name="T115" fmla="*/ 49629 h 2247901"/>
                <a:gd name="T116" fmla="*/ 1622905 w 2268537"/>
                <a:gd name="T117" fmla="*/ 248145 h 2247901"/>
                <a:gd name="T118" fmla="*/ 1427334 w 2268537"/>
                <a:gd name="T119" fmla="*/ 281231 h 2247901"/>
                <a:gd name="T120" fmla="*/ 1366148 w 2268537"/>
                <a:gd name="T121" fmla="*/ 92686 h 2247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68537" h="2247901">
                  <a:moveTo>
                    <a:pt x="516787" y="1465473"/>
                  </a:moveTo>
                  <a:lnTo>
                    <a:pt x="512476" y="1465700"/>
                  </a:lnTo>
                  <a:lnTo>
                    <a:pt x="507939" y="1466607"/>
                  </a:lnTo>
                  <a:lnTo>
                    <a:pt x="503629" y="1467060"/>
                  </a:lnTo>
                  <a:lnTo>
                    <a:pt x="499545" y="1468194"/>
                  </a:lnTo>
                  <a:lnTo>
                    <a:pt x="495462" y="1469327"/>
                  </a:lnTo>
                  <a:lnTo>
                    <a:pt x="491151" y="1470688"/>
                  </a:lnTo>
                  <a:lnTo>
                    <a:pt x="487295" y="1472275"/>
                  </a:lnTo>
                  <a:lnTo>
                    <a:pt x="483438" y="1474089"/>
                  </a:lnTo>
                  <a:lnTo>
                    <a:pt x="479582" y="1475902"/>
                  </a:lnTo>
                  <a:lnTo>
                    <a:pt x="475952" y="1477943"/>
                  </a:lnTo>
                  <a:lnTo>
                    <a:pt x="472776" y="1480210"/>
                  </a:lnTo>
                  <a:lnTo>
                    <a:pt x="469146" y="1482704"/>
                  </a:lnTo>
                  <a:lnTo>
                    <a:pt x="465970" y="1485425"/>
                  </a:lnTo>
                  <a:lnTo>
                    <a:pt x="462794" y="1487919"/>
                  </a:lnTo>
                  <a:lnTo>
                    <a:pt x="459845" y="1490866"/>
                  </a:lnTo>
                  <a:lnTo>
                    <a:pt x="456896" y="1493814"/>
                  </a:lnTo>
                  <a:lnTo>
                    <a:pt x="454173" y="1496988"/>
                  </a:lnTo>
                  <a:lnTo>
                    <a:pt x="451451" y="1500389"/>
                  </a:lnTo>
                  <a:lnTo>
                    <a:pt x="449182" y="1503563"/>
                  </a:lnTo>
                  <a:lnTo>
                    <a:pt x="446914" y="1507190"/>
                  </a:lnTo>
                  <a:lnTo>
                    <a:pt x="444872" y="1510818"/>
                  </a:lnTo>
                  <a:lnTo>
                    <a:pt x="442830" y="1514446"/>
                  </a:lnTo>
                  <a:lnTo>
                    <a:pt x="441242" y="1518300"/>
                  </a:lnTo>
                  <a:lnTo>
                    <a:pt x="439654" y="1522381"/>
                  </a:lnTo>
                  <a:lnTo>
                    <a:pt x="438066" y="1526462"/>
                  </a:lnTo>
                  <a:lnTo>
                    <a:pt x="437159" y="1530543"/>
                  </a:lnTo>
                  <a:lnTo>
                    <a:pt x="436025" y="1534851"/>
                  </a:lnTo>
                  <a:lnTo>
                    <a:pt x="435344" y="1538932"/>
                  </a:lnTo>
                  <a:lnTo>
                    <a:pt x="434663" y="1543466"/>
                  </a:lnTo>
                  <a:lnTo>
                    <a:pt x="434437" y="1547774"/>
                  </a:lnTo>
                  <a:lnTo>
                    <a:pt x="434210" y="1552309"/>
                  </a:lnTo>
                  <a:lnTo>
                    <a:pt x="434437" y="1556843"/>
                  </a:lnTo>
                  <a:lnTo>
                    <a:pt x="434663" y="1561151"/>
                  </a:lnTo>
                  <a:lnTo>
                    <a:pt x="435344" y="1565459"/>
                  </a:lnTo>
                  <a:lnTo>
                    <a:pt x="436025" y="1569767"/>
                  </a:lnTo>
                  <a:lnTo>
                    <a:pt x="437159" y="1574074"/>
                  </a:lnTo>
                  <a:lnTo>
                    <a:pt x="438066" y="1578155"/>
                  </a:lnTo>
                  <a:lnTo>
                    <a:pt x="439654" y="1582010"/>
                  </a:lnTo>
                  <a:lnTo>
                    <a:pt x="441242" y="1586091"/>
                  </a:lnTo>
                  <a:lnTo>
                    <a:pt x="442830" y="1589945"/>
                  </a:lnTo>
                  <a:lnTo>
                    <a:pt x="444872" y="1593573"/>
                  </a:lnTo>
                  <a:lnTo>
                    <a:pt x="446914" y="1597200"/>
                  </a:lnTo>
                  <a:lnTo>
                    <a:pt x="449182" y="1600828"/>
                  </a:lnTo>
                  <a:lnTo>
                    <a:pt x="451451" y="1604229"/>
                  </a:lnTo>
                  <a:lnTo>
                    <a:pt x="454173" y="1607630"/>
                  </a:lnTo>
                  <a:lnTo>
                    <a:pt x="456896" y="1610577"/>
                  </a:lnTo>
                  <a:lnTo>
                    <a:pt x="459845" y="1613751"/>
                  </a:lnTo>
                  <a:lnTo>
                    <a:pt x="462794" y="1616472"/>
                  </a:lnTo>
                  <a:lnTo>
                    <a:pt x="465970" y="1619193"/>
                  </a:lnTo>
                  <a:lnTo>
                    <a:pt x="469146" y="1621687"/>
                  </a:lnTo>
                  <a:lnTo>
                    <a:pt x="472776" y="1624407"/>
                  </a:lnTo>
                  <a:lnTo>
                    <a:pt x="475952" y="1626675"/>
                  </a:lnTo>
                  <a:lnTo>
                    <a:pt x="479582" y="1628715"/>
                  </a:lnTo>
                  <a:lnTo>
                    <a:pt x="483438" y="1630529"/>
                  </a:lnTo>
                  <a:lnTo>
                    <a:pt x="487295" y="1632343"/>
                  </a:lnTo>
                  <a:lnTo>
                    <a:pt x="491151" y="1633930"/>
                  </a:lnTo>
                  <a:lnTo>
                    <a:pt x="495462" y="1635063"/>
                  </a:lnTo>
                  <a:lnTo>
                    <a:pt x="499545" y="1636424"/>
                  </a:lnTo>
                  <a:lnTo>
                    <a:pt x="503629" y="1637557"/>
                  </a:lnTo>
                  <a:lnTo>
                    <a:pt x="507939" y="1638011"/>
                  </a:lnTo>
                  <a:lnTo>
                    <a:pt x="512476" y="1638691"/>
                  </a:lnTo>
                  <a:lnTo>
                    <a:pt x="516787" y="1638918"/>
                  </a:lnTo>
                  <a:lnTo>
                    <a:pt x="521097" y="1638918"/>
                  </a:lnTo>
                  <a:lnTo>
                    <a:pt x="525634" y="1638918"/>
                  </a:lnTo>
                  <a:lnTo>
                    <a:pt x="529944" y="1638691"/>
                  </a:lnTo>
                  <a:lnTo>
                    <a:pt x="534255" y="1638011"/>
                  </a:lnTo>
                  <a:lnTo>
                    <a:pt x="538792" y="1637557"/>
                  </a:lnTo>
                  <a:lnTo>
                    <a:pt x="542875" y="1636424"/>
                  </a:lnTo>
                  <a:lnTo>
                    <a:pt x="546959" y="1635063"/>
                  </a:lnTo>
                  <a:lnTo>
                    <a:pt x="551042" y="1633930"/>
                  </a:lnTo>
                  <a:lnTo>
                    <a:pt x="554899" y="1632343"/>
                  </a:lnTo>
                  <a:lnTo>
                    <a:pt x="558756" y="1630529"/>
                  </a:lnTo>
                  <a:lnTo>
                    <a:pt x="562839" y="1628715"/>
                  </a:lnTo>
                  <a:lnTo>
                    <a:pt x="566242" y="1626675"/>
                  </a:lnTo>
                  <a:lnTo>
                    <a:pt x="569645" y="1624407"/>
                  </a:lnTo>
                  <a:lnTo>
                    <a:pt x="573275" y="1621687"/>
                  </a:lnTo>
                  <a:lnTo>
                    <a:pt x="576451" y="1619193"/>
                  </a:lnTo>
                  <a:lnTo>
                    <a:pt x="579854" y="1616472"/>
                  </a:lnTo>
                  <a:lnTo>
                    <a:pt x="582576" y="1613751"/>
                  </a:lnTo>
                  <a:lnTo>
                    <a:pt x="585525" y="1610577"/>
                  </a:lnTo>
                  <a:lnTo>
                    <a:pt x="588247" y="1607630"/>
                  </a:lnTo>
                  <a:lnTo>
                    <a:pt x="590743" y="1604229"/>
                  </a:lnTo>
                  <a:lnTo>
                    <a:pt x="593238" y="1600828"/>
                  </a:lnTo>
                  <a:lnTo>
                    <a:pt x="595507" y="1597200"/>
                  </a:lnTo>
                  <a:lnTo>
                    <a:pt x="597549" y="1593573"/>
                  </a:lnTo>
                  <a:lnTo>
                    <a:pt x="599590" y="1589945"/>
                  </a:lnTo>
                  <a:lnTo>
                    <a:pt x="601178" y="1586091"/>
                  </a:lnTo>
                  <a:lnTo>
                    <a:pt x="602766" y="1582010"/>
                  </a:lnTo>
                  <a:lnTo>
                    <a:pt x="604354" y="1578155"/>
                  </a:lnTo>
                  <a:lnTo>
                    <a:pt x="605262" y="1574074"/>
                  </a:lnTo>
                  <a:lnTo>
                    <a:pt x="606396" y="1569767"/>
                  </a:lnTo>
                  <a:lnTo>
                    <a:pt x="607077" y="1565459"/>
                  </a:lnTo>
                  <a:lnTo>
                    <a:pt x="607531" y="1561151"/>
                  </a:lnTo>
                  <a:lnTo>
                    <a:pt x="607984" y="1556843"/>
                  </a:lnTo>
                  <a:lnTo>
                    <a:pt x="608211" y="1552309"/>
                  </a:lnTo>
                  <a:lnTo>
                    <a:pt x="607984" y="1547774"/>
                  </a:lnTo>
                  <a:lnTo>
                    <a:pt x="607531" y="1543466"/>
                  </a:lnTo>
                  <a:lnTo>
                    <a:pt x="607077" y="1538932"/>
                  </a:lnTo>
                  <a:lnTo>
                    <a:pt x="606396" y="1534851"/>
                  </a:lnTo>
                  <a:lnTo>
                    <a:pt x="605262" y="1530543"/>
                  </a:lnTo>
                  <a:lnTo>
                    <a:pt x="604354" y="1526462"/>
                  </a:lnTo>
                  <a:lnTo>
                    <a:pt x="602766" y="1522381"/>
                  </a:lnTo>
                  <a:lnTo>
                    <a:pt x="601178" y="1518300"/>
                  </a:lnTo>
                  <a:lnTo>
                    <a:pt x="599590" y="1514446"/>
                  </a:lnTo>
                  <a:lnTo>
                    <a:pt x="597549" y="1510818"/>
                  </a:lnTo>
                  <a:lnTo>
                    <a:pt x="595507" y="1507190"/>
                  </a:lnTo>
                  <a:lnTo>
                    <a:pt x="593238" y="1503563"/>
                  </a:lnTo>
                  <a:lnTo>
                    <a:pt x="590743" y="1500389"/>
                  </a:lnTo>
                  <a:lnTo>
                    <a:pt x="588247" y="1496988"/>
                  </a:lnTo>
                  <a:lnTo>
                    <a:pt x="585525" y="1493814"/>
                  </a:lnTo>
                  <a:lnTo>
                    <a:pt x="582576" y="1490866"/>
                  </a:lnTo>
                  <a:lnTo>
                    <a:pt x="579854" y="1487919"/>
                  </a:lnTo>
                  <a:lnTo>
                    <a:pt x="576451" y="1485425"/>
                  </a:lnTo>
                  <a:lnTo>
                    <a:pt x="573275" y="1482704"/>
                  </a:lnTo>
                  <a:lnTo>
                    <a:pt x="569645" y="1480210"/>
                  </a:lnTo>
                  <a:lnTo>
                    <a:pt x="566242" y="1477943"/>
                  </a:lnTo>
                  <a:lnTo>
                    <a:pt x="562839" y="1475902"/>
                  </a:lnTo>
                  <a:lnTo>
                    <a:pt x="558756" y="1474089"/>
                  </a:lnTo>
                  <a:lnTo>
                    <a:pt x="554899" y="1472275"/>
                  </a:lnTo>
                  <a:lnTo>
                    <a:pt x="551042" y="1470688"/>
                  </a:lnTo>
                  <a:lnTo>
                    <a:pt x="546959" y="1469327"/>
                  </a:lnTo>
                  <a:lnTo>
                    <a:pt x="542875" y="1468194"/>
                  </a:lnTo>
                  <a:lnTo>
                    <a:pt x="538792" y="1467060"/>
                  </a:lnTo>
                  <a:lnTo>
                    <a:pt x="534255" y="1466607"/>
                  </a:lnTo>
                  <a:lnTo>
                    <a:pt x="529944" y="1465700"/>
                  </a:lnTo>
                  <a:lnTo>
                    <a:pt x="525634" y="1465473"/>
                  </a:lnTo>
                  <a:lnTo>
                    <a:pt x="521097" y="1465473"/>
                  </a:lnTo>
                  <a:lnTo>
                    <a:pt x="516787" y="1465473"/>
                  </a:lnTo>
                  <a:close/>
                  <a:moveTo>
                    <a:pt x="779462" y="1465263"/>
                  </a:moveTo>
                  <a:lnTo>
                    <a:pt x="795909" y="1465263"/>
                  </a:lnTo>
                  <a:lnTo>
                    <a:pt x="795118" y="1465354"/>
                  </a:lnTo>
                  <a:lnTo>
                    <a:pt x="796247" y="1465263"/>
                  </a:lnTo>
                  <a:lnTo>
                    <a:pt x="802144" y="1465263"/>
                  </a:lnTo>
                  <a:lnTo>
                    <a:pt x="997663" y="1465263"/>
                  </a:lnTo>
                  <a:lnTo>
                    <a:pt x="1331996" y="1465263"/>
                  </a:lnTo>
                  <a:lnTo>
                    <a:pt x="1527515" y="1465263"/>
                  </a:lnTo>
                  <a:lnTo>
                    <a:pt x="1532959" y="1465263"/>
                  </a:lnTo>
                  <a:lnTo>
                    <a:pt x="1538630" y="1465717"/>
                  </a:lnTo>
                  <a:lnTo>
                    <a:pt x="1543846" y="1466398"/>
                  </a:lnTo>
                  <a:lnTo>
                    <a:pt x="1549290" y="1467307"/>
                  </a:lnTo>
                  <a:lnTo>
                    <a:pt x="1554507" y="1468669"/>
                  </a:lnTo>
                  <a:lnTo>
                    <a:pt x="1559497" y="1470031"/>
                  </a:lnTo>
                  <a:lnTo>
                    <a:pt x="1564487" y="1471848"/>
                  </a:lnTo>
                  <a:lnTo>
                    <a:pt x="1569477" y="1473664"/>
                  </a:lnTo>
                  <a:lnTo>
                    <a:pt x="1574014" y="1475934"/>
                  </a:lnTo>
                  <a:lnTo>
                    <a:pt x="1578550" y="1478205"/>
                  </a:lnTo>
                  <a:lnTo>
                    <a:pt x="1583313" y="1480702"/>
                  </a:lnTo>
                  <a:lnTo>
                    <a:pt x="1587396" y="1483654"/>
                  </a:lnTo>
                  <a:lnTo>
                    <a:pt x="1591706" y="1486378"/>
                  </a:lnTo>
                  <a:lnTo>
                    <a:pt x="1595788" y="1489784"/>
                  </a:lnTo>
                  <a:lnTo>
                    <a:pt x="1599644" y="1493190"/>
                  </a:lnTo>
                  <a:lnTo>
                    <a:pt x="1603500" y="1496595"/>
                  </a:lnTo>
                  <a:lnTo>
                    <a:pt x="1607129" y="1500455"/>
                  </a:lnTo>
                  <a:lnTo>
                    <a:pt x="1610305" y="1504315"/>
                  </a:lnTo>
                  <a:lnTo>
                    <a:pt x="1613480" y="1508402"/>
                  </a:lnTo>
                  <a:lnTo>
                    <a:pt x="1616656" y="1512488"/>
                  </a:lnTo>
                  <a:lnTo>
                    <a:pt x="1619151" y="1517029"/>
                  </a:lnTo>
                  <a:lnTo>
                    <a:pt x="1621646" y="1521343"/>
                  </a:lnTo>
                  <a:lnTo>
                    <a:pt x="1624368" y="1525884"/>
                  </a:lnTo>
                  <a:lnTo>
                    <a:pt x="1626409" y="1530652"/>
                  </a:lnTo>
                  <a:lnTo>
                    <a:pt x="1628224" y="1535420"/>
                  </a:lnTo>
                  <a:lnTo>
                    <a:pt x="1630038" y="1540642"/>
                  </a:lnTo>
                  <a:lnTo>
                    <a:pt x="1631626" y="1545637"/>
                  </a:lnTo>
                  <a:lnTo>
                    <a:pt x="1632533" y="1550859"/>
                  </a:lnTo>
                  <a:lnTo>
                    <a:pt x="1633667" y="1556081"/>
                  </a:lnTo>
                  <a:lnTo>
                    <a:pt x="1634121" y="1561530"/>
                  </a:lnTo>
                  <a:lnTo>
                    <a:pt x="1634575" y="1566979"/>
                  </a:lnTo>
                  <a:lnTo>
                    <a:pt x="1634801" y="1572428"/>
                  </a:lnTo>
                  <a:lnTo>
                    <a:pt x="1634575" y="1578104"/>
                  </a:lnTo>
                  <a:lnTo>
                    <a:pt x="1634121" y="1583553"/>
                  </a:lnTo>
                  <a:lnTo>
                    <a:pt x="1633667" y="1588775"/>
                  </a:lnTo>
                  <a:lnTo>
                    <a:pt x="1632533" y="1594224"/>
                  </a:lnTo>
                  <a:lnTo>
                    <a:pt x="1631626" y="1599219"/>
                  </a:lnTo>
                  <a:lnTo>
                    <a:pt x="1630038" y="1604441"/>
                  </a:lnTo>
                  <a:lnTo>
                    <a:pt x="1628224" y="1609436"/>
                  </a:lnTo>
                  <a:lnTo>
                    <a:pt x="1626409" y="1614204"/>
                  </a:lnTo>
                  <a:lnTo>
                    <a:pt x="1624368" y="1618972"/>
                  </a:lnTo>
                  <a:lnTo>
                    <a:pt x="1621646" y="1623513"/>
                  </a:lnTo>
                  <a:lnTo>
                    <a:pt x="1619151" y="1628054"/>
                  </a:lnTo>
                  <a:lnTo>
                    <a:pt x="1616656" y="1632368"/>
                  </a:lnTo>
                  <a:lnTo>
                    <a:pt x="1613480" y="1636681"/>
                  </a:lnTo>
                  <a:lnTo>
                    <a:pt x="1610305" y="1640541"/>
                  </a:lnTo>
                  <a:lnTo>
                    <a:pt x="1607129" y="1644401"/>
                  </a:lnTo>
                  <a:lnTo>
                    <a:pt x="1603500" y="1648261"/>
                  </a:lnTo>
                  <a:lnTo>
                    <a:pt x="1599644" y="1651893"/>
                  </a:lnTo>
                  <a:lnTo>
                    <a:pt x="1595788" y="1655299"/>
                  </a:lnTo>
                  <a:lnTo>
                    <a:pt x="1591706" y="1658478"/>
                  </a:lnTo>
                  <a:lnTo>
                    <a:pt x="1587396" y="1661429"/>
                  </a:lnTo>
                  <a:lnTo>
                    <a:pt x="1583313" y="1664154"/>
                  </a:lnTo>
                  <a:lnTo>
                    <a:pt x="1578550" y="1666651"/>
                  </a:lnTo>
                  <a:lnTo>
                    <a:pt x="1574014" y="1669149"/>
                  </a:lnTo>
                  <a:lnTo>
                    <a:pt x="1569477" y="1671419"/>
                  </a:lnTo>
                  <a:lnTo>
                    <a:pt x="1564487" y="1673236"/>
                  </a:lnTo>
                  <a:lnTo>
                    <a:pt x="1559497" y="1674825"/>
                  </a:lnTo>
                  <a:lnTo>
                    <a:pt x="1554507" y="1676187"/>
                  </a:lnTo>
                  <a:lnTo>
                    <a:pt x="1549290" y="1677549"/>
                  </a:lnTo>
                  <a:lnTo>
                    <a:pt x="1543846" y="1678458"/>
                  </a:lnTo>
                  <a:lnTo>
                    <a:pt x="1538630" y="1679139"/>
                  </a:lnTo>
                  <a:lnTo>
                    <a:pt x="1532959" y="1679593"/>
                  </a:lnTo>
                  <a:lnTo>
                    <a:pt x="1527515" y="1679820"/>
                  </a:lnTo>
                  <a:lnTo>
                    <a:pt x="1331996" y="1679820"/>
                  </a:lnTo>
                  <a:lnTo>
                    <a:pt x="1169820" y="1679820"/>
                  </a:lnTo>
                  <a:lnTo>
                    <a:pt x="1169820" y="1730451"/>
                  </a:lnTo>
                  <a:lnTo>
                    <a:pt x="1527515" y="1730451"/>
                  </a:lnTo>
                  <a:lnTo>
                    <a:pt x="1537496" y="1730224"/>
                  </a:lnTo>
                  <a:lnTo>
                    <a:pt x="1547022" y="1729088"/>
                  </a:lnTo>
                  <a:lnTo>
                    <a:pt x="1556322" y="1727953"/>
                  </a:lnTo>
                  <a:lnTo>
                    <a:pt x="1565394" y="1725683"/>
                  </a:lnTo>
                  <a:lnTo>
                    <a:pt x="1574467" y="1723185"/>
                  </a:lnTo>
                  <a:lnTo>
                    <a:pt x="1583313" y="1720461"/>
                  </a:lnTo>
                  <a:lnTo>
                    <a:pt x="1591706" y="1716828"/>
                  </a:lnTo>
                  <a:lnTo>
                    <a:pt x="1600098" y="1712514"/>
                  </a:lnTo>
                  <a:lnTo>
                    <a:pt x="1608037" y="1708200"/>
                  </a:lnTo>
                  <a:lnTo>
                    <a:pt x="1615749" y="1703432"/>
                  </a:lnTo>
                  <a:lnTo>
                    <a:pt x="1623007" y="1697983"/>
                  </a:lnTo>
                  <a:lnTo>
                    <a:pt x="1630265" y="1692307"/>
                  </a:lnTo>
                  <a:lnTo>
                    <a:pt x="1637070" y="1685950"/>
                  </a:lnTo>
                  <a:lnTo>
                    <a:pt x="1643194" y="1679593"/>
                  </a:lnTo>
                  <a:lnTo>
                    <a:pt x="1649318" y="1672781"/>
                  </a:lnTo>
                  <a:lnTo>
                    <a:pt x="1654762" y="1665743"/>
                  </a:lnTo>
                  <a:lnTo>
                    <a:pt x="2174633" y="1612615"/>
                  </a:lnTo>
                  <a:lnTo>
                    <a:pt x="2179170" y="1612388"/>
                  </a:lnTo>
                  <a:lnTo>
                    <a:pt x="2183479" y="1612388"/>
                  </a:lnTo>
                  <a:lnTo>
                    <a:pt x="2188243" y="1612388"/>
                  </a:lnTo>
                  <a:lnTo>
                    <a:pt x="2192552" y="1613069"/>
                  </a:lnTo>
                  <a:lnTo>
                    <a:pt x="2197089" y="1613523"/>
                  </a:lnTo>
                  <a:lnTo>
                    <a:pt x="2201398" y="1614431"/>
                  </a:lnTo>
                  <a:lnTo>
                    <a:pt x="2205481" y="1615566"/>
                  </a:lnTo>
                  <a:lnTo>
                    <a:pt x="2209791" y="1616929"/>
                  </a:lnTo>
                  <a:lnTo>
                    <a:pt x="2214100" y="1618291"/>
                  </a:lnTo>
                  <a:lnTo>
                    <a:pt x="2218183" y="1620107"/>
                  </a:lnTo>
                  <a:lnTo>
                    <a:pt x="2222039" y="1622378"/>
                  </a:lnTo>
                  <a:lnTo>
                    <a:pt x="2225895" y="1624648"/>
                  </a:lnTo>
                  <a:lnTo>
                    <a:pt x="2229751" y="1626919"/>
                  </a:lnTo>
                  <a:lnTo>
                    <a:pt x="2233380" y="1629643"/>
                  </a:lnTo>
                  <a:lnTo>
                    <a:pt x="2237009" y="1632595"/>
                  </a:lnTo>
                  <a:lnTo>
                    <a:pt x="2240411" y="1635773"/>
                  </a:lnTo>
                  <a:lnTo>
                    <a:pt x="2243587" y="1638725"/>
                  </a:lnTo>
                  <a:lnTo>
                    <a:pt x="2246762" y="1642358"/>
                  </a:lnTo>
                  <a:lnTo>
                    <a:pt x="2249711" y="1645990"/>
                  </a:lnTo>
                  <a:lnTo>
                    <a:pt x="2252206" y="1649623"/>
                  </a:lnTo>
                  <a:lnTo>
                    <a:pt x="2254701" y="1653483"/>
                  </a:lnTo>
                  <a:lnTo>
                    <a:pt x="2257196" y="1657342"/>
                  </a:lnTo>
                  <a:lnTo>
                    <a:pt x="2259237" y="1661429"/>
                  </a:lnTo>
                  <a:lnTo>
                    <a:pt x="2261052" y="1665970"/>
                  </a:lnTo>
                  <a:lnTo>
                    <a:pt x="2262867" y="1670057"/>
                  </a:lnTo>
                  <a:lnTo>
                    <a:pt x="2264227" y="1674371"/>
                  </a:lnTo>
                  <a:lnTo>
                    <a:pt x="2265588" y="1679139"/>
                  </a:lnTo>
                  <a:lnTo>
                    <a:pt x="2266723" y="1683453"/>
                  </a:lnTo>
                  <a:lnTo>
                    <a:pt x="2267403" y="1687993"/>
                  </a:lnTo>
                  <a:lnTo>
                    <a:pt x="2267857" y="1692761"/>
                  </a:lnTo>
                  <a:lnTo>
                    <a:pt x="2268083" y="1697302"/>
                  </a:lnTo>
                  <a:lnTo>
                    <a:pt x="2268537" y="1702297"/>
                  </a:lnTo>
                  <a:lnTo>
                    <a:pt x="2268537" y="1712287"/>
                  </a:lnTo>
                  <a:lnTo>
                    <a:pt x="2268083" y="1717055"/>
                  </a:lnTo>
                  <a:lnTo>
                    <a:pt x="2267857" y="1721369"/>
                  </a:lnTo>
                  <a:lnTo>
                    <a:pt x="2267630" y="1726137"/>
                  </a:lnTo>
                  <a:lnTo>
                    <a:pt x="2266949" y="1730451"/>
                  </a:lnTo>
                  <a:lnTo>
                    <a:pt x="2266042" y="1734764"/>
                  </a:lnTo>
                  <a:lnTo>
                    <a:pt x="2265361" y="1739305"/>
                  </a:lnTo>
                  <a:lnTo>
                    <a:pt x="2264001" y="1743392"/>
                  </a:lnTo>
                  <a:lnTo>
                    <a:pt x="2262867" y="1747479"/>
                  </a:lnTo>
                  <a:lnTo>
                    <a:pt x="2261506" y="1751566"/>
                  </a:lnTo>
                  <a:lnTo>
                    <a:pt x="2259918" y="1755653"/>
                  </a:lnTo>
                  <a:lnTo>
                    <a:pt x="2258103" y="1759512"/>
                  </a:lnTo>
                  <a:lnTo>
                    <a:pt x="2256062" y="1763599"/>
                  </a:lnTo>
                  <a:lnTo>
                    <a:pt x="2254247" y="1767459"/>
                  </a:lnTo>
                  <a:lnTo>
                    <a:pt x="2251979" y="1770864"/>
                  </a:lnTo>
                  <a:lnTo>
                    <a:pt x="2249711" y="1774497"/>
                  </a:lnTo>
                  <a:lnTo>
                    <a:pt x="2247216" y="1778130"/>
                  </a:lnTo>
                  <a:lnTo>
                    <a:pt x="2244721" y="1781536"/>
                  </a:lnTo>
                  <a:lnTo>
                    <a:pt x="2241772" y="1784714"/>
                  </a:lnTo>
                  <a:lnTo>
                    <a:pt x="2239050" y="1788120"/>
                  </a:lnTo>
                  <a:lnTo>
                    <a:pt x="2236102" y="1791071"/>
                  </a:lnTo>
                  <a:lnTo>
                    <a:pt x="2233153" y="1794023"/>
                  </a:lnTo>
                  <a:lnTo>
                    <a:pt x="2229977" y="1796747"/>
                  </a:lnTo>
                  <a:lnTo>
                    <a:pt x="2226575" y="1799472"/>
                  </a:lnTo>
                  <a:lnTo>
                    <a:pt x="2223400" y="1801969"/>
                  </a:lnTo>
                  <a:lnTo>
                    <a:pt x="2219771" y="1804240"/>
                  </a:lnTo>
                  <a:lnTo>
                    <a:pt x="2216141" y="1806510"/>
                  </a:lnTo>
                  <a:lnTo>
                    <a:pt x="2212512" y="1808554"/>
                  </a:lnTo>
                  <a:lnTo>
                    <a:pt x="2208657" y="1810370"/>
                  </a:lnTo>
                  <a:lnTo>
                    <a:pt x="2204801" y="1812186"/>
                  </a:lnTo>
                  <a:lnTo>
                    <a:pt x="2200718" y="1813776"/>
                  </a:lnTo>
                  <a:lnTo>
                    <a:pt x="2196635" y="1815365"/>
                  </a:lnTo>
                  <a:lnTo>
                    <a:pt x="2192325" y="1816727"/>
                  </a:lnTo>
                  <a:lnTo>
                    <a:pt x="1439282" y="2028332"/>
                  </a:lnTo>
                  <a:lnTo>
                    <a:pt x="1418869" y="2033781"/>
                  </a:lnTo>
                  <a:lnTo>
                    <a:pt x="1398682" y="2039003"/>
                  </a:lnTo>
                  <a:lnTo>
                    <a:pt x="1378268" y="2043317"/>
                  </a:lnTo>
                  <a:lnTo>
                    <a:pt x="1357854" y="2047404"/>
                  </a:lnTo>
                  <a:lnTo>
                    <a:pt x="1337213" y="2051037"/>
                  </a:lnTo>
                  <a:lnTo>
                    <a:pt x="1316573" y="2054442"/>
                  </a:lnTo>
                  <a:lnTo>
                    <a:pt x="1295932" y="2056940"/>
                  </a:lnTo>
                  <a:lnTo>
                    <a:pt x="1275291" y="2059437"/>
                  </a:lnTo>
                  <a:lnTo>
                    <a:pt x="1254424" y="2061254"/>
                  </a:lnTo>
                  <a:lnTo>
                    <a:pt x="1233556" y="2062389"/>
                  </a:lnTo>
                  <a:lnTo>
                    <a:pt x="1212916" y="2063297"/>
                  </a:lnTo>
                  <a:lnTo>
                    <a:pt x="1192048" y="2063751"/>
                  </a:lnTo>
                  <a:lnTo>
                    <a:pt x="1171181" y="2063751"/>
                  </a:lnTo>
                  <a:lnTo>
                    <a:pt x="1150087" y="2063297"/>
                  </a:lnTo>
                  <a:lnTo>
                    <a:pt x="1129219" y="2062162"/>
                  </a:lnTo>
                  <a:lnTo>
                    <a:pt x="1108352" y="2060573"/>
                  </a:lnTo>
                  <a:lnTo>
                    <a:pt x="796701" y="2035598"/>
                  </a:lnTo>
                  <a:lnTo>
                    <a:pt x="792391" y="2035144"/>
                  </a:lnTo>
                  <a:lnTo>
                    <a:pt x="788081" y="2034463"/>
                  </a:lnTo>
                  <a:lnTo>
                    <a:pt x="783545" y="2033554"/>
                  </a:lnTo>
                  <a:lnTo>
                    <a:pt x="779462" y="2032419"/>
                  </a:lnTo>
                  <a:lnTo>
                    <a:pt x="779462" y="1468438"/>
                  </a:lnTo>
                  <a:lnTo>
                    <a:pt x="779462" y="1467534"/>
                  </a:lnTo>
                  <a:lnTo>
                    <a:pt x="779462" y="1465263"/>
                  </a:lnTo>
                  <a:close/>
                  <a:moveTo>
                    <a:pt x="0" y="1401763"/>
                  </a:moveTo>
                  <a:lnTo>
                    <a:pt x="695325" y="1401763"/>
                  </a:lnTo>
                  <a:lnTo>
                    <a:pt x="695325" y="1572487"/>
                  </a:lnTo>
                  <a:lnTo>
                    <a:pt x="695325" y="1927085"/>
                  </a:lnTo>
                  <a:lnTo>
                    <a:pt x="695325" y="2247901"/>
                  </a:lnTo>
                  <a:lnTo>
                    <a:pt x="0" y="2247901"/>
                  </a:lnTo>
                  <a:lnTo>
                    <a:pt x="0" y="1401763"/>
                  </a:lnTo>
                  <a:close/>
                  <a:moveTo>
                    <a:pt x="1870009" y="1163726"/>
                  </a:moveTo>
                  <a:lnTo>
                    <a:pt x="1870009" y="1180300"/>
                  </a:lnTo>
                  <a:lnTo>
                    <a:pt x="1861189" y="1180981"/>
                  </a:lnTo>
                  <a:lnTo>
                    <a:pt x="1853274" y="1182343"/>
                  </a:lnTo>
                  <a:lnTo>
                    <a:pt x="1845586" y="1183705"/>
                  </a:lnTo>
                  <a:lnTo>
                    <a:pt x="1838575" y="1185522"/>
                  </a:lnTo>
                  <a:lnTo>
                    <a:pt x="1832243" y="1188019"/>
                  </a:lnTo>
                  <a:lnTo>
                    <a:pt x="1826138" y="1190290"/>
                  </a:lnTo>
                  <a:lnTo>
                    <a:pt x="1820936" y="1193014"/>
                  </a:lnTo>
                  <a:lnTo>
                    <a:pt x="1816187" y="1196193"/>
                  </a:lnTo>
                  <a:lnTo>
                    <a:pt x="1811891" y="1199825"/>
                  </a:lnTo>
                  <a:lnTo>
                    <a:pt x="1810081" y="1201642"/>
                  </a:lnTo>
                  <a:lnTo>
                    <a:pt x="1808272" y="1203458"/>
                  </a:lnTo>
                  <a:lnTo>
                    <a:pt x="1806689" y="1205501"/>
                  </a:lnTo>
                  <a:lnTo>
                    <a:pt x="1805106" y="1207545"/>
                  </a:lnTo>
                  <a:lnTo>
                    <a:pt x="1803749" y="1209588"/>
                  </a:lnTo>
                  <a:lnTo>
                    <a:pt x="1802619" y="1211859"/>
                  </a:lnTo>
                  <a:lnTo>
                    <a:pt x="1801488" y="1214356"/>
                  </a:lnTo>
                  <a:lnTo>
                    <a:pt x="1800583" y="1216627"/>
                  </a:lnTo>
                  <a:lnTo>
                    <a:pt x="1799679" y="1219124"/>
                  </a:lnTo>
                  <a:lnTo>
                    <a:pt x="1799227" y="1221395"/>
                  </a:lnTo>
                  <a:lnTo>
                    <a:pt x="1798548" y="1226844"/>
                  </a:lnTo>
                  <a:lnTo>
                    <a:pt x="1798096" y="1232520"/>
                  </a:lnTo>
                  <a:lnTo>
                    <a:pt x="1798096" y="1236379"/>
                  </a:lnTo>
                  <a:lnTo>
                    <a:pt x="1798774" y="1240239"/>
                  </a:lnTo>
                  <a:lnTo>
                    <a:pt x="1799227" y="1243872"/>
                  </a:lnTo>
                  <a:lnTo>
                    <a:pt x="1800357" y="1247504"/>
                  </a:lnTo>
                  <a:lnTo>
                    <a:pt x="1801488" y="1251137"/>
                  </a:lnTo>
                  <a:lnTo>
                    <a:pt x="1802845" y="1254543"/>
                  </a:lnTo>
                  <a:lnTo>
                    <a:pt x="1804654" y="1257948"/>
                  </a:lnTo>
                  <a:lnTo>
                    <a:pt x="1806689" y="1261354"/>
                  </a:lnTo>
                  <a:lnTo>
                    <a:pt x="1808725" y="1264079"/>
                  </a:lnTo>
                  <a:lnTo>
                    <a:pt x="1810986" y="1267257"/>
                  </a:lnTo>
                  <a:lnTo>
                    <a:pt x="1813474" y="1269755"/>
                  </a:lnTo>
                  <a:lnTo>
                    <a:pt x="1815961" y="1272252"/>
                  </a:lnTo>
                  <a:lnTo>
                    <a:pt x="1818449" y="1274750"/>
                  </a:lnTo>
                  <a:lnTo>
                    <a:pt x="1821162" y="1277020"/>
                  </a:lnTo>
                  <a:lnTo>
                    <a:pt x="1823876" y="1278836"/>
                  </a:lnTo>
                  <a:lnTo>
                    <a:pt x="1826816" y="1280653"/>
                  </a:lnTo>
                  <a:lnTo>
                    <a:pt x="1834053" y="1284740"/>
                  </a:lnTo>
                  <a:lnTo>
                    <a:pt x="1843777" y="1289734"/>
                  </a:lnTo>
                  <a:lnTo>
                    <a:pt x="1855988" y="1295638"/>
                  </a:lnTo>
                  <a:lnTo>
                    <a:pt x="1870914" y="1302676"/>
                  </a:lnTo>
                  <a:lnTo>
                    <a:pt x="1875436" y="1304719"/>
                  </a:lnTo>
                  <a:lnTo>
                    <a:pt x="1879507" y="1306763"/>
                  </a:lnTo>
                  <a:lnTo>
                    <a:pt x="1883125" y="1309033"/>
                  </a:lnTo>
                  <a:lnTo>
                    <a:pt x="1886065" y="1311077"/>
                  </a:lnTo>
                  <a:lnTo>
                    <a:pt x="1889005" y="1312893"/>
                  </a:lnTo>
                  <a:lnTo>
                    <a:pt x="1891040" y="1314936"/>
                  </a:lnTo>
                  <a:lnTo>
                    <a:pt x="1892623" y="1316980"/>
                  </a:lnTo>
                  <a:lnTo>
                    <a:pt x="1893528" y="1318796"/>
                  </a:lnTo>
                  <a:lnTo>
                    <a:pt x="1894432" y="1320839"/>
                  </a:lnTo>
                  <a:lnTo>
                    <a:pt x="1895111" y="1323110"/>
                  </a:lnTo>
                  <a:lnTo>
                    <a:pt x="1895563" y="1325834"/>
                  </a:lnTo>
                  <a:lnTo>
                    <a:pt x="1896241" y="1328559"/>
                  </a:lnTo>
                  <a:lnTo>
                    <a:pt x="1896694" y="1335597"/>
                  </a:lnTo>
                  <a:lnTo>
                    <a:pt x="1896920" y="1343544"/>
                  </a:lnTo>
                  <a:lnTo>
                    <a:pt x="1896694" y="1346722"/>
                  </a:lnTo>
                  <a:lnTo>
                    <a:pt x="1896241" y="1349447"/>
                  </a:lnTo>
                  <a:lnTo>
                    <a:pt x="1894885" y="1352171"/>
                  </a:lnTo>
                  <a:lnTo>
                    <a:pt x="1893302" y="1353988"/>
                  </a:lnTo>
                  <a:lnTo>
                    <a:pt x="1892623" y="1354669"/>
                  </a:lnTo>
                  <a:lnTo>
                    <a:pt x="1891492" y="1355577"/>
                  </a:lnTo>
                  <a:lnTo>
                    <a:pt x="1889005" y="1356485"/>
                  </a:lnTo>
                  <a:lnTo>
                    <a:pt x="1886065" y="1357393"/>
                  </a:lnTo>
                  <a:lnTo>
                    <a:pt x="1882899" y="1357620"/>
                  </a:lnTo>
                  <a:lnTo>
                    <a:pt x="1880864" y="1357620"/>
                  </a:lnTo>
                  <a:lnTo>
                    <a:pt x="1879055" y="1357393"/>
                  </a:lnTo>
                  <a:lnTo>
                    <a:pt x="1877472" y="1356712"/>
                  </a:lnTo>
                  <a:lnTo>
                    <a:pt x="1875889" y="1356258"/>
                  </a:lnTo>
                  <a:lnTo>
                    <a:pt x="1874532" y="1355577"/>
                  </a:lnTo>
                  <a:lnTo>
                    <a:pt x="1873627" y="1354669"/>
                  </a:lnTo>
                  <a:lnTo>
                    <a:pt x="1872723" y="1353761"/>
                  </a:lnTo>
                  <a:lnTo>
                    <a:pt x="1872270" y="1352398"/>
                  </a:lnTo>
                  <a:lnTo>
                    <a:pt x="1871818" y="1350809"/>
                  </a:lnTo>
                  <a:lnTo>
                    <a:pt x="1871140" y="1348993"/>
                  </a:lnTo>
                  <a:lnTo>
                    <a:pt x="1870461" y="1343544"/>
                  </a:lnTo>
                  <a:lnTo>
                    <a:pt x="1870235" y="1336051"/>
                  </a:lnTo>
                  <a:lnTo>
                    <a:pt x="1870009" y="1326515"/>
                  </a:lnTo>
                  <a:lnTo>
                    <a:pt x="1870009" y="1314028"/>
                  </a:lnTo>
                  <a:lnTo>
                    <a:pt x="1799227" y="1314028"/>
                  </a:lnTo>
                  <a:lnTo>
                    <a:pt x="1799227" y="1324018"/>
                  </a:lnTo>
                  <a:lnTo>
                    <a:pt x="1799227" y="1328332"/>
                  </a:lnTo>
                  <a:lnTo>
                    <a:pt x="1799453" y="1332192"/>
                  </a:lnTo>
                  <a:lnTo>
                    <a:pt x="1799905" y="1336278"/>
                  </a:lnTo>
                  <a:lnTo>
                    <a:pt x="1800583" y="1339911"/>
                  </a:lnTo>
                  <a:lnTo>
                    <a:pt x="1801262" y="1343544"/>
                  </a:lnTo>
                  <a:lnTo>
                    <a:pt x="1802166" y="1346949"/>
                  </a:lnTo>
                  <a:lnTo>
                    <a:pt x="1803071" y="1350355"/>
                  </a:lnTo>
                  <a:lnTo>
                    <a:pt x="1804428" y="1353534"/>
                  </a:lnTo>
                  <a:lnTo>
                    <a:pt x="1806011" y="1356258"/>
                  </a:lnTo>
                  <a:lnTo>
                    <a:pt x="1807368" y="1359210"/>
                  </a:lnTo>
                  <a:lnTo>
                    <a:pt x="1809177" y="1361707"/>
                  </a:lnTo>
                  <a:lnTo>
                    <a:pt x="1810986" y="1364205"/>
                  </a:lnTo>
                  <a:lnTo>
                    <a:pt x="1813021" y="1366702"/>
                  </a:lnTo>
                  <a:lnTo>
                    <a:pt x="1815509" y="1368746"/>
                  </a:lnTo>
                  <a:lnTo>
                    <a:pt x="1817770" y="1370562"/>
                  </a:lnTo>
                  <a:lnTo>
                    <a:pt x="1820258" y="1372378"/>
                  </a:lnTo>
                  <a:lnTo>
                    <a:pt x="1825685" y="1375557"/>
                  </a:lnTo>
                  <a:lnTo>
                    <a:pt x="1831339" y="1378508"/>
                  </a:lnTo>
                  <a:lnTo>
                    <a:pt x="1837219" y="1381006"/>
                  </a:lnTo>
                  <a:lnTo>
                    <a:pt x="1843551" y="1383276"/>
                  </a:lnTo>
                  <a:lnTo>
                    <a:pt x="1849656" y="1385093"/>
                  </a:lnTo>
                  <a:lnTo>
                    <a:pt x="1856214" y="1386455"/>
                  </a:lnTo>
                  <a:lnTo>
                    <a:pt x="1862999" y="1387590"/>
                  </a:lnTo>
                  <a:lnTo>
                    <a:pt x="1870009" y="1388271"/>
                  </a:lnTo>
                  <a:lnTo>
                    <a:pt x="1870009" y="1408479"/>
                  </a:lnTo>
                  <a:lnTo>
                    <a:pt x="1902573" y="1408479"/>
                  </a:lnTo>
                  <a:lnTo>
                    <a:pt x="1902573" y="1388725"/>
                  </a:lnTo>
                  <a:lnTo>
                    <a:pt x="1911393" y="1387817"/>
                  </a:lnTo>
                  <a:lnTo>
                    <a:pt x="1919534" y="1386228"/>
                  </a:lnTo>
                  <a:lnTo>
                    <a:pt x="1927223" y="1384411"/>
                  </a:lnTo>
                  <a:lnTo>
                    <a:pt x="1934460" y="1382141"/>
                  </a:lnTo>
                  <a:lnTo>
                    <a:pt x="1941018" y="1379417"/>
                  </a:lnTo>
                  <a:lnTo>
                    <a:pt x="1947124" y="1376692"/>
                  </a:lnTo>
                  <a:lnTo>
                    <a:pt x="1952551" y="1373286"/>
                  </a:lnTo>
                  <a:lnTo>
                    <a:pt x="1954812" y="1371470"/>
                  </a:lnTo>
                  <a:lnTo>
                    <a:pt x="1957300" y="1369427"/>
                  </a:lnTo>
                  <a:lnTo>
                    <a:pt x="1959561" y="1367610"/>
                  </a:lnTo>
                  <a:lnTo>
                    <a:pt x="1961597" y="1365567"/>
                  </a:lnTo>
                  <a:lnTo>
                    <a:pt x="1963632" y="1363296"/>
                  </a:lnTo>
                  <a:lnTo>
                    <a:pt x="1965441" y="1360799"/>
                  </a:lnTo>
                  <a:lnTo>
                    <a:pt x="1967024" y="1358529"/>
                  </a:lnTo>
                  <a:lnTo>
                    <a:pt x="1968381" y="1356031"/>
                  </a:lnTo>
                  <a:lnTo>
                    <a:pt x="1969738" y="1353534"/>
                  </a:lnTo>
                  <a:lnTo>
                    <a:pt x="1971095" y="1350809"/>
                  </a:lnTo>
                  <a:lnTo>
                    <a:pt x="1971999" y="1348085"/>
                  </a:lnTo>
                  <a:lnTo>
                    <a:pt x="1972904" y="1345133"/>
                  </a:lnTo>
                  <a:lnTo>
                    <a:pt x="1973808" y="1342408"/>
                  </a:lnTo>
                  <a:lnTo>
                    <a:pt x="1974487" y="1339230"/>
                  </a:lnTo>
                  <a:lnTo>
                    <a:pt x="1975165" y="1333100"/>
                  </a:lnTo>
                  <a:lnTo>
                    <a:pt x="1975391" y="1326288"/>
                  </a:lnTo>
                  <a:lnTo>
                    <a:pt x="1975391" y="1321975"/>
                  </a:lnTo>
                  <a:lnTo>
                    <a:pt x="1975165" y="1318115"/>
                  </a:lnTo>
                  <a:lnTo>
                    <a:pt x="1974713" y="1314255"/>
                  </a:lnTo>
                  <a:lnTo>
                    <a:pt x="1973808" y="1310395"/>
                  </a:lnTo>
                  <a:lnTo>
                    <a:pt x="1972904" y="1306990"/>
                  </a:lnTo>
                  <a:lnTo>
                    <a:pt x="1971773" y="1303584"/>
                  </a:lnTo>
                  <a:lnTo>
                    <a:pt x="1970190" y="1300406"/>
                  </a:lnTo>
                  <a:lnTo>
                    <a:pt x="1968607" y="1297454"/>
                  </a:lnTo>
                  <a:lnTo>
                    <a:pt x="1967024" y="1294502"/>
                  </a:lnTo>
                  <a:lnTo>
                    <a:pt x="1965215" y="1292005"/>
                  </a:lnTo>
                  <a:lnTo>
                    <a:pt x="1963406" y="1289507"/>
                  </a:lnTo>
                  <a:lnTo>
                    <a:pt x="1961371" y="1287237"/>
                  </a:lnTo>
                  <a:lnTo>
                    <a:pt x="1959109" y="1284967"/>
                  </a:lnTo>
                  <a:lnTo>
                    <a:pt x="1956848" y="1282923"/>
                  </a:lnTo>
                  <a:lnTo>
                    <a:pt x="1954586" y="1281107"/>
                  </a:lnTo>
                  <a:lnTo>
                    <a:pt x="1952325" y="1279518"/>
                  </a:lnTo>
                  <a:lnTo>
                    <a:pt x="1945993" y="1275885"/>
                  </a:lnTo>
                  <a:lnTo>
                    <a:pt x="1938078" y="1271798"/>
                  </a:lnTo>
                  <a:lnTo>
                    <a:pt x="1927901" y="1267030"/>
                  </a:lnTo>
                  <a:lnTo>
                    <a:pt x="1915464" y="1261581"/>
                  </a:lnTo>
                  <a:lnTo>
                    <a:pt x="1900990" y="1254997"/>
                  </a:lnTo>
                  <a:lnTo>
                    <a:pt x="1889909" y="1249548"/>
                  </a:lnTo>
                  <a:lnTo>
                    <a:pt x="1881995" y="1245461"/>
                  </a:lnTo>
                  <a:lnTo>
                    <a:pt x="1879281" y="1243872"/>
                  </a:lnTo>
                  <a:lnTo>
                    <a:pt x="1877246" y="1242510"/>
                  </a:lnTo>
                  <a:lnTo>
                    <a:pt x="1875663" y="1241147"/>
                  </a:lnTo>
                  <a:lnTo>
                    <a:pt x="1874306" y="1239558"/>
                  </a:lnTo>
                  <a:lnTo>
                    <a:pt x="1872949" y="1237742"/>
                  </a:lnTo>
                  <a:lnTo>
                    <a:pt x="1872270" y="1235925"/>
                  </a:lnTo>
                  <a:lnTo>
                    <a:pt x="1871592" y="1233655"/>
                  </a:lnTo>
                  <a:lnTo>
                    <a:pt x="1870914" y="1231157"/>
                  </a:lnTo>
                  <a:lnTo>
                    <a:pt x="1870687" y="1228433"/>
                  </a:lnTo>
                  <a:lnTo>
                    <a:pt x="1870461" y="1225708"/>
                  </a:lnTo>
                  <a:lnTo>
                    <a:pt x="1870687" y="1222076"/>
                  </a:lnTo>
                  <a:lnTo>
                    <a:pt x="1871140" y="1219124"/>
                  </a:lnTo>
                  <a:lnTo>
                    <a:pt x="1872270" y="1216627"/>
                  </a:lnTo>
                  <a:lnTo>
                    <a:pt x="1873853" y="1214583"/>
                  </a:lnTo>
                  <a:lnTo>
                    <a:pt x="1874532" y="1213675"/>
                  </a:lnTo>
                  <a:lnTo>
                    <a:pt x="1875663" y="1212994"/>
                  </a:lnTo>
                  <a:lnTo>
                    <a:pt x="1877924" y="1211859"/>
                  </a:lnTo>
                  <a:lnTo>
                    <a:pt x="1880412" y="1211178"/>
                  </a:lnTo>
                  <a:lnTo>
                    <a:pt x="1883577" y="1210951"/>
                  </a:lnTo>
                  <a:lnTo>
                    <a:pt x="1887196" y="1211178"/>
                  </a:lnTo>
                  <a:lnTo>
                    <a:pt x="1888779" y="1211405"/>
                  </a:lnTo>
                  <a:lnTo>
                    <a:pt x="1889909" y="1211859"/>
                  </a:lnTo>
                  <a:lnTo>
                    <a:pt x="1891266" y="1212767"/>
                  </a:lnTo>
                  <a:lnTo>
                    <a:pt x="1892397" y="1213221"/>
                  </a:lnTo>
                  <a:lnTo>
                    <a:pt x="1893302" y="1214356"/>
                  </a:lnTo>
                  <a:lnTo>
                    <a:pt x="1894206" y="1215037"/>
                  </a:lnTo>
                  <a:lnTo>
                    <a:pt x="1894658" y="1216400"/>
                  </a:lnTo>
                  <a:lnTo>
                    <a:pt x="1895111" y="1217989"/>
                  </a:lnTo>
                  <a:lnTo>
                    <a:pt x="1896015" y="1221849"/>
                  </a:lnTo>
                  <a:lnTo>
                    <a:pt x="1896468" y="1226844"/>
                  </a:lnTo>
                  <a:lnTo>
                    <a:pt x="1896468" y="1233201"/>
                  </a:lnTo>
                  <a:lnTo>
                    <a:pt x="1896468" y="1241601"/>
                  </a:lnTo>
                  <a:lnTo>
                    <a:pt x="1967250" y="1241601"/>
                  </a:lnTo>
                  <a:lnTo>
                    <a:pt x="1967703" y="1235925"/>
                  </a:lnTo>
                  <a:lnTo>
                    <a:pt x="1967929" y="1231838"/>
                  </a:lnTo>
                  <a:lnTo>
                    <a:pt x="1967703" y="1226389"/>
                  </a:lnTo>
                  <a:lnTo>
                    <a:pt x="1967024" y="1220940"/>
                  </a:lnTo>
                  <a:lnTo>
                    <a:pt x="1965667" y="1216173"/>
                  </a:lnTo>
                  <a:lnTo>
                    <a:pt x="1963858" y="1211405"/>
                  </a:lnTo>
                  <a:lnTo>
                    <a:pt x="1961597" y="1207318"/>
                  </a:lnTo>
                  <a:lnTo>
                    <a:pt x="1958657" y="1203231"/>
                  </a:lnTo>
                  <a:lnTo>
                    <a:pt x="1955491" y="1199598"/>
                  </a:lnTo>
                  <a:lnTo>
                    <a:pt x="1951646" y="1196193"/>
                  </a:lnTo>
                  <a:lnTo>
                    <a:pt x="1947350" y="1193014"/>
                  </a:lnTo>
                  <a:lnTo>
                    <a:pt x="1942375" y="1190290"/>
                  </a:lnTo>
                  <a:lnTo>
                    <a:pt x="1937173" y="1187565"/>
                  </a:lnTo>
                  <a:lnTo>
                    <a:pt x="1931067" y="1185522"/>
                  </a:lnTo>
                  <a:lnTo>
                    <a:pt x="1924735" y="1183705"/>
                  </a:lnTo>
                  <a:lnTo>
                    <a:pt x="1917951" y="1182343"/>
                  </a:lnTo>
                  <a:lnTo>
                    <a:pt x="1910488" y="1180981"/>
                  </a:lnTo>
                  <a:lnTo>
                    <a:pt x="1902573" y="1180300"/>
                  </a:lnTo>
                  <a:lnTo>
                    <a:pt x="1902573" y="1163726"/>
                  </a:lnTo>
                  <a:lnTo>
                    <a:pt x="1870009" y="1163726"/>
                  </a:lnTo>
                  <a:close/>
                  <a:moveTo>
                    <a:pt x="1886970" y="1085850"/>
                  </a:moveTo>
                  <a:lnTo>
                    <a:pt x="1896920" y="1086304"/>
                  </a:lnTo>
                  <a:lnTo>
                    <a:pt x="1907322" y="1086985"/>
                  </a:lnTo>
                  <a:lnTo>
                    <a:pt x="1917047" y="1088347"/>
                  </a:lnTo>
                  <a:lnTo>
                    <a:pt x="1926997" y="1090164"/>
                  </a:lnTo>
                  <a:lnTo>
                    <a:pt x="1936495" y="1092434"/>
                  </a:lnTo>
                  <a:lnTo>
                    <a:pt x="1945993" y="1094931"/>
                  </a:lnTo>
                  <a:lnTo>
                    <a:pt x="1955265" y="1098110"/>
                  </a:lnTo>
                  <a:lnTo>
                    <a:pt x="1964310" y="1101743"/>
                  </a:lnTo>
                  <a:lnTo>
                    <a:pt x="1973130" y="1105830"/>
                  </a:lnTo>
                  <a:lnTo>
                    <a:pt x="1981723" y="1110143"/>
                  </a:lnTo>
                  <a:lnTo>
                    <a:pt x="1990091" y="1114911"/>
                  </a:lnTo>
                  <a:lnTo>
                    <a:pt x="1998232" y="1120133"/>
                  </a:lnTo>
                  <a:lnTo>
                    <a:pt x="2005921" y="1125809"/>
                  </a:lnTo>
                  <a:lnTo>
                    <a:pt x="2013383" y="1131712"/>
                  </a:lnTo>
                  <a:lnTo>
                    <a:pt x="2020620" y="1137843"/>
                  </a:lnTo>
                  <a:lnTo>
                    <a:pt x="2027630" y="1144654"/>
                  </a:lnTo>
                  <a:lnTo>
                    <a:pt x="2034415" y="1151465"/>
                  </a:lnTo>
                  <a:lnTo>
                    <a:pt x="2040520" y="1158731"/>
                  </a:lnTo>
                  <a:lnTo>
                    <a:pt x="2046400" y="1166223"/>
                  </a:lnTo>
                  <a:lnTo>
                    <a:pt x="2052054" y="1174170"/>
                  </a:lnTo>
                  <a:lnTo>
                    <a:pt x="2057255" y="1182343"/>
                  </a:lnTo>
                  <a:lnTo>
                    <a:pt x="2062004" y="1190744"/>
                  </a:lnTo>
                  <a:lnTo>
                    <a:pt x="2066527" y="1199371"/>
                  </a:lnTo>
                  <a:lnTo>
                    <a:pt x="2070371" y="1207999"/>
                  </a:lnTo>
                  <a:lnTo>
                    <a:pt x="2073989" y="1217081"/>
                  </a:lnTo>
                  <a:lnTo>
                    <a:pt x="2076929" y="1226389"/>
                  </a:lnTo>
                  <a:lnTo>
                    <a:pt x="2079869" y="1235925"/>
                  </a:lnTo>
                  <a:lnTo>
                    <a:pt x="2081904" y="1245688"/>
                  </a:lnTo>
                  <a:lnTo>
                    <a:pt x="2083714" y="1255678"/>
                  </a:lnTo>
                  <a:lnTo>
                    <a:pt x="2085070" y="1265668"/>
                  </a:lnTo>
                  <a:lnTo>
                    <a:pt x="2085749" y="1275658"/>
                  </a:lnTo>
                  <a:lnTo>
                    <a:pt x="2085975" y="1286102"/>
                  </a:lnTo>
                  <a:lnTo>
                    <a:pt x="2085749" y="1296319"/>
                  </a:lnTo>
                  <a:lnTo>
                    <a:pt x="2085070" y="1306536"/>
                  </a:lnTo>
                  <a:lnTo>
                    <a:pt x="2083714" y="1316526"/>
                  </a:lnTo>
                  <a:lnTo>
                    <a:pt x="2081904" y="1326288"/>
                  </a:lnTo>
                  <a:lnTo>
                    <a:pt x="2079869" y="1335824"/>
                  </a:lnTo>
                  <a:lnTo>
                    <a:pt x="2076929" y="1345360"/>
                  </a:lnTo>
                  <a:lnTo>
                    <a:pt x="2073989" y="1354669"/>
                  </a:lnTo>
                  <a:lnTo>
                    <a:pt x="2070371" y="1363751"/>
                  </a:lnTo>
                  <a:lnTo>
                    <a:pt x="2066527" y="1372832"/>
                  </a:lnTo>
                  <a:lnTo>
                    <a:pt x="2062004" y="1381233"/>
                  </a:lnTo>
                  <a:lnTo>
                    <a:pt x="2057255" y="1389633"/>
                  </a:lnTo>
                  <a:lnTo>
                    <a:pt x="2052054" y="1397807"/>
                  </a:lnTo>
                  <a:lnTo>
                    <a:pt x="2046400" y="1405527"/>
                  </a:lnTo>
                  <a:lnTo>
                    <a:pt x="2040520" y="1413019"/>
                  </a:lnTo>
                  <a:lnTo>
                    <a:pt x="2034415" y="1420285"/>
                  </a:lnTo>
                  <a:lnTo>
                    <a:pt x="2027630" y="1427323"/>
                  </a:lnTo>
                  <a:lnTo>
                    <a:pt x="2020620" y="1433907"/>
                  </a:lnTo>
                  <a:lnTo>
                    <a:pt x="2013383" y="1440265"/>
                  </a:lnTo>
                  <a:lnTo>
                    <a:pt x="2005921" y="1446168"/>
                  </a:lnTo>
                  <a:lnTo>
                    <a:pt x="1998232" y="1451844"/>
                  </a:lnTo>
                  <a:lnTo>
                    <a:pt x="1990091" y="1456839"/>
                  </a:lnTo>
                  <a:lnTo>
                    <a:pt x="1981723" y="1461834"/>
                  </a:lnTo>
                  <a:lnTo>
                    <a:pt x="1973130" y="1466147"/>
                  </a:lnTo>
                  <a:lnTo>
                    <a:pt x="1964310" y="1470007"/>
                  </a:lnTo>
                  <a:lnTo>
                    <a:pt x="1955265" y="1473640"/>
                  </a:lnTo>
                  <a:lnTo>
                    <a:pt x="1945993" y="1476819"/>
                  </a:lnTo>
                  <a:lnTo>
                    <a:pt x="1936495" y="1479770"/>
                  </a:lnTo>
                  <a:lnTo>
                    <a:pt x="1926997" y="1481813"/>
                  </a:lnTo>
                  <a:lnTo>
                    <a:pt x="1917047" y="1483630"/>
                  </a:lnTo>
                  <a:lnTo>
                    <a:pt x="1907322" y="1484765"/>
                  </a:lnTo>
                  <a:lnTo>
                    <a:pt x="1896920" y="1485673"/>
                  </a:lnTo>
                  <a:lnTo>
                    <a:pt x="1886970" y="1485900"/>
                  </a:lnTo>
                  <a:lnTo>
                    <a:pt x="1876567" y="1485673"/>
                  </a:lnTo>
                  <a:lnTo>
                    <a:pt x="1866391" y="1484765"/>
                  </a:lnTo>
                  <a:lnTo>
                    <a:pt x="1856667" y="1483630"/>
                  </a:lnTo>
                  <a:lnTo>
                    <a:pt x="1846490" y="1481813"/>
                  </a:lnTo>
                  <a:lnTo>
                    <a:pt x="1836992" y="1479770"/>
                  </a:lnTo>
                  <a:lnTo>
                    <a:pt x="1827494" y="1476819"/>
                  </a:lnTo>
                  <a:lnTo>
                    <a:pt x="1818223" y="1473640"/>
                  </a:lnTo>
                  <a:lnTo>
                    <a:pt x="1809177" y="1470007"/>
                  </a:lnTo>
                  <a:lnTo>
                    <a:pt x="1800583" y="1466147"/>
                  </a:lnTo>
                  <a:lnTo>
                    <a:pt x="1791764" y="1461834"/>
                  </a:lnTo>
                  <a:lnTo>
                    <a:pt x="1783623" y="1456839"/>
                  </a:lnTo>
                  <a:lnTo>
                    <a:pt x="1775256" y="1451844"/>
                  </a:lnTo>
                  <a:lnTo>
                    <a:pt x="1767567" y="1446168"/>
                  </a:lnTo>
                  <a:lnTo>
                    <a:pt x="1760104" y="1440265"/>
                  </a:lnTo>
                  <a:lnTo>
                    <a:pt x="1752867" y="1433907"/>
                  </a:lnTo>
                  <a:lnTo>
                    <a:pt x="1746083" y="1427323"/>
                  </a:lnTo>
                  <a:lnTo>
                    <a:pt x="1739299" y="1420285"/>
                  </a:lnTo>
                  <a:lnTo>
                    <a:pt x="1733193" y="1413019"/>
                  </a:lnTo>
                  <a:lnTo>
                    <a:pt x="1727313" y="1405527"/>
                  </a:lnTo>
                  <a:lnTo>
                    <a:pt x="1721660" y="1397807"/>
                  </a:lnTo>
                  <a:lnTo>
                    <a:pt x="1716458" y="1389633"/>
                  </a:lnTo>
                  <a:lnTo>
                    <a:pt x="1711483" y="1381233"/>
                  </a:lnTo>
                  <a:lnTo>
                    <a:pt x="1707187" y="1372832"/>
                  </a:lnTo>
                  <a:lnTo>
                    <a:pt x="1703342" y="1363751"/>
                  </a:lnTo>
                  <a:lnTo>
                    <a:pt x="1699724" y="1354669"/>
                  </a:lnTo>
                  <a:lnTo>
                    <a:pt x="1696558" y="1345360"/>
                  </a:lnTo>
                  <a:lnTo>
                    <a:pt x="1693844" y="1335824"/>
                  </a:lnTo>
                  <a:lnTo>
                    <a:pt x="1691809" y="1326288"/>
                  </a:lnTo>
                  <a:lnTo>
                    <a:pt x="1690000" y="1316526"/>
                  </a:lnTo>
                  <a:lnTo>
                    <a:pt x="1688643" y="1306536"/>
                  </a:lnTo>
                  <a:lnTo>
                    <a:pt x="1687965" y="1296319"/>
                  </a:lnTo>
                  <a:lnTo>
                    <a:pt x="1687512" y="1286102"/>
                  </a:lnTo>
                  <a:lnTo>
                    <a:pt x="1687965" y="1275658"/>
                  </a:lnTo>
                  <a:lnTo>
                    <a:pt x="1688643" y="1265668"/>
                  </a:lnTo>
                  <a:lnTo>
                    <a:pt x="1690000" y="1255678"/>
                  </a:lnTo>
                  <a:lnTo>
                    <a:pt x="1691809" y="1245688"/>
                  </a:lnTo>
                  <a:lnTo>
                    <a:pt x="1693844" y="1235925"/>
                  </a:lnTo>
                  <a:lnTo>
                    <a:pt x="1696558" y="1226389"/>
                  </a:lnTo>
                  <a:lnTo>
                    <a:pt x="1699724" y="1217081"/>
                  </a:lnTo>
                  <a:lnTo>
                    <a:pt x="1703342" y="1207999"/>
                  </a:lnTo>
                  <a:lnTo>
                    <a:pt x="1707187" y="1199371"/>
                  </a:lnTo>
                  <a:lnTo>
                    <a:pt x="1711483" y="1190744"/>
                  </a:lnTo>
                  <a:lnTo>
                    <a:pt x="1716458" y="1182343"/>
                  </a:lnTo>
                  <a:lnTo>
                    <a:pt x="1721660" y="1174170"/>
                  </a:lnTo>
                  <a:lnTo>
                    <a:pt x="1727313" y="1166223"/>
                  </a:lnTo>
                  <a:lnTo>
                    <a:pt x="1733193" y="1158731"/>
                  </a:lnTo>
                  <a:lnTo>
                    <a:pt x="1739299" y="1151465"/>
                  </a:lnTo>
                  <a:lnTo>
                    <a:pt x="1746083" y="1144654"/>
                  </a:lnTo>
                  <a:lnTo>
                    <a:pt x="1752867" y="1137843"/>
                  </a:lnTo>
                  <a:lnTo>
                    <a:pt x="1760104" y="1131712"/>
                  </a:lnTo>
                  <a:lnTo>
                    <a:pt x="1767567" y="1125809"/>
                  </a:lnTo>
                  <a:lnTo>
                    <a:pt x="1775256" y="1120133"/>
                  </a:lnTo>
                  <a:lnTo>
                    <a:pt x="1783623" y="1114911"/>
                  </a:lnTo>
                  <a:lnTo>
                    <a:pt x="1791764" y="1110143"/>
                  </a:lnTo>
                  <a:lnTo>
                    <a:pt x="1800583" y="1105830"/>
                  </a:lnTo>
                  <a:lnTo>
                    <a:pt x="1809177" y="1101743"/>
                  </a:lnTo>
                  <a:lnTo>
                    <a:pt x="1818223" y="1098110"/>
                  </a:lnTo>
                  <a:lnTo>
                    <a:pt x="1827494" y="1094931"/>
                  </a:lnTo>
                  <a:lnTo>
                    <a:pt x="1836992" y="1092434"/>
                  </a:lnTo>
                  <a:lnTo>
                    <a:pt x="1846490" y="1090164"/>
                  </a:lnTo>
                  <a:lnTo>
                    <a:pt x="1856667" y="1088347"/>
                  </a:lnTo>
                  <a:lnTo>
                    <a:pt x="1866391" y="1086985"/>
                  </a:lnTo>
                  <a:lnTo>
                    <a:pt x="1876567" y="1086304"/>
                  </a:lnTo>
                  <a:lnTo>
                    <a:pt x="1886970" y="1085850"/>
                  </a:lnTo>
                  <a:close/>
                  <a:moveTo>
                    <a:pt x="1297791" y="741362"/>
                  </a:moveTo>
                  <a:lnTo>
                    <a:pt x="1297791" y="765402"/>
                  </a:lnTo>
                  <a:lnTo>
                    <a:pt x="1285096" y="766762"/>
                  </a:lnTo>
                  <a:lnTo>
                    <a:pt x="1273308" y="768577"/>
                  </a:lnTo>
                  <a:lnTo>
                    <a:pt x="1262200" y="770844"/>
                  </a:lnTo>
                  <a:lnTo>
                    <a:pt x="1256986" y="771978"/>
                  </a:lnTo>
                  <a:lnTo>
                    <a:pt x="1251772" y="773566"/>
                  </a:lnTo>
                  <a:lnTo>
                    <a:pt x="1247238" y="775153"/>
                  </a:lnTo>
                  <a:lnTo>
                    <a:pt x="1242477" y="776741"/>
                  </a:lnTo>
                  <a:lnTo>
                    <a:pt x="1238170" y="778555"/>
                  </a:lnTo>
                  <a:lnTo>
                    <a:pt x="1233862" y="780369"/>
                  </a:lnTo>
                  <a:lnTo>
                    <a:pt x="1230009" y="782410"/>
                  </a:lnTo>
                  <a:lnTo>
                    <a:pt x="1226155" y="784452"/>
                  </a:lnTo>
                  <a:lnTo>
                    <a:pt x="1222528" y="786493"/>
                  </a:lnTo>
                  <a:lnTo>
                    <a:pt x="1219127" y="788760"/>
                  </a:lnTo>
                  <a:lnTo>
                    <a:pt x="1215953" y="791482"/>
                  </a:lnTo>
                  <a:lnTo>
                    <a:pt x="1213006" y="793977"/>
                  </a:lnTo>
                  <a:lnTo>
                    <a:pt x="1210286" y="796698"/>
                  </a:lnTo>
                  <a:lnTo>
                    <a:pt x="1207792" y="799419"/>
                  </a:lnTo>
                  <a:lnTo>
                    <a:pt x="1205525" y="802368"/>
                  </a:lnTo>
                  <a:lnTo>
                    <a:pt x="1203032" y="805316"/>
                  </a:lnTo>
                  <a:lnTo>
                    <a:pt x="1201218" y="808491"/>
                  </a:lnTo>
                  <a:lnTo>
                    <a:pt x="1199631" y="811893"/>
                  </a:lnTo>
                  <a:lnTo>
                    <a:pt x="1198044" y="815068"/>
                  </a:lnTo>
                  <a:lnTo>
                    <a:pt x="1196684" y="818469"/>
                  </a:lnTo>
                  <a:lnTo>
                    <a:pt x="1195551" y="822098"/>
                  </a:lnTo>
                  <a:lnTo>
                    <a:pt x="1194644" y="825727"/>
                  </a:lnTo>
                  <a:lnTo>
                    <a:pt x="1193737" y="829582"/>
                  </a:lnTo>
                  <a:lnTo>
                    <a:pt x="1193284" y="833437"/>
                  </a:lnTo>
                  <a:lnTo>
                    <a:pt x="1193057" y="837519"/>
                  </a:lnTo>
                  <a:lnTo>
                    <a:pt x="1193057" y="841828"/>
                  </a:lnTo>
                  <a:lnTo>
                    <a:pt x="1193284" y="847498"/>
                  </a:lnTo>
                  <a:lnTo>
                    <a:pt x="1193737" y="853168"/>
                  </a:lnTo>
                  <a:lnTo>
                    <a:pt x="1194871" y="858384"/>
                  </a:lnTo>
                  <a:lnTo>
                    <a:pt x="1196231" y="863600"/>
                  </a:lnTo>
                  <a:lnTo>
                    <a:pt x="1198044" y="868816"/>
                  </a:lnTo>
                  <a:lnTo>
                    <a:pt x="1200085" y="873805"/>
                  </a:lnTo>
                  <a:lnTo>
                    <a:pt x="1202578" y="878568"/>
                  </a:lnTo>
                  <a:lnTo>
                    <a:pt x="1205525" y="883330"/>
                  </a:lnTo>
                  <a:lnTo>
                    <a:pt x="1208472" y="887639"/>
                  </a:lnTo>
                  <a:lnTo>
                    <a:pt x="1211873" y="891721"/>
                  </a:lnTo>
                  <a:lnTo>
                    <a:pt x="1215273" y="895803"/>
                  </a:lnTo>
                  <a:lnTo>
                    <a:pt x="1218900" y="899432"/>
                  </a:lnTo>
                  <a:lnTo>
                    <a:pt x="1222754" y="902834"/>
                  </a:lnTo>
                  <a:lnTo>
                    <a:pt x="1226608" y="906235"/>
                  </a:lnTo>
                  <a:lnTo>
                    <a:pt x="1230689" y="908957"/>
                  </a:lnTo>
                  <a:lnTo>
                    <a:pt x="1234769" y="911678"/>
                  </a:lnTo>
                  <a:lnTo>
                    <a:pt x="1245197" y="917575"/>
                  </a:lnTo>
                  <a:lnTo>
                    <a:pt x="1259253" y="924832"/>
                  </a:lnTo>
                  <a:lnTo>
                    <a:pt x="1277388" y="933223"/>
                  </a:lnTo>
                  <a:lnTo>
                    <a:pt x="1299151" y="943428"/>
                  </a:lnTo>
                  <a:lnTo>
                    <a:pt x="1305725" y="946377"/>
                  </a:lnTo>
                  <a:lnTo>
                    <a:pt x="1311620" y="949552"/>
                  </a:lnTo>
                  <a:lnTo>
                    <a:pt x="1317060" y="952500"/>
                  </a:lnTo>
                  <a:lnTo>
                    <a:pt x="1321368" y="955675"/>
                  </a:lnTo>
                  <a:lnTo>
                    <a:pt x="1325448" y="958623"/>
                  </a:lnTo>
                  <a:lnTo>
                    <a:pt x="1328395" y="961344"/>
                  </a:lnTo>
                  <a:lnTo>
                    <a:pt x="1330662" y="964293"/>
                  </a:lnTo>
                  <a:lnTo>
                    <a:pt x="1332249" y="967014"/>
                  </a:lnTo>
                  <a:lnTo>
                    <a:pt x="1333383" y="969962"/>
                  </a:lnTo>
                  <a:lnTo>
                    <a:pt x="1334289" y="973137"/>
                  </a:lnTo>
                  <a:lnTo>
                    <a:pt x="1335196" y="976993"/>
                  </a:lnTo>
                  <a:lnTo>
                    <a:pt x="1335876" y="981528"/>
                  </a:lnTo>
                  <a:lnTo>
                    <a:pt x="1336330" y="986064"/>
                  </a:lnTo>
                  <a:lnTo>
                    <a:pt x="1337010" y="991280"/>
                  </a:lnTo>
                  <a:lnTo>
                    <a:pt x="1337010" y="996950"/>
                  </a:lnTo>
                  <a:lnTo>
                    <a:pt x="1337236" y="1002846"/>
                  </a:lnTo>
                  <a:lnTo>
                    <a:pt x="1337010" y="1005568"/>
                  </a:lnTo>
                  <a:lnTo>
                    <a:pt x="1337010" y="1007835"/>
                  </a:lnTo>
                  <a:lnTo>
                    <a:pt x="1336330" y="1009877"/>
                  </a:lnTo>
                  <a:lnTo>
                    <a:pt x="1335876" y="1011918"/>
                  </a:lnTo>
                  <a:lnTo>
                    <a:pt x="1335196" y="1013732"/>
                  </a:lnTo>
                  <a:lnTo>
                    <a:pt x="1334289" y="1015319"/>
                  </a:lnTo>
                  <a:lnTo>
                    <a:pt x="1333383" y="1016907"/>
                  </a:lnTo>
                  <a:lnTo>
                    <a:pt x="1332022" y="1018041"/>
                  </a:lnTo>
                  <a:lnTo>
                    <a:pt x="1330662" y="1019402"/>
                  </a:lnTo>
                  <a:lnTo>
                    <a:pt x="1329302" y="1020535"/>
                  </a:lnTo>
                  <a:lnTo>
                    <a:pt x="1327488" y="1021216"/>
                  </a:lnTo>
                  <a:lnTo>
                    <a:pt x="1325675" y="1021896"/>
                  </a:lnTo>
                  <a:lnTo>
                    <a:pt x="1323635" y="1022577"/>
                  </a:lnTo>
                  <a:lnTo>
                    <a:pt x="1321141" y="1023030"/>
                  </a:lnTo>
                  <a:lnTo>
                    <a:pt x="1318874" y="1023257"/>
                  </a:lnTo>
                  <a:lnTo>
                    <a:pt x="1316380" y="1023257"/>
                  </a:lnTo>
                  <a:lnTo>
                    <a:pt x="1313433" y="1023030"/>
                  </a:lnTo>
                  <a:lnTo>
                    <a:pt x="1310940" y="1022803"/>
                  </a:lnTo>
                  <a:lnTo>
                    <a:pt x="1308673" y="1022123"/>
                  </a:lnTo>
                  <a:lnTo>
                    <a:pt x="1306406" y="1021443"/>
                  </a:lnTo>
                  <a:lnTo>
                    <a:pt x="1304819" y="1020535"/>
                  </a:lnTo>
                  <a:lnTo>
                    <a:pt x="1303232" y="1019175"/>
                  </a:lnTo>
                  <a:lnTo>
                    <a:pt x="1301872" y="1017587"/>
                  </a:lnTo>
                  <a:lnTo>
                    <a:pt x="1301192" y="1015773"/>
                  </a:lnTo>
                  <a:lnTo>
                    <a:pt x="1300285" y="1013732"/>
                  </a:lnTo>
                  <a:lnTo>
                    <a:pt x="1299605" y="1010784"/>
                  </a:lnTo>
                  <a:lnTo>
                    <a:pt x="1299151" y="1007382"/>
                  </a:lnTo>
                  <a:lnTo>
                    <a:pt x="1298471" y="1002846"/>
                  </a:lnTo>
                  <a:lnTo>
                    <a:pt x="1298018" y="991960"/>
                  </a:lnTo>
                  <a:lnTo>
                    <a:pt x="1297791" y="978353"/>
                  </a:lnTo>
                  <a:lnTo>
                    <a:pt x="1297791" y="959984"/>
                  </a:lnTo>
                  <a:lnTo>
                    <a:pt x="1194644" y="959984"/>
                  </a:lnTo>
                  <a:lnTo>
                    <a:pt x="1194644" y="974725"/>
                  </a:lnTo>
                  <a:lnTo>
                    <a:pt x="1194644" y="980621"/>
                  </a:lnTo>
                  <a:lnTo>
                    <a:pt x="1195097" y="986744"/>
                  </a:lnTo>
                  <a:lnTo>
                    <a:pt x="1195551" y="992414"/>
                  </a:lnTo>
                  <a:lnTo>
                    <a:pt x="1196457" y="997630"/>
                  </a:lnTo>
                  <a:lnTo>
                    <a:pt x="1197364" y="1002846"/>
                  </a:lnTo>
                  <a:lnTo>
                    <a:pt x="1198951" y="1008062"/>
                  </a:lnTo>
                  <a:lnTo>
                    <a:pt x="1200538" y="1012598"/>
                  </a:lnTo>
                  <a:lnTo>
                    <a:pt x="1202352" y="1017360"/>
                  </a:lnTo>
                  <a:lnTo>
                    <a:pt x="1204392" y="1021443"/>
                  </a:lnTo>
                  <a:lnTo>
                    <a:pt x="1206659" y="1025525"/>
                  </a:lnTo>
                  <a:lnTo>
                    <a:pt x="1209152" y="1029380"/>
                  </a:lnTo>
                  <a:lnTo>
                    <a:pt x="1211873" y="1032782"/>
                  </a:lnTo>
                  <a:lnTo>
                    <a:pt x="1215047" y="1036184"/>
                  </a:lnTo>
                  <a:lnTo>
                    <a:pt x="1218447" y="1039359"/>
                  </a:lnTo>
                  <a:lnTo>
                    <a:pt x="1221621" y="1042080"/>
                  </a:lnTo>
                  <a:lnTo>
                    <a:pt x="1225475" y="1045028"/>
                  </a:lnTo>
                  <a:lnTo>
                    <a:pt x="1229329" y="1047296"/>
                  </a:lnTo>
                  <a:lnTo>
                    <a:pt x="1233182" y="1049564"/>
                  </a:lnTo>
                  <a:lnTo>
                    <a:pt x="1237490" y="1051832"/>
                  </a:lnTo>
                  <a:lnTo>
                    <a:pt x="1241570" y="1053646"/>
                  </a:lnTo>
                  <a:lnTo>
                    <a:pt x="1245877" y="1055687"/>
                  </a:lnTo>
                  <a:lnTo>
                    <a:pt x="1249958" y="1057502"/>
                  </a:lnTo>
                  <a:lnTo>
                    <a:pt x="1259026" y="1060677"/>
                  </a:lnTo>
                  <a:lnTo>
                    <a:pt x="1268094" y="1063171"/>
                  </a:lnTo>
                  <a:lnTo>
                    <a:pt x="1277615" y="1065212"/>
                  </a:lnTo>
                  <a:lnTo>
                    <a:pt x="1287590" y="1066800"/>
                  </a:lnTo>
                  <a:lnTo>
                    <a:pt x="1297791" y="1067934"/>
                  </a:lnTo>
                  <a:lnTo>
                    <a:pt x="1297791" y="1096962"/>
                  </a:lnTo>
                  <a:lnTo>
                    <a:pt x="1345171" y="1096962"/>
                  </a:lnTo>
                  <a:lnTo>
                    <a:pt x="1345171" y="1068841"/>
                  </a:lnTo>
                  <a:lnTo>
                    <a:pt x="1351972" y="1068160"/>
                  </a:lnTo>
                  <a:lnTo>
                    <a:pt x="1358093" y="1067253"/>
                  </a:lnTo>
                  <a:lnTo>
                    <a:pt x="1364213" y="1066346"/>
                  </a:lnTo>
                  <a:lnTo>
                    <a:pt x="1370108" y="1064985"/>
                  </a:lnTo>
                  <a:lnTo>
                    <a:pt x="1375775" y="1063852"/>
                  </a:lnTo>
                  <a:lnTo>
                    <a:pt x="1381442" y="1062491"/>
                  </a:lnTo>
                  <a:lnTo>
                    <a:pt x="1386656" y="1060903"/>
                  </a:lnTo>
                  <a:lnTo>
                    <a:pt x="1391870" y="1059089"/>
                  </a:lnTo>
                  <a:lnTo>
                    <a:pt x="1396858" y="1057275"/>
                  </a:lnTo>
                  <a:lnTo>
                    <a:pt x="1401392" y="1055234"/>
                  </a:lnTo>
                  <a:lnTo>
                    <a:pt x="1405699" y="1053193"/>
                  </a:lnTo>
                  <a:lnTo>
                    <a:pt x="1410233" y="1050925"/>
                  </a:lnTo>
                  <a:lnTo>
                    <a:pt x="1414087" y="1048430"/>
                  </a:lnTo>
                  <a:lnTo>
                    <a:pt x="1417941" y="1045935"/>
                  </a:lnTo>
                  <a:lnTo>
                    <a:pt x="1421568" y="1043441"/>
                  </a:lnTo>
                  <a:lnTo>
                    <a:pt x="1425195" y="1040493"/>
                  </a:lnTo>
                  <a:lnTo>
                    <a:pt x="1428142" y="1037771"/>
                  </a:lnTo>
                  <a:lnTo>
                    <a:pt x="1431316" y="1034596"/>
                  </a:lnTo>
                  <a:lnTo>
                    <a:pt x="1434036" y="1031421"/>
                  </a:lnTo>
                  <a:lnTo>
                    <a:pt x="1436756" y="1028246"/>
                  </a:lnTo>
                  <a:lnTo>
                    <a:pt x="1439023" y="1024844"/>
                  </a:lnTo>
                  <a:lnTo>
                    <a:pt x="1441290" y="1021216"/>
                  </a:lnTo>
                  <a:lnTo>
                    <a:pt x="1443104" y="1017360"/>
                  </a:lnTo>
                  <a:lnTo>
                    <a:pt x="1444918" y="1013505"/>
                  </a:lnTo>
                  <a:lnTo>
                    <a:pt x="1446504" y="1009650"/>
                  </a:lnTo>
                  <a:lnTo>
                    <a:pt x="1447865" y="1005568"/>
                  </a:lnTo>
                  <a:lnTo>
                    <a:pt x="1448998" y="1001032"/>
                  </a:lnTo>
                  <a:lnTo>
                    <a:pt x="1449905" y="996723"/>
                  </a:lnTo>
                  <a:lnTo>
                    <a:pt x="1450585" y="992414"/>
                  </a:lnTo>
                  <a:lnTo>
                    <a:pt x="1451265" y="987425"/>
                  </a:lnTo>
                  <a:lnTo>
                    <a:pt x="1451492" y="982889"/>
                  </a:lnTo>
                  <a:lnTo>
                    <a:pt x="1451719" y="977900"/>
                  </a:lnTo>
                  <a:lnTo>
                    <a:pt x="1451492" y="971777"/>
                  </a:lnTo>
                  <a:lnTo>
                    <a:pt x="1450812" y="965653"/>
                  </a:lnTo>
                  <a:lnTo>
                    <a:pt x="1450132" y="959984"/>
                  </a:lnTo>
                  <a:lnTo>
                    <a:pt x="1448998" y="954994"/>
                  </a:lnTo>
                  <a:lnTo>
                    <a:pt x="1447865" y="949778"/>
                  </a:lnTo>
                  <a:lnTo>
                    <a:pt x="1446051" y="944789"/>
                  </a:lnTo>
                  <a:lnTo>
                    <a:pt x="1444237" y="940253"/>
                  </a:lnTo>
                  <a:lnTo>
                    <a:pt x="1441971" y="935944"/>
                  </a:lnTo>
                  <a:lnTo>
                    <a:pt x="1439250" y="931862"/>
                  </a:lnTo>
                  <a:lnTo>
                    <a:pt x="1436756" y="928007"/>
                  </a:lnTo>
                  <a:lnTo>
                    <a:pt x="1433809" y="924605"/>
                  </a:lnTo>
                  <a:lnTo>
                    <a:pt x="1430862" y="921203"/>
                  </a:lnTo>
                  <a:lnTo>
                    <a:pt x="1427689" y="918028"/>
                  </a:lnTo>
                  <a:lnTo>
                    <a:pt x="1424515" y="914853"/>
                  </a:lnTo>
                  <a:lnTo>
                    <a:pt x="1421341" y="912359"/>
                  </a:lnTo>
                  <a:lnTo>
                    <a:pt x="1417714" y="910091"/>
                  </a:lnTo>
                  <a:lnTo>
                    <a:pt x="1413860" y="907369"/>
                  </a:lnTo>
                  <a:lnTo>
                    <a:pt x="1408873" y="904875"/>
                  </a:lnTo>
                  <a:lnTo>
                    <a:pt x="1397084" y="898752"/>
                  </a:lnTo>
                  <a:lnTo>
                    <a:pt x="1382122" y="891721"/>
                  </a:lnTo>
                  <a:lnTo>
                    <a:pt x="1363987" y="883557"/>
                  </a:lnTo>
                  <a:lnTo>
                    <a:pt x="1343131" y="874259"/>
                  </a:lnTo>
                  <a:lnTo>
                    <a:pt x="1326808" y="866548"/>
                  </a:lnTo>
                  <a:lnTo>
                    <a:pt x="1320461" y="863373"/>
                  </a:lnTo>
                  <a:lnTo>
                    <a:pt x="1315247" y="860652"/>
                  </a:lnTo>
                  <a:lnTo>
                    <a:pt x="1311166" y="857930"/>
                  </a:lnTo>
                  <a:lnTo>
                    <a:pt x="1308219" y="856116"/>
                  </a:lnTo>
                  <a:lnTo>
                    <a:pt x="1305952" y="854075"/>
                  </a:lnTo>
                  <a:lnTo>
                    <a:pt x="1303912" y="852034"/>
                  </a:lnTo>
                  <a:lnTo>
                    <a:pt x="1302325" y="849539"/>
                  </a:lnTo>
                  <a:lnTo>
                    <a:pt x="1301192" y="846364"/>
                  </a:lnTo>
                  <a:lnTo>
                    <a:pt x="1299831" y="843189"/>
                  </a:lnTo>
                  <a:lnTo>
                    <a:pt x="1299151" y="839560"/>
                  </a:lnTo>
                  <a:lnTo>
                    <a:pt x="1298698" y="835705"/>
                  </a:lnTo>
                  <a:lnTo>
                    <a:pt x="1298471" y="831396"/>
                  </a:lnTo>
                  <a:lnTo>
                    <a:pt x="1298471" y="828902"/>
                  </a:lnTo>
                  <a:lnTo>
                    <a:pt x="1298698" y="826407"/>
                  </a:lnTo>
                  <a:lnTo>
                    <a:pt x="1299378" y="824139"/>
                  </a:lnTo>
                  <a:lnTo>
                    <a:pt x="1299831" y="822098"/>
                  </a:lnTo>
                  <a:lnTo>
                    <a:pt x="1300285" y="820284"/>
                  </a:lnTo>
                  <a:lnTo>
                    <a:pt x="1301192" y="818469"/>
                  </a:lnTo>
                  <a:lnTo>
                    <a:pt x="1302098" y="816882"/>
                  </a:lnTo>
                  <a:lnTo>
                    <a:pt x="1303232" y="815748"/>
                  </a:lnTo>
                  <a:lnTo>
                    <a:pt x="1304365" y="814387"/>
                  </a:lnTo>
                  <a:lnTo>
                    <a:pt x="1305952" y="813253"/>
                  </a:lnTo>
                  <a:lnTo>
                    <a:pt x="1307539" y="812346"/>
                  </a:lnTo>
                  <a:lnTo>
                    <a:pt x="1309126" y="811439"/>
                  </a:lnTo>
                  <a:lnTo>
                    <a:pt x="1311166" y="810985"/>
                  </a:lnTo>
                  <a:lnTo>
                    <a:pt x="1312980" y="810532"/>
                  </a:lnTo>
                  <a:lnTo>
                    <a:pt x="1315247" y="810305"/>
                  </a:lnTo>
                  <a:lnTo>
                    <a:pt x="1317287" y="810305"/>
                  </a:lnTo>
                  <a:lnTo>
                    <a:pt x="1320234" y="810532"/>
                  </a:lnTo>
                  <a:lnTo>
                    <a:pt x="1322728" y="810759"/>
                  </a:lnTo>
                  <a:lnTo>
                    <a:pt x="1324995" y="811212"/>
                  </a:lnTo>
                  <a:lnTo>
                    <a:pt x="1327035" y="811893"/>
                  </a:lnTo>
                  <a:lnTo>
                    <a:pt x="1328849" y="812573"/>
                  </a:lnTo>
                  <a:lnTo>
                    <a:pt x="1330435" y="813934"/>
                  </a:lnTo>
                  <a:lnTo>
                    <a:pt x="1331796" y="814841"/>
                  </a:lnTo>
                  <a:lnTo>
                    <a:pt x="1332702" y="816428"/>
                  </a:lnTo>
                  <a:lnTo>
                    <a:pt x="1333609" y="818243"/>
                  </a:lnTo>
                  <a:lnTo>
                    <a:pt x="1334289" y="820284"/>
                  </a:lnTo>
                  <a:lnTo>
                    <a:pt x="1334969" y="823005"/>
                  </a:lnTo>
                  <a:lnTo>
                    <a:pt x="1335423" y="825953"/>
                  </a:lnTo>
                  <a:lnTo>
                    <a:pt x="1336103" y="833210"/>
                  </a:lnTo>
                  <a:lnTo>
                    <a:pt x="1336330" y="842509"/>
                  </a:lnTo>
                  <a:lnTo>
                    <a:pt x="1336330" y="854982"/>
                  </a:lnTo>
                  <a:lnTo>
                    <a:pt x="1439477" y="854982"/>
                  </a:lnTo>
                  <a:lnTo>
                    <a:pt x="1440384" y="846591"/>
                  </a:lnTo>
                  <a:lnTo>
                    <a:pt x="1440610" y="840694"/>
                  </a:lnTo>
                  <a:lnTo>
                    <a:pt x="1440610" y="836612"/>
                  </a:lnTo>
                  <a:lnTo>
                    <a:pt x="1440384" y="832757"/>
                  </a:lnTo>
                  <a:lnTo>
                    <a:pt x="1439704" y="828902"/>
                  </a:lnTo>
                  <a:lnTo>
                    <a:pt x="1439023" y="825046"/>
                  </a:lnTo>
                  <a:lnTo>
                    <a:pt x="1438343" y="821418"/>
                  </a:lnTo>
                  <a:lnTo>
                    <a:pt x="1437210" y="817789"/>
                  </a:lnTo>
                  <a:lnTo>
                    <a:pt x="1436303" y="814387"/>
                  </a:lnTo>
                  <a:lnTo>
                    <a:pt x="1434716" y="810985"/>
                  </a:lnTo>
                  <a:lnTo>
                    <a:pt x="1433129" y="808037"/>
                  </a:lnTo>
                  <a:lnTo>
                    <a:pt x="1431316" y="804862"/>
                  </a:lnTo>
                  <a:lnTo>
                    <a:pt x="1429502" y="801687"/>
                  </a:lnTo>
                  <a:lnTo>
                    <a:pt x="1427235" y="798966"/>
                  </a:lnTo>
                  <a:lnTo>
                    <a:pt x="1424968" y="796244"/>
                  </a:lnTo>
                  <a:lnTo>
                    <a:pt x="1422475" y="793750"/>
                  </a:lnTo>
                  <a:lnTo>
                    <a:pt x="1419754" y="791255"/>
                  </a:lnTo>
                  <a:lnTo>
                    <a:pt x="1416807" y="788534"/>
                  </a:lnTo>
                  <a:lnTo>
                    <a:pt x="1413860" y="786493"/>
                  </a:lnTo>
                  <a:lnTo>
                    <a:pt x="1410686" y="784225"/>
                  </a:lnTo>
                  <a:lnTo>
                    <a:pt x="1407059" y="782184"/>
                  </a:lnTo>
                  <a:lnTo>
                    <a:pt x="1403432" y="780143"/>
                  </a:lnTo>
                  <a:lnTo>
                    <a:pt x="1399578" y="778328"/>
                  </a:lnTo>
                  <a:lnTo>
                    <a:pt x="1395724" y="776514"/>
                  </a:lnTo>
                  <a:lnTo>
                    <a:pt x="1391644" y="774927"/>
                  </a:lnTo>
                  <a:lnTo>
                    <a:pt x="1387110" y="773339"/>
                  </a:lnTo>
                  <a:lnTo>
                    <a:pt x="1382576" y="771978"/>
                  </a:lnTo>
                  <a:lnTo>
                    <a:pt x="1377589" y="770844"/>
                  </a:lnTo>
                  <a:lnTo>
                    <a:pt x="1367614" y="768577"/>
                  </a:lnTo>
                  <a:lnTo>
                    <a:pt x="1356732" y="766762"/>
                  </a:lnTo>
                  <a:lnTo>
                    <a:pt x="1345171" y="765402"/>
                  </a:lnTo>
                  <a:lnTo>
                    <a:pt x="1345171" y="741362"/>
                  </a:lnTo>
                  <a:lnTo>
                    <a:pt x="1297791" y="741362"/>
                  </a:lnTo>
                  <a:close/>
                  <a:moveTo>
                    <a:pt x="1322274" y="628650"/>
                  </a:moveTo>
                  <a:lnTo>
                    <a:pt x="1329755" y="628877"/>
                  </a:lnTo>
                  <a:lnTo>
                    <a:pt x="1337236" y="629330"/>
                  </a:lnTo>
                  <a:lnTo>
                    <a:pt x="1344717" y="629557"/>
                  </a:lnTo>
                  <a:lnTo>
                    <a:pt x="1351972" y="630237"/>
                  </a:lnTo>
                  <a:lnTo>
                    <a:pt x="1359453" y="631144"/>
                  </a:lnTo>
                  <a:lnTo>
                    <a:pt x="1366480" y="632052"/>
                  </a:lnTo>
                  <a:lnTo>
                    <a:pt x="1373735" y="633412"/>
                  </a:lnTo>
                  <a:lnTo>
                    <a:pt x="1380762" y="634546"/>
                  </a:lnTo>
                  <a:lnTo>
                    <a:pt x="1388017" y="636134"/>
                  </a:lnTo>
                  <a:lnTo>
                    <a:pt x="1395044" y="637948"/>
                  </a:lnTo>
                  <a:lnTo>
                    <a:pt x="1401845" y="639762"/>
                  </a:lnTo>
                  <a:lnTo>
                    <a:pt x="1408646" y="641803"/>
                  </a:lnTo>
                  <a:lnTo>
                    <a:pt x="1415674" y="643844"/>
                  </a:lnTo>
                  <a:lnTo>
                    <a:pt x="1422248" y="646566"/>
                  </a:lnTo>
                  <a:lnTo>
                    <a:pt x="1428822" y="648834"/>
                  </a:lnTo>
                  <a:lnTo>
                    <a:pt x="1435396" y="651555"/>
                  </a:lnTo>
                  <a:lnTo>
                    <a:pt x="1441971" y="654503"/>
                  </a:lnTo>
                  <a:lnTo>
                    <a:pt x="1448318" y="657225"/>
                  </a:lnTo>
                  <a:lnTo>
                    <a:pt x="1454439" y="660400"/>
                  </a:lnTo>
                  <a:lnTo>
                    <a:pt x="1460786" y="663802"/>
                  </a:lnTo>
                  <a:lnTo>
                    <a:pt x="1466907" y="667203"/>
                  </a:lnTo>
                  <a:lnTo>
                    <a:pt x="1472801" y="670832"/>
                  </a:lnTo>
                  <a:lnTo>
                    <a:pt x="1478695" y="674687"/>
                  </a:lnTo>
                  <a:lnTo>
                    <a:pt x="1484590" y="678543"/>
                  </a:lnTo>
                  <a:lnTo>
                    <a:pt x="1490257" y="682398"/>
                  </a:lnTo>
                  <a:lnTo>
                    <a:pt x="1495924" y="686480"/>
                  </a:lnTo>
                  <a:lnTo>
                    <a:pt x="1501592" y="690562"/>
                  </a:lnTo>
                  <a:lnTo>
                    <a:pt x="1507033" y="695098"/>
                  </a:lnTo>
                  <a:lnTo>
                    <a:pt x="1512473" y="699634"/>
                  </a:lnTo>
                  <a:lnTo>
                    <a:pt x="1517687" y="704169"/>
                  </a:lnTo>
                  <a:lnTo>
                    <a:pt x="1522901" y="708932"/>
                  </a:lnTo>
                  <a:lnTo>
                    <a:pt x="1527662" y="713921"/>
                  </a:lnTo>
                  <a:lnTo>
                    <a:pt x="1532649" y="718684"/>
                  </a:lnTo>
                  <a:lnTo>
                    <a:pt x="1537183" y="723900"/>
                  </a:lnTo>
                  <a:lnTo>
                    <a:pt x="1541944" y="729116"/>
                  </a:lnTo>
                  <a:lnTo>
                    <a:pt x="1546478" y="734332"/>
                  </a:lnTo>
                  <a:lnTo>
                    <a:pt x="1551012" y="739775"/>
                  </a:lnTo>
                  <a:lnTo>
                    <a:pt x="1555092" y="745444"/>
                  </a:lnTo>
                  <a:lnTo>
                    <a:pt x="1559173" y="751114"/>
                  </a:lnTo>
                  <a:lnTo>
                    <a:pt x="1563027" y="756784"/>
                  </a:lnTo>
                  <a:lnTo>
                    <a:pt x="1566881" y="762907"/>
                  </a:lnTo>
                  <a:lnTo>
                    <a:pt x="1570735" y="768803"/>
                  </a:lnTo>
                  <a:lnTo>
                    <a:pt x="1574362" y="774700"/>
                  </a:lnTo>
                  <a:lnTo>
                    <a:pt x="1577762" y="780823"/>
                  </a:lnTo>
                  <a:lnTo>
                    <a:pt x="1581163" y="786946"/>
                  </a:lnTo>
                  <a:lnTo>
                    <a:pt x="1584110" y="793296"/>
                  </a:lnTo>
                  <a:lnTo>
                    <a:pt x="1587057" y="799646"/>
                  </a:lnTo>
                  <a:lnTo>
                    <a:pt x="1589777" y="806223"/>
                  </a:lnTo>
                  <a:lnTo>
                    <a:pt x="1592724" y="812800"/>
                  </a:lnTo>
                  <a:lnTo>
                    <a:pt x="1594991" y="819377"/>
                  </a:lnTo>
                  <a:lnTo>
                    <a:pt x="1597712" y="825953"/>
                  </a:lnTo>
                  <a:lnTo>
                    <a:pt x="1599752" y="832984"/>
                  </a:lnTo>
                  <a:lnTo>
                    <a:pt x="1601792" y="839560"/>
                  </a:lnTo>
                  <a:lnTo>
                    <a:pt x="1603606" y="846591"/>
                  </a:lnTo>
                  <a:lnTo>
                    <a:pt x="1605419" y="853621"/>
                  </a:lnTo>
                  <a:lnTo>
                    <a:pt x="1606779" y="860878"/>
                  </a:lnTo>
                  <a:lnTo>
                    <a:pt x="1608140" y="867682"/>
                  </a:lnTo>
                  <a:lnTo>
                    <a:pt x="1609500" y="874939"/>
                  </a:lnTo>
                  <a:lnTo>
                    <a:pt x="1610407" y="882196"/>
                  </a:lnTo>
                  <a:lnTo>
                    <a:pt x="1611313" y="889680"/>
                  </a:lnTo>
                  <a:lnTo>
                    <a:pt x="1611993" y="896937"/>
                  </a:lnTo>
                  <a:lnTo>
                    <a:pt x="1612220" y="904421"/>
                  </a:lnTo>
                  <a:lnTo>
                    <a:pt x="1612447" y="911905"/>
                  </a:lnTo>
                  <a:lnTo>
                    <a:pt x="1612900" y="919389"/>
                  </a:lnTo>
                  <a:lnTo>
                    <a:pt x="1612447" y="926873"/>
                  </a:lnTo>
                  <a:lnTo>
                    <a:pt x="1612220" y="934357"/>
                  </a:lnTo>
                  <a:lnTo>
                    <a:pt x="1611993" y="941614"/>
                  </a:lnTo>
                  <a:lnTo>
                    <a:pt x="1611313" y="949098"/>
                  </a:lnTo>
                  <a:lnTo>
                    <a:pt x="1610407" y="956128"/>
                  </a:lnTo>
                  <a:lnTo>
                    <a:pt x="1609500" y="963385"/>
                  </a:lnTo>
                  <a:lnTo>
                    <a:pt x="1608140" y="970643"/>
                  </a:lnTo>
                  <a:lnTo>
                    <a:pt x="1606779" y="977900"/>
                  </a:lnTo>
                  <a:lnTo>
                    <a:pt x="1605419" y="984930"/>
                  </a:lnTo>
                  <a:lnTo>
                    <a:pt x="1603606" y="991734"/>
                  </a:lnTo>
                  <a:lnTo>
                    <a:pt x="1601792" y="998764"/>
                  </a:lnTo>
                  <a:lnTo>
                    <a:pt x="1599752" y="1005794"/>
                  </a:lnTo>
                  <a:lnTo>
                    <a:pt x="1597712" y="1012371"/>
                  </a:lnTo>
                  <a:lnTo>
                    <a:pt x="1594991" y="1019175"/>
                  </a:lnTo>
                  <a:lnTo>
                    <a:pt x="1592724" y="1025752"/>
                  </a:lnTo>
                  <a:lnTo>
                    <a:pt x="1589777" y="1032328"/>
                  </a:lnTo>
                  <a:lnTo>
                    <a:pt x="1587057" y="1038678"/>
                  </a:lnTo>
                  <a:lnTo>
                    <a:pt x="1584110" y="1045255"/>
                  </a:lnTo>
                  <a:lnTo>
                    <a:pt x="1581163" y="1051605"/>
                  </a:lnTo>
                  <a:lnTo>
                    <a:pt x="1577762" y="1057728"/>
                  </a:lnTo>
                  <a:lnTo>
                    <a:pt x="1574362" y="1063852"/>
                  </a:lnTo>
                  <a:lnTo>
                    <a:pt x="1570735" y="1069975"/>
                  </a:lnTo>
                  <a:lnTo>
                    <a:pt x="1566881" y="1075871"/>
                  </a:lnTo>
                  <a:lnTo>
                    <a:pt x="1563027" y="1081768"/>
                  </a:lnTo>
                  <a:lnTo>
                    <a:pt x="1559173" y="1087437"/>
                  </a:lnTo>
                  <a:lnTo>
                    <a:pt x="1555092" y="1093107"/>
                  </a:lnTo>
                  <a:lnTo>
                    <a:pt x="1551012" y="1098550"/>
                  </a:lnTo>
                  <a:lnTo>
                    <a:pt x="1546478" y="1103993"/>
                  </a:lnTo>
                  <a:lnTo>
                    <a:pt x="1541944" y="1109435"/>
                  </a:lnTo>
                  <a:lnTo>
                    <a:pt x="1537183" y="1114652"/>
                  </a:lnTo>
                  <a:lnTo>
                    <a:pt x="1532649" y="1119641"/>
                  </a:lnTo>
                  <a:lnTo>
                    <a:pt x="1527662" y="1124630"/>
                  </a:lnTo>
                  <a:lnTo>
                    <a:pt x="1522901" y="1129619"/>
                  </a:lnTo>
                  <a:lnTo>
                    <a:pt x="1517687" y="1134382"/>
                  </a:lnTo>
                  <a:lnTo>
                    <a:pt x="1512473" y="1139144"/>
                  </a:lnTo>
                  <a:lnTo>
                    <a:pt x="1507033" y="1143453"/>
                  </a:lnTo>
                  <a:lnTo>
                    <a:pt x="1501592" y="1147762"/>
                  </a:lnTo>
                  <a:lnTo>
                    <a:pt x="1495924" y="1151844"/>
                  </a:lnTo>
                  <a:lnTo>
                    <a:pt x="1490257" y="1156153"/>
                  </a:lnTo>
                  <a:lnTo>
                    <a:pt x="1484590" y="1160235"/>
                  </a:lnTo>
                  <a:lnTo>
                    <a:pt x="1478695" y="1164091"/>
                  </a:lnTo>
                  <a:lnTo>
                    <a:pt x="1472801" y="1167719"/>
                  </a:lnTo>
                  <a:lnTo>
                    <a:pt x="1466907" y="1171348"/>
                  </a:lnTo>
                  <a:lnTo>
                    <a:pt x="1460786" y="1174750"/>
                  </a:lnTo>
                  <a:lnTo>
                    <a:pt x="1454439" y="1177925"/>
                  </a:lnTo>
                  <a:lnTo>
                    <a:pt x="1448318" y="1181100"/>
                  </a:lnTo>
                  <a:lnTo>
                    <a:pt x="1441971" y="1184275"/>
                  </a:lnTo>
                  <a:lnTo>
                    <a:pt x="1435396" y="1186996"/>
                  </a:lnTo>
                  <a:lnTo>
                    <a:pt x="1428822" y="1189491"/>
                  </a:lnTo>
                  <a:lnTo>
                    <a:pt x="1422248" y="1192212"/>
                  </a:lnTo>
                  <a:lnTo>
                    <a:pt x="1415674" y="1194480"/>
                  </a:lnTo>
                  <a:lnTo>
                    <a:pt x="1408646" y="1196748"/>
                  </a:lnTo>
                  <a:lnTo>
                    <a:pt x="1401845" y="1198562"/>
                  </a:lnTo>
                  <a:lnTo>
                    <a:pt x="1395044" y="1200603"/>
                  </a:lnTo>
                  <a:lnTo>
                    <a:pt x="1388017" y="1202191"/>
                  </a:lnTo>
                  <a:lnTo>
                    <a:pt x="1380762" y="1203778"/>
                  </a:lnTo>
                  <a:lnTo>
                    <a:pt x="1373735" y="1205366"/>
                  </a:lnTo>
                  <a:lnTo>
                    <a:pt x="1366480" y="1206273"/>
                  </a:lnTo>
                  <a:lnTo>
                    <a:pt x="1359453" y="1207407"/>
                  </a:lnTo>
                  <a:lnTo>
                    <a:pt x="1351972" y="1208087"/>
                  </a:lnTo>
                  <a:lnTo>
                    <a:pt x="1344717" y="1208994"/>
                  </a:lnTo>
                  <a:lnTo>
                    <a:pt x="1337236" y="1209448"/>
                  </a:lnTo>
                  <a:lnTo>
                    <a:pt x="1329755" y="1209675"/>
                  </a:lnTo>
                  <a:lnTo>
                    <a:pt x="1322274" y="1209675"/>
                  </a:lnTo>
                  <a:lnTo>
                    <a:pt x="1314793" y="1209675"/>
                  </a:lnTo>
                  <a:lnTo>
                    <a:pt x="1307312" y="1209448"/>
                  </a:lnTo>
                  <a:lnTo>
                    <a:pt x="1300058" y="1208994"/>
                  </a:lnTo>
                  <a:lnTo>
                    <a:pt x="1292577" y="1208087"/>
                  </a:lnTo>
                  <a:lnTo>
                    <a:pt x="1285323" y="1207407"/>
                  </a:lnTo>
                  <a:lnTo>
                    <a:pt x="1278068" y="1206273"/>
                  </a:lnTo>
                  <a:lnTo>
                    <a:pt x="1271041" y="1205366"/>
                  </a:lnTo>
                  <a:lnTo>
                    <a:pt x="1263787" y="1203778"/>
                  </a:lnTo>
                  <a:lnTo>
                    <a:pt x="1256759" y="1202191"/>
                  </a:lnTo>
                  <a:lnTo>
                    <a:pt x="1249731" y="1200603"/>
                  </a:lnTo>
                  <a:lnTo>
                    <a:pt x="1242930" y="1198562"/>
                  </a:lnTo>
                  <a:lnTo>
                    <a:pt x="1235903" y="1196748"/>
                  </a:lnTo>
                  <a:lnTo>
                    <a:pt x="1229102" y="1194480"/>
                  </a:lnTo>
                  <a:lnTo>
                    <a:pt x="1222528" y="1192212"/>
                  </a:lnTo>
                  <a:lnTo>
                    <a:pt x="1215727" y="1189491"/>
                  </a:lnTo>
                  <a:lnTo>
                    <a:pt x="1209379" y="1186996"/>
                  </a:lnTo>
                  <a:lnTo>
                    <a:pt x="1202805" y="1184275"/>
                  </a:lnTo>
                  <a:lnTo>
                    <a:pt x="1196457" y="1181100"/>
                  </a:lnTo>
                  <a:lnTo>
                    <a:pt x="1189883" y="1177925"/>
                  </a:lnTo>
                  <a:lnTo>
                    <a:pt x="1183762" y="1174750"/>
                  </a:lnTo>
                  <a:lnTo>
                    <a:pt x="1177868" y="1171348"/>
                  </a:lnTo>
                  <a:lnTo>
                    <a:pt x="1171747" y="1167719"/>
                  </a:lnTo>
                  <a:lnTo>
                    <a:pt x="1165853" y="1164091"/>
                  </a:lnTo>
                  <a:lnTo>
                    <a:pt x="1159732" y="1160235"/>
                  </a:lnTo>
                  <a:lnTo>
                    <a:pt x="1154065" y="1156153"/>
                  </a:lnTo>
                  <a:lnTo>
                    <a:pt x="1148398" y="1151844"/>
                  </a:lnTo>
                  <a:lnTo>
                    <a:pt x="1142957" y="1147762"/>
                  </a:lnTo>
                  <a:lnTo>
                    <a:pt x="1137743" y="1143453"/>
                  </a:lnTo>
                  <a:lnTo>
                    <a:pt x="1132302" y="1139144"/>
                  </a:lnTo>
                  <a:lnTo>
                    <a:pt x="1127088" y="1134382"/>
                  </a:lnTo>
                  <a:lnTo>
                    <a:pt x="1121874" y="1129619"/>
                  </a:lnTo>
                  <a:lnTo>
                    <a:pt x="1117113" y="1124630"/>
                  </a:lnTo>
                  <a:lnTo>
                    <a:pt x="1112126" y="1119641"/>
                  </a:lnTo>
                  <a:lnTo>
                    <a:pt x="1107139" y="1114652"/>
                  </a:lnTo>
                  <a:lnTo>
                    <a:pt x="1102605" y="1109435"/>
                  </a:lnTo>
                  <a:lnTo>
                    <a:pt x="1098298" y="1103993"/>
                  </a:lnTo>
                  <a:lnTo>
                    <a:pt x="1093764" y="1098550"/>
                  </a:lnTo>
                  <a:lnTo>
                    <a:pt x="1089683" y="1093107"/>
                  </a:lnTo>
                  <a:lnTo>
                    <a:pt x="1085602" y="1087437"/>
                  </a:lnTo>
                  <a:lnTo>
                    <a:pt x="1081522" y="1081768"/>
                  </a:lnTo>
                  <a:lnTo>
                    <a:pt x="1077668" y="1075871"/>
                  </a:lnTo>
                  <a:lnTo>
                    <a:pt x="1074041" y="1069975"/>
                  </a:lnTo>
                  <a:lnTo>
                    <a:pt x="1070414" y="1063852"/>
                  </a:lnTo>
                  <a:lnTo>
                    <a:pt x="1067013" y="1057728"/>
                  </a:lnTo>
                  <a:lnTo>
                    <a:pt x="1063613" y="1051605"/>
                  </a:lnTo>
                  <a:lnTo>
                    <a:pt x="1060439" y="1045255"/>
                  </a:lnTo>
                  <a:lnTo>
                    <a:pt x="1057492" y="1038678"/>
                  </a:lnTo>
                  <a:lnTo>
                    <a:pt x="1054545" y="1032328"/>
                  </a:lnTo>
                  <a:lnTo>
                    <a:pt x="1052051" y="1025752"/>
                  </a:lnTo>
                  <a:lnTo>
                    <a:pt x="1049558" y="1019175"/>
                  </a:lnTo>
                  <a:lnTo>
                    <a:pt x="1047064" y="1012371"/>
                  </a:lnTo>
                  <a:lnTo>
                    <a:pt x="1044797" y="1005794"/>
                  </a:lnTo>
                  <a:lnTo>
                    <a:pt x="1042757" y="998764"/>
                  </a:lnTo>
                  <a:lnTo>
                    <a:pt x="1040943" y="991734"/>
                  </a:lnTo>
                  <a:lnTo>
                    <a:pt x="1039356" y="984930"/>
                  </a:lnTo>
                  <a:lnTo>
                    <a:pt x="1037769" y="977900"/>
                  </a:lnTo>
                  <a:lnTo>
                    <a:pt x="1036409" y="970643"/>
                  </a:lnTo>
                  <a:lnTo>
                    <a:pt x="1035276" y="963385"/>
                  </a:lnTo>
                  <a:lnTo>
                    <a:pt x="1034142" y="956128"/>
                  </a:lnTo>
                  <a:lnTo>
                    <a:pt x="1033462" y="949098"/>
                  </a:lnTo>
                  <a:lnTo>
                    <a:pt x="1032782" y="941614"/>
                  </a:lnTo>
                  <a:lnTo>
                    <a:pt x="1032102" y="934357"/>
                  </a:lnTo>
                  <a:lnTo>
                    <a:pt x="1031875" y="926873"/>
                  </a:lnTo>
                  <a:lnTo>
                    <a:pt x="1031875" y="919389"/>
                  </a:lnTo>
                  <a:lnTo>
                    <a:pt x="1031875" y="911905"/>
                  </a:lnTo>
                  <a:lnTo>
                    <a:pt x="1032102" y="904421"/>
                  </a:lnTo>
                  <a:lnTo>
                    <a:pt x="1032782" y="896937"/>
                  </a:lnTo>
                  <a:lnTo>
                    <a:pt x="1033462" y="889680"/>
                  </a:lnTo>
                  <a:lnTo>
                    <a:pt x="1034142" y="882196"/>
                  </a:lnTo>
                  <a:lnTo>
                    <a:pt x="1035276" y="874939"/>
                  </a:lnTo>
                  <a:lnTo>
                    <a:pt x="1036409" y="867682"/>
                  </a:lnTo>
                  <a:lnTo>
                    <a:pt x="1037769" y="860878"/>
                  </a:lnTo>
                  <a:lnTo>
                    <a:pt x="1039356" y="853621"/>
                  </a:lnTo>
                  <a:lnTo>
                    <a:pt x="1040943" y="846591"/>
                  </a:lnTo>
                  <a:lnTo>
                    <a:pt x="1042757" y="839560"/>
                  </a:lnTo>
                  <a:lnTo>
                    <a:pt x="1044797" y="832984"/>
                  </a:lnTo>
                  <a:lnTo>
                    <a:pt x="1047064" y="825953"/>
                  </a:lnTo>
                  <a:lnTo>
                    <a:pt x="1049558" y="819377"/>
                  </a:lnTo>
                  <a:lnTo>
                    <a:pt x="1052051" y="812800"/>
                  </a:lnTo>
                  <a:lnTo>
                    <a:pt x="1054545" y="806223"/>
                  </a:lnTo>
                  <a:lnTo>
                    <a:pt x="1057492" y="799646"/>
                  </a:lnTo>
                  <a:lnTo>
                    <a:pt x="1060439" y="793296"/>
                  </a:lnTo>
                  <a:lnTo>
                    <a:pt x="1063613" y="786946"/>
                  </a:lnTo>
                  <a:lnTo>
                    <a:pt x="1067013" y="780823"/>
                  </a:lnTo>
                  <a:lnTo>
                    <a:pt x="1070414" y="774700"/>
                  </a:lnTo>
                  <a:lnTo>
                    <a:pt x="1074041" y="768803"/>
                  </a:lnTo>
                  <a:lnTo>
                    <a:pt x="1077668" y="762907"/>
                  </a:lnTo>
                  <a:lnTo>
                    <a:pt x="1081522" y="756784"/>
                  </a:lnTo>
                  <a:lnTo>
                    <a:pt x="1085602" y="751114"/>
                  </a:lnTo>
                  <a:lnTo>
                    <a:pt x="1089683" y="745444"/>
                  </a:lnTo>
                  <a:lnTo>
                    <a:pt x="1093764" y="739775"/>
                  </a:lnTo>
                  <a:lnTo>
                    <a:pt x="1098298" y="734332"/>
                  </a:lnTo>
                  <a:lnTo>
                    <a:pt x="1102605" y="729116"/>
                  </a:lnTo>
                  <a:lnTo>
                    <a:pt x="1107139" y="723900"/>
                  </a:lnTo>
                  <a:lnTo>
                    <a:pt x="1112126" y="718684"/>
                  </a:lnTo>
                  <a:lnTo>
                    <a:pt x="1117113" y="713921"/>
                  </a:lnTo>
                  <a:lnTo>
                    <a:pt x="1121874" y="708932"/>
                  </a:lnTo>
                  <a:lnTo>
                    <a:pt x="1127088" y="704169"/>
                  </a:lnTo>
                  <a:lnTo>
                    <a:pt x="1132302" y="699634"/>
                  </a:lnTo>
                  <a:lnTo>
                    <a:pt x="1137743" y="695098"/>
                  </a:lnTo>
                  <a:lnTo>
                    <a:pt x="1142957" y="690562"/>
                  </a:lnTo>
                  <a:lnTo>
                    <a:pt x="1148398" y="686480"/>
                  </a:lnTo>
                  <a:lnTo>
                    <a:pt x="1154065" y="682398"/>
                  </a:lnTo>
                  <a:lnTo>
                    <a:pt x="1159732" y="678543"/>
                  </a:lnTo>
                  <a:lnTo>
                    <a:pt x="1165853" y="674687"/>
                  </a:lnTo>
                  <a:lnTo>
                    <a:pt x="1171747" y="670832"/>
                  </a:lnTo>
                  <a:lnTo>
                    <a:pt x="1177868" y="667203"/>
                  </a:lnTo>
                  <a:lnTo>
                    <a:pt x="1183762" y="663802"/>
                  </a:lnTo>
                  <a:lnTo>
                    <a:pt x="1189883" y="660400"/>
                  </a:lnTo>
                  <a:lnTo>
                    <a:pt x="1196457" y="657225"/>
                  </a:lnTo>
                  <a:lnTo>
                    <a:pt x="1202805" y="654503"/>
                  </a:lnTo>
                  <a:lnTo>
                    <a:pt x="1209379" y="651555"/>
                  </a:lnTo>
                  <a:lnTo>
                    <a:pt x="1215727" y="648834"/>
                  </a:lnTo>
                  <a:lnTo>
                    <a:pt x="1222528" y="646566"/>
                  </a:lnTo>
                  <a:lnTo>
                    <a:pt x="1229102" y="643844"/>
                  </a:lnTo>
                  <a:lnTo>
                    <a:pt x="1235903" y="641803"/>
                  </a:lnTo>
                  <a:lnTo>
                    <a:pt x="1242930" y="639762"/>
                  </a:lnTo>
                  <a:lnTo>
                    <a:pt x="1249731" y="637948"/>
                  </a:lnTo>
                  <a:lnTo>
                    <a:pt x="1256759" y="636134"/>
                  </a:lnTo>
                  <a:lnTo>
                    <a:pt x="1263787" y="634546"/>
                  </a:lnTo>
                  <a:lnTo>
                    <a:pt x="1271041" y="633412"/>
                  </a:lnTo>
                  <a:lnTo>
                    <a:pt x="1278068" y="632052"/>
                  </a:lnTo>
                  <a:lnTo>
                    <a:pt x="1285323" y="631144"/>
                  </a:lnTo>
                  <a:lnTo>
                    <a:pt x="1292577" y="630237"/>
                  </a:lnTo>
                  <a:lnTo>
                    <a:pt x="1300058" y="629557"/>
                  </a:lnTo>
                  <a:lnTo>
                    <a:pt x="1307312" y="629330"/>
                  </a:lnTo>
                  <a:lnTo>
                    <a:pt x="1314793" y="628877"/>
                  </a:lnTo>
                  <a:lnTo>
                    <a:pt x="1322274" y="628650"/>
                  </a:lnTo>
                  <a:close/>
                  <a:moveTo>
                    <a:pt x="1872408" y="450081"/>
                  </a:moveTo>
                  <a:lnTo>
                    <a:pt x="1872408" y="463897"/>
                  </a:lnTo>
                  <a:lnTo>
                    <a:pt x="1864899" y="464803"/>
                  </a:lnTo>
                  <a:lnTo>
                    <a:pt x="1857846" y="465709"/>
                  </a:lnTo>
                  <a:lnTo>
                    <a:pt x="1851474" y="467068"/>
                  </a:lnTo>
                  <a:lnTo>
                    <a:pt x="1845558" y="468880"/>
                  </a:lnTo>
                  <a:lnTo>
                    <a:pt x="1839870" y="470691"/>
                  </a:lnTo>
                  <a:lnTo>
                    <a:pt x="1834864" y="472730"/>
                  </a:lnTo>
                  <a:lnTo>
                    <a:pt x="1830313" y="474995"/>
                  </a:lnTo>
                  <a:lnTo>
                    <a:pt x="1826218" y="477939"/>
                  </a:lnTo>
                  <a:lnTo>
                    <a:pt x="1822577" y="480657"/>
                  </a:lnTo>
                  <a:lnTo>
                    <a:pt x="1819391" y="483827"/>
                  </a:lnTo>
                  <a:lnTo>
                    <a:pt x="1816888" y="487451"/>
                  </a:lnTo>
                  <a:lnTo>
                    <a:pt x="1814840" y="491075"/>
                  </a:lnTo>
                  <a:lnTo>
                    <a:pt x="1813020" y="495152"/>
                  </a:lnTo>
                  <a:lnTo>
                    <a:pt x="1811882" y="499228"/>
                  </a:lnTo>
                  <a:lnTo>
                    <a:pt x="1811200" y="503984"/>
                  </a:lnTo>
                  <a:lnTo>
                    <a:pt x="1810745" y="508514"/>
                  </a:lnTo>
                  <a:lnTo>
                    <a:pt x="1810745" y="511911"/>
                  </a:lnTo>
                  <a:lnTo>
                    <a:pt x="1811427" y="515309"/>
                  </a:lnTo>
                  <a:lnTo>
                    <a:pt x="1811882" y="518253"/>
                  </a:lnTo>
                  <a:lnTo>
                    <a:pt x="1812565" y="521424"/>
                  </a:lnTo>
                  <a:lnTo>
                    <a:pt x="1813703" y="524594"/>
                  </a:lnTo>
                  <a:lnTo>
                    <a:pt x="1815068" y="527312"/>
                  </a:lnTo>
                  <a:lnTo>
                    <a:pt x="1816206" y="530257"/>
                  </a:lnTo>
                  <a:lnTo>
                    <a:pt x="1818026" y="532974"/>
                  </a:lnTo>
                  <a:lnTo>
                    <a:pt x="1819846" y="535692"/>
                  </a:lnTo>
                  <a:lnTo>
                    <a:pt x="1821894" y="537957"/>
                  </a:lnTo>
                  <a:lnTo>
                    <a:pt x="1823942" y="540222"/>
                  </a:lnTo>
                  <a:lnTo>
                    <a:pt x="1826218" y="542487"/>
                  </a:lnTo>
                  <a:lnTo>
                    <a:pt x="1828265" y="544298"/>
                  </a:lnTo>
                  <a:lnTo>
                    <a:pt x="1830541" y="546337"/>
                  </a:lnTo>
                  <a:lnTo>
                    <a:pt x="1832816" y="547922"/>
                  </a:lnTo>
                  <a:lnTo>
                    <a:pt x="1835547" y="549508"/>
                  </a:lnTo>
                  <a:lnTo>
                    <a:pt x="1841463" y="552905"/>
                  </a:lnTo>
                  <a:lnTo>
                    <a:pt x="1849654" y="557208"/>
                  </a:lnTo>
                  <a:lnTo>
                    <a:pt x="1860349" y="562191"/>
                  </a:lnTo>
                  <a:lnTo>
                    <a:pt x="1873319" y="568079"/>
                  </a:lnTo>
                  <a:lnTo>
                    <a:pt x="1877187" y="569891"/>
                  </a:lnTo>
                  <a:lnTo>
                    <a:pt x="1880827" y="571703"/>
                  </a:lnTo>
                  <a:lnTo>
                    <a:pt x="1883785" y="573515"/>
                  </a:lnTo>
                  <a:lnTo>
                    <a:pt x="1886516" y="575327"/>
                  </a:lnTo>
                  <a:lnTo>
                    <a:pt x="1888564" y="577139"/>
                  </a:lnTo>
                  <a:lnTo>
                    <a:pt x="1890384" y="578497"/>
                  </a:lnTo>
                  <a:lnTo>
                    <a:pt x="1891749" y="580083"/>
                  </a:lnTo>
                  <a:lnTo>
                    <a:pt x="1892660" y="581895"/>
                  </a:lnTo>
                  <a:lnTo>
                    <a:pt x="1893342" y="583480"/>
                  </a:lnTo>
                  <a:lnTo>
                    <a:pt x="1894025" y="585518"/>
                  </a:lnTo>
                  <a:lnTo>
                    <a:pt x="1894707" y="590501"/>
                  </a:lnTo>
                  <a:lnTo>
                    <a:pt x="1895390" y="596163"/>
                  </a:lnTo>
                  <a:lnTo>
                    <a:pt x="1895390" y="602958"/>
                  </a:lnTo>
                  <a:lnTo>
                    <a:pt x="1895390" y="605675"/>
                  </a:lnTo>
                  <a:lnTo>
                    <a:pt x="1894707" y="608167"/>
                  </a:lnTo>
                  <a:lnTo>
                    <a:pt x="1894025" y="610205"/>
                  </a:lnTo>
                  <a:lnTo>
                    <a:pt x="1892660" y="611791"/>
                  </a:lnTo>
                  <a:lnTo>
                    <a:pt x="1890839" y="613149"/>
                  </a:lnTo>
                  <a:lnTo>
                    <a:pt x="1888791" y="614055"/>
                  </a:lnTo>
                  <a:lnTo>
                    <a:pt x="1886061" y="614735"/>
                  </a:lnTo>
                  <a:lnTo>
                    <a:pt x="1883330" y="614961"/>
                  </a:lnTo>
                  <a:lnTo>
                    <a:pt x="1880145" y="614735"/>
                  </a:lnTo>
                  <a:lnTo>
                    <a:pt x="1878552" y="614055"/>
                  </a:lnTo>
                  <a:lnTo>
                    <a:pt x="1877414" y="613602"/>
                  </a:lnTo>
                  <a:lnTo>
                    <a:pt x="1876277" y="613149"/>
                  </a:lnTo>
                  <a:lnTo>
                    <a:pt x="1875594" y="612243"/>
                  </a:lnTo>
                  <a:lnTo>
                    <a:pt x="1874684" y="611564"/>
                  </a:lnTo>
                  <a:lnTo>
                    <a:pt x="1874229" y="610432"/>
                  </a:lnTo>
                  <a:lnTo>
                    <a:pt x="1873774" y="609299"/>
                  </a:lnTo>
                  <a:lnTo>
                    <a:pt x="1873546" y="607487"/>
                  </a:lnTo>
                  <a:lnTo>
                    <a:pt x="1872863" y="602731"/>
                  </a:lnTo>
                  <a:lnTo>
                    <a:pt x="1872408" y="596616"/>
                  </a:lnTo>
                  <a:lnTo>
                    <a:pt x="1872408" y="588689"/>
                  </a:lnTo>
                  <a:lnTo>
                    <a:pt x="1872408" y="577818"/>
                  </a:lnTo>
                  <a:lnTo>
                    <a:pt x="1811655" y="577818"/>
                  </a:lnTo>
                  <a:lnTo>
                    <a:pt x="1811655" y="586424"/>
                  </a:lnTo>
                  <a:lnTo>
                    <a:pt x="1811882" y="593445"/>
                  </a:lnTo>
                  <a:lnTo>
                    <a:pt x="1812338" y="596616"/>
                  </a:lnTo>
                  <a:lnTo>
                    <a:pt x="1813020" y="600013"/>
                  </a:lnTo>
                  <a:lnTo>
                    <a:pt x="1813475" y="602958"/>
                  </a:lnTo>
                  <a:lnTo>
                    <a:pt x="1814158" y="605902"/>
                  </a:lnTo>
                  <a:lnTo>
                    <a:pt x="1815296" y="608620"/>
                  </a:lnTo>
                  <a:lnTo>
                    <a:pt x="1816206" y="611338"/>
                  </a:lnTo>
                  <a:lnTo>
                    <a:pt x="1817343" y="613829"/>
                  </a:lnTo>
                  <a:lnTo>
                    <a:pt x="1818936" y="616094"/>
                  </a:lnTo>
                  <a:lnTo>
                    <a:pt x="1820074" y="618359"/>
                  </a:lnTo>
                  <a:lnTo>
                    <a:pt x="1821894" y="620623"/>
                  </a:lnTo>
                  <a:lnTo>
                    <a:pt x="1823715" y="622435"/>
                  </a:lnTo>
                  <a:lnTo>
                    <a:pt x="1825535" y="624247"/>
                  </a:lnTo>
                  <a:lnTo>
                    <a:pt x="1827583" y="626059"/>
                  </a:lnTo>
                  <a:lnTo>
                    <a:pt x="1829631" y="627418"/>
                  </a:lnTo>
                  <a:lnTo>
                    <a:pt x="1834409" y="630136"/>
                  </a:lnTo>
                  <a:lnTo>
                    <a:pt x="1839415" y="632627"/>
                  </a:lnTo>
                  <a:lnTo>
                    <a:pt x="1844193" y="634665"/>
                  </a:lnTo>
                  <a:lnTo>
                    <a:pt x="1849654" y="636704"/>
                  </a:lnTo>
                  <a:lnTo>
                    <a:pt x="1855115" y="638289"/>
                  </a:lnTo>
                  <a:lnTo>
                    <a:pt x="1860576" y="639421"/>
                  </a:lnTo>
                  <a:lnTo>
                    <a:pt x="1866492" y="640327"/>
                  </a:lnTo>
                  <a:lnTo>
                    <a:pt x="1872408" y="641007"/>
                  </a:lnTo>
                  <a:lnTo>
                    <a:pt x="1872408" y="657993"/>
                  </a:lnTo>
                  <a:lnTo>
                    <a:pt x="1900396" y="657993"/>
                  </a:lnTo>
                  <a:lnTo>
                    <a:pt x="1900396" y="641460"/>
                  </a:lnTo>
                  <a:lnTo>
                    <a:pt x="1907905" y="640554"/>
                  </a:lnTo>
                  <a:lnTo>
                    <a:pt x="1914959" y="639421"/>
                  </a:lnTo>
                  <a:lnTo>
                    <a:pt x="1921557" y="637610"/>
                  </a:lnTo>
                  <a:lnTo>
                    <a:pt x="1927474" y="635798"/>
                  </a:lnTo>
                  <a:lnTo>
                    <a:pt x="1933162" y="633533"/>
                  </a:lnTo>
                  <a:lnTo>
                    <a:pt x="1938396" y="631042"/>
                  </a:lnTo>
                  <a:lnTo>
                    <a:pt x="1943174" y="628324"/>
                  </a:lnTo>
                  <a:lnTo>
                    <a:pt x="1947270" y="624927"/>
                  </a:lnTo>
                  <a:lnTo>
                    <a:pt x="1950910" y="621529"/>
                  </a:lnTo>
                  <a:lnTo>
                    <a:pt x="1953868" y="617679"/>
                  </a:lnTo>
                  <a:lnTo>
                    <a:pt x="1956826" y="613602"/>
                  </a:lnTo>
                  <a:lnTo>
                    <a:pt x="1958874" y="609299"/>
                  </a:lnTo>
                  <a:lnTo>
                    <a:pt x="1960695" y="604317"/>
                  </a:lnTo>
                  <a:lnTo>
                    <a:pt x="1962060" y="599107"/>
                  </a:lnTo>
                  <a:lnTo>
                    <a:pt x="1962515" y="593672"/>
                  </a:lnTo>
                  <a:lnTo>
                    <a:pt x="1962743" y="588010"/>
                  </a:lnTo>
                  <a:lnTo>
                    <a:pt x="1962743" y="584613"/>
                  </a:lnTo>
                  <a:lnTo>
                    <a:pt x="1962515" y="581215"/>
                  </a:lnTo>
                  <a:lnTo>
                    <a:pt x="1962060" y="577818"/>
                  </a:lnTo>
                  <a:lnTo>
                    <a:pt x="1961377" y="574647"/>
                  </a:lnTo>
                  <a:lnTo>
                    <a:pt x="1960695" y="571929"/>
                  </a:lnTo>
                  <a:lnTo>
                    <a:pt x="1959557" y="568985"/>
                  </a:lnTo>
                  <a:lnTo>
                    <a:pt x="1958419" y="566267"/>
                  </a:lnTo>
                  <a:lnTo>
                    <a:pt x="1957054" y="563550"/>
                  </a:lnTo>
                  <a:lnTo>
                    <a:pt x="1953868" y="559020"/>
                  </a:lnTo>
                  <a:lnTo>
                    <a:pt x="1950683" y="555170"/>
                  </a:lnTo>
                  <a:lnTo>
                    <a:pt x="1948862" y="553358"/>
                  </a:lnTo>
                  <a:lnTo>
                    <a:pt x="1947042" y="551546"/>
                  </a:lnTo>
                  <a:lnTo>
                    <a:pt x="1944994" y="549961"/>
                  </a:lnTo>
                  <a:lnTo>
                    <a:pt x="1942719" y="548375"/>
                  </a:lnTo>
                  <a:lnTo>
                    <a:pt x="1937713" y="545657"/>
                  </a:lnTo>
                  <a:lnTo>
                    <a:pt x="1930659" y="542034"/>
                  </a:lnTo>
                  <a:lnTo>
                    <a:pt x="1921785" y="537957"/>
                  </a:lnTo>
                  <a:lnTo>
                    <a:pt x="1911318" y="532974"/>
                  </a:lnTo>
                  <a:lnTo>
                    <a:pt x="1899031" y="527539"/>
                  </a:lnTo>
                  <a:lnTo>
                    <a:pt x="1889474" y="523236"/>
                  </a:lnTo>
                  <a:lnTo>
                    <a:pt x="1882875" y="519612"/>
                  </a:lnTo>
                  <a:lnTo>
                    <a:pt x="1878552" y="517120"/>
                  </a:lnTo>
                  <a:lnTo>
                    <a:pt x="1877187" y="515988"/>
                  </a:lnTo>
                  <a:lnTo>
                    <a:pt x="1876049" y="514629"/>
                  </a:lnTo>
                  <a:lnTo>
                    <a:pt x="1875139" y="513270"/>
                  </a:lnTo>
                  <a:lnTo>
                    <a:pt x="1874229" y="511458"/>
                  </a:lnTo>
                  <a:lnTo>
                    <a:pt x="1873774" y="509647"/>
                  </a:lnTo>
                  <a:lnTo>
                    <a:pt x="1873319" y="507608"/>
                  </a:lnTo>
                  <a:lnTo>
                    <a:pt x="1872863" y="505117"/>
                  </a:lnTo>
                  <a:lnTo>
                    <a:pt x="1872863" y="502626"/>
                  </a:lnTo>
                  <a:lnTo>
                    <a:pt x="1872863" y="499681"/>
                  </a:lnTo>
                  <a:lnTo>
                    <a:pt x="1873546" y="497190"/>
                  </a:lnTo>
                  <a:lnTo>
                    <a:pt x="1874456" y="495152"/>
                  </a:lnTo>
                  <a:lnTo>
                    <a:pt x="1875594" y="493340"/>
                  </a:lnTo>
                  <a:lnTo>
                    <a:pt x="1877187" y="491981"/>
                  </a:lnTo>
                  <a:lnTo>
                    <a:pt x="1879235" y="491075"/>
                  </a:lnTo>
                  <a:lnTo>
                    <a:pt x="1881282" y="490622"/>
                  </a:lnTo>
                  <a:lnTo>
                    <a:pt x="1883785" y="490169"/>
                  </a:lnTo>
                  <a:lnTo>
                    <a:pt x="1887199" y="490622"/>
                  </a:lnTo>
                  <a:lnTo>
                    <a:pt x="1889702" y="491301"/>
                  </a:lnTo>
                  <a:lnTo>
                    <a:pt x="1890839" y="491528"/>
                  </a:lnTo>
                  <a:lnTo>
                    <a:pt x="1891522" y="492207"/>
                  </a:lnTo>
                  <a:lnTo>
                    <a:pt x="1892432" y="493113"/>
                  </a:lnTo>
                  <a:lnTo>
                    <a:pt x="1892887" y="493793"/>
                  </a:lnTo>
                  <a:lnTo>
                    <a:pt x="1894025" y="496284"/>
                  </a:lnTo>
                  <a:lnTo>
                    <a:pt x="1894480" y="499455"/>
                  </a:lnTo>
                  <a:lnTo>
                    <a:pt x="1894935" y="503758"/>
                  </a:lnTo>
                  <a:lnTo>
                    <a:pt x="1895163" y="508967"/>
                  </a:lnTo>
                  <a:lnTo>
                    <a:pt x="1895163" y="516215"/>
                  </a:lnTo>
                  <a:lnTo>
                    <a:pt x="1955689" y="516215"/>
                  </a:lnTo>
                  <a:lnTo>
                    <a:pt x="1956371" y="511458"/>
                  </a:lnTo>
                  <a:lnTo>
                    <a:pt x="1956371" y="508061"/>
                  </a:lnTo>
                  <a:lnTo>
                    <a:pt x="1955916" y="503305"/>
                  </a:lnTo>
                  <a:lnTo>
                    <a:pt x="1955461" y="498775"/>
                  </a:lnTo>
                  <a:lnTo>
                    <a:pt x="1954551" y="494699"/>
                  </a:lnTo>
                  <a:lnTo>
                    <a:pt x="1952958" y="490848"/>
                  </a:lnTo>
                  <a:lnTo>
                    <a:pt x="1950910" y="487225"/>
                  </a:lnTo>
                  <a:lnTo>
                    <a:pt x="1948635" y="483601"/>
                  </a:lnTo>
                  <a:lnTo>
                    <a:pt x="1945677" y="480430"/>
                  </a:lnTo>
                  <a:lnTo>
                    <a:pt x="1942264" y="477712"/>
                  </a:lnTo>
                  <a:lnTo>
                    <a:pt x="1938623" y="474995"/>
                  </a:lnTo>
                  <a:lnTo>
                    <a:pt x="1934527" y="472730"/>
                  </a:lnTo>
                  <a:lnTo>
                    <a:pt x="1929976" y="470465"/>
                  </a:lnTo>
                  <a:lnTo>
                    <a:pt x="1924971" y="468653"/>
                  </a:lnTo>
                  <a:lnTo>
                    <a:pt x="1919510" y="467068"/>
                  </a:lnTo>
                  <a:lnTo>
                    <a:pt x="1913593" y="465709"/>
                  </a:lnTo>
                  <a:lnTo>
                    <a:pt x="1907222" y="464803"/>
                  </a:lnTo>
                  <a:lnTo>
                    <a:pt x="1900396" y="463897"/>
                  </a:lnTo>
                  <a:lnTo>
                    <a:pt x="1900396" y="450081"/>
                  </a:lnTo>
                  <a:lnTo>
                    <a:pt x="1872408" y="450081"/>
                  </a:lnTo>
                  <a:close/>
                  <a:moveTo>
                    <a:pt x="1886971" y="384175"/>
                  </a:moveTo>
                  <a:lnTo>
                    <a:pt x="1895390" y="384401"/>
                  </a:lnTo>
                  <a:lnTo>
                    <a:pt x="1904264" y="384854"/>
                  </a:lnTo>
                  <a:lnTo>
                    <a:pt x="1912911" y="385987"/>
                  </a:lnTo>
                  <a:lnTo>
                    <a:pt x="1921102" y="387572"/>
                  </a:lnTo>
                  <a:lnTo>
                    <a:pt x="1929294" y="389610"/>
                  </a:lnTo>
                  <a:lnTo>
                    <a:pt x="1937713" y="391649"/>
                  </a:lnTo>
                  <a:lnTo>
                    <a:pt x="1945449" y="394367"/>
                  </a:lnTo>
                  <a:lnTo>
                    <a:pt x="1953186" y="397537"/>
                  </a:lnTo>
                  <a:lnTo>
                    <a:pt x="1960922" y="400935"/>
                  </a:lnTo>
                  <a:lnTo>
                    <a:pt x="1968204" y="404558"/>
                  </a:lnTo>
                  <a:lnTo>
                    <a:pt x="1975485" y="408635"/>
                  </a:lnTo>
                  <a:lnTo>
                    <a:pt x="1982084" y="412938"/>
                  </a:lnTo>
                  <a:lnTo>
                    <a:pt x="1988910" y="417921"/>
                  </a:lnTo>
                  <a:lnTo>
                    <a:pt x="1995281" y="422677"/>
                  </a:lnTo>
                  <a:lnTo>
                    <a:pt x="2001652" y="428113"/>
                  </a:lnTo>
                  <a:lnTo>
                    <a:pt x="2007568" y="433775"/>
                  </a:lnTo>
                  <a:lnTo>
                    <a:pt x="2013257" y="439890"/>
                  </a:lnTo>
                  <a:lnTo>
                    <a:pt x="2018718" y="446005"/>
                  </a:lnTo>
                  <a:lnTo>
                    <a:pt x="2023496" y="452346"/>
                  </a:lnTo>
                  <a:lnTo>
                    <a:pt x="2028502" y="459141"/>
                  </a:lnTo>
                  <a:lnTo>
                    <a:pt x="2032825" y="465709"/>
                  </a:lnTo>
                  <a:lnTo>
                    <a:pt x="2036921" y="472956"/>
                  </a:lnTo>
                  <a:lnTo>
                    <a:pt x="2040562" y="480430"/>
                  </a:lnTo>
                  <a:lnTo>
                    <a:pt x="2043975" y="487904"/>
                  </a:lnTo>
                  <a:lnTo>
                    <a:pt x="2047161" y="495605"/>
                  </a:lnTo>
                  <a:lnTo>
                    <a:pt x="2049891" y="503305"/>
                  </a:lnTo>
                  <a:lnTo>
                    <a:pt x="2052394" y="511685"/>
                  </a:lnTo>
                  <a:lnTo>
                    <a:pt x="2054214" y="519838"/>
                  </a:lnTo>
                  <a:lnTo>
                    <a:pt x="2055580" y="528218"/>
                  </a:lnTo>
                  <a:lnTo>
                    <a:pt x="2056717" y="536598"/>
                  </a:lnTo>
                  <a:lnTo>
                    <a:pt x="2057172" y="545431"/>
                  </a:lnTo>
                  <a:lnTo>
                    <a:pt x="2057400" y="553811"/>
                  </a:lnTo>
                  <a:lnTo>
                    <a:pt x="2057172" y="562644"/>
                  </a:lnTo>
                  <a:lnTo>
                    <a:pt x="2056717" y="571476"/>
                  </a:lnTo>
                  <a:lnTo>
                    <a:pt x="2055580" y="579856"/>
                  </a:lnTo>
                  <a:lnTo>
                    <a:pt x="2054214" y="588010"/>
                  </a:lnTo>
                  <a:lnTo>
                    <a:pt x="2052394" y="596390"/>
                  </a:lnTo>
                  <a:lnTo>
                    <a:pt x="2049891" y="604543"/>
                  </a:lnTo>
                  <a:lnTo>
                    <a:pt x="2047161" y="612243"/>
                  </a:lnTo>
                  <a:lnTo>
                    <a:pt x="2043975" y="619944"/>
                  </a:lnTo>
                  <a:lnTo>
                    <a:pt x="2040562" y="627418"/>
                  </a:lnTo>
                  <a:lnTo>
                    <a:pt x="2036921" y="634892"/>
                  </a:lnTo>
                  <a:lnTo>
                    <a:pt x="2032825" y="642139"/>
                  </a:lnTo>
                  <a:lnTo>
                    <a:pt x="2028502" y="648934"/>
                  </a:lnTo>
                  <a:lnTo>
                    <a:pt x="2023496" y="655502"/>
                  </a:lnTo>
                  <a:lnTo>
                    <a:pt x="2018718" y="662070"/>
                  </a:lnTo>
                  <a:lnTo>
                    <a:pt x="2013257" y="668185"/>
                  </a:lnTo>
                  <a:lnTo>
                    <a:pt x="2007568" y="674073"/>
                  </a:lnTo>
                  <a:lnTo>
                    <a:pt x="2001652" y="679736"/>
                  </a:lnTo>
                  <a:lnTo>
                    <a:pt x="1995281" y="685171"/>
                  </a:lnTo>
                  <a:lnTo>
                    <a:pt x="1988910" y="690154"/>
                  </a:lnTo>
                  <a:lnTo>
                    <a:pt x="1982084" y="694683"/>
                  </a:lnTo>
                  <a:lnTo>
                    <a:pt x="1975485" y="699440"/>
                  </a:lnTo>
                  <a:lnTo>
                    <a:pt x="1968204" y="703516"/>
                  </a:lnTo>
                  <a:lnTo>
                    <a:pt x="1960922" y="707140"/>
                  </a:lnTo>
                  <a:lnTo>
                    <a:pt x="1953186" y="710537"/>
                  </a:lnTo>
                  <a:lnTo>
                    <a:pt x="1945449" y="713482"/>
                  </a:lnTo>
                  <a:lnTo>
                    <a:pt x="1937713" y="716199"/>
                  </a:lnTo>
                  <a:lnTo>
                    <a:pt x="1929294" y="718464"/>
                  </a:lnTo>
                  <a:lnTo>
                    <a:pt x="1921102" y="720503"/>
                  </a:lnTo>
                  <a:lnTo>
                    <a:pt x="1912911" y="722088"/>
                  </a:lnTo>
                  <a:lnTo>
                    <a:pt x="1904264" y="722994"/>
                  </a:lnTo>
                  <a:lnTo>
                    <a:pt x="1895390" y="723673"/>
                  </a:lnTo>
                  <a:lnTo>
                    <a:pt x="1886971" y="723900"/>
                  </a:lnTo>
                  <a:lnTo>
                    <a:pt x="1878097" y="723673"/>
                  </a:lnTo>
                  <a:lnTo>
                    <a:pt x="1869223" y="722994"/>
                  </a:lnTo>
                  <a:lnTo>
                    <a:pt x="1860804" y="722088"/>
                  </a:lnTo>
                  <a:lnTo>
                    <a:pt x="1852612" y="720503"/>
                  </a:lnTo>
                  <a:lnTo>
                    <a:pt x="1844193" y="718464"/>
                  </a:lnTo>
                  <a:lnTo>
                    <a:pt x="1836002" y="716199"/>
                  </a:lnTo>
                  <a:lnTo>
                    <a:pt x="1828265" y="713482"/>
                  </a:lnTo>
                  <a:lnTo>
                    <a:pt x="1820529" y="710537"/>
                  </a:lnTo>
                  <a:lnTo>
                    <a:pt x="1812565" y="707140"/>
                  </a:lnTo>
                  <a:lnTo>
                    <a:pt x="1805511" y="703516"/>
                  </a:lnTo>
                  <a:lnTo>
                    <a:pt x="1798230" y="699440"/>
                  </a:lnTo>
                  <a:lnTo>
                    <a:pt x="1791404" y="694683"/>
                  </a:lnTo>
                  <a:lnTo>
                    <a:pt x="1784805" y="690154"/>
                  </a:lnTo>
                  <a:lnTo>
                    <a:pt x="1778206" y="685171"/>
                  </a:lnTo>
                  <a:lnTo>
                    <a:pt x="1772063" y="679736"/>
                  </a:lnTo>
                  <a:lnTo>
                    <a:pt x="1766146" y="674073"/>
                  </a:lnTo>
                  <a:lnTo>
                    <a:pt x="1760458" y="668185"/>
                  </a:lnTo>
                  <a:lnTo>
                    <a:pt x="1754997" y="662070"/>
                  </a:lnTo>
                  <a:lnTo>
                    <a:pt x="1749991" y="655502"/>
                  </a:lnTo>
                  <a:lnTo>
                    <a:pt x="1745213" y="648934"/>
                  </a:lnTo>
                  <a:lnTo>
                    <a:pt x="1740662" y="642139"/>
                  </a:lnTo>
                  <a:lnTo>
                    <a:pt x="1736566" y="634892"/>
                  </a:lnTo>
                  <a:lnTo>
                    <a:pt x="1732925" y="627418"/>
                  </a:lnTo>
                  <a:lnTo>
                    <a:pt x="1729512" y="619944"/>
                  </a:lnTo>
                  <a:lnTo>
                    <a:pt x="1726554" y="612243"/>
                  </a:lnTo>
                  <a:lnTo>
                    <a:pt x="1723596" y="604543"/>
                  </a:lnTo>
                  <a:lnTo>
                    <a:pt x="1721548" y="596390"/>
                  </a:lnTo>
                  <a:lnTo>
                    <a:pt x="1719500" y="588010"/>
                  </a:lnTo>
                  <a:lnTo>
                    <a:pt x="1717908" y="579856"/>
                  </a:lnTo>
                  <a:lnTo>
                    <a:pt x="1716997" y="571476"/>
                  </a:lnTo>
                  <a:lnTo>
                    <a:pt x="1716315" y="562644"/>
                  </a:lnTo>
                  <a:lnTo>
                    <a:pt x="1716087" y="553811"/>
                  </a:lnTo>
                  <a:lnTo>
                    <a:pt x="1716315" y="545431"/>
                  </a:lnTo>
                  <a:lnTo>
                    <a:pt x="1716997" y="536598"/>
                  </a:lnTo>
                  <a:lnTo>
                    <a:pt x="1717908" y="528218"/>
                  </a:lnTo>
                  <a:lnTo>
                    <a:pt x="1719500" y="519838"/>
                  </a:lnTo>
                  <a:lnTo>
                    <a:pt x="1721548" y="511685"/>
                  </a:lnTo>
                  <a:lnTo>
                    <a:pt x="1723596" y="503305"/>
                  </a:lnTo>
                  <a:lnTo>
                    <a:pt x="1726554" y="495605"/>
                  </a:lnTo>
                  <a:lnTo>
                    <a:pt x="1729512" y="487904"/>
                  </a:lnTo>
                  <a:lnTo>
                    <a:pt x="1732925" y="480430"/>
                  </a:lnTo>
                  <a:lnTo>
                    <a:pt x="1736566" y="472956"/>
                  </a:lnTo>
                  <a:lnTo>
                    <a:pt x="1740662" y="465709"/>
                  </a:lnTo>
                  <a:lnTo>
                    <a:pt x="1745213" y="459141"/>
                  </a:lnTo>
                  <a:lnTo>
                    <a:pt x="1749991" y="452346"/>
                  </a:lnTo>
                  <a:lnTo>
                    <a:pt x="1754997" y="446005"/>
                  </a:lnTo>
                  <a:lnTo>
                    <a:pt x="1760458" y="439890"/>
                  </a:lnTo>
                  <a:lnTo>
                    <a:pt x="1766146" y="433775"/>
                  </a:lnTo>
                  <a:lnTo>
                    <a:pt x="1772063" y="428113"/>
                  </a:lnTo>
                  <a:lnTo>
                    <a:pt x="1778206" y="422677"/>
                  </a:lnTo>
                  <a:lnTo>
                    <a:pt x="1784805" y="417921"/>
                  </a:lnTo>
                  <a:lnTo>
                    <a:pt x="1791404" y="412938"/>
                  </a:lnTo>
                  <a:lnTo>
                    <a:pt x="1798230" y="408635"/>
                  </a:lnTo>
                  <a:lnTo>
                    <a:pt x="1805511" y="404558"/>
                  </a:lnTo>
                  <a:lnTo>
                    <a:pt x="1812565" y="400935"/>
                  </a:lnTo>
                  <a:lnTo>
                    <a:pt x="1820529" y="397537"/>
                  </a:lnTo>
                  <a:lnTo>
                    <a:pt x="1828265" y="394367"/>
                  </a:lnTo>
                  <a:lnTo>
                    <a:pt x="1836002" y="391649"/>
                  </a:lnTo>
                  <a:lnTo>
                    <a:pt x="1844193" y="389610"/>
                  </a:lnTo>
                  <a:lnTo>
                    <a:pt x="1852612" y="387572"/>
                  </a:lnTo>
                  <a:lnTo>
                    <a:pt x="1860804" y="385987"/>
                  </a:lnTo>
                  <a:lnTo>
                    <a:pt x="1869223" y="384854"/>
                  </a:lnTo>
                  <a:lnTo>
                    <a:pt x="1878097" y="384401"/>
                  </a:lnTo>
                  <a:lnTo>
                    <a:pt x="1886971" y="384175"/>
                  </a:lnTo>
                  <a:close/>
                  <a:moveTo>
                    <a:pt x="1493053" y="58920"/>
                  </a:moveTo>
                  <a:lnTo>
                    <a:pt x="1493053" y="71384"/>
                  </a:lnTo>
                  <a:lnTo>
                    <a:pt x="1486255" y="72064"/>
                  </a:lnTo>
                  <a:lnTo>
                    <a:pt x="1480136" y="72970"/>
                  </a:lnTo>
                  <a:lnTo>
                    <a:pt x="1474471" y="74103"/>
                  </a:lnTo>
                  <a:lnTo>
                    <a:pt x="1469032" y="75463"/>
                  </a:lnTo>
                  <a:lnTo>
                    <a:pt x="1464046" y="77276"/>
                  </a:lnTo>
                  <a:lnTo>
                    <a:pt x="1459741" y="79089"/>
                  </a:lnTo>
                  <a:lnTo>
                    <a:pt x="1455661" y="81128"/>
                  </a:lnTo>
                  <a:lnTo>
                    <a:pt x="1452036" y="83621"/>
                  </a:lnTo>
                  <a:lnTo>
                    <a:pt x="1448863" y="86341"/>
                  </a:lnTo>
                  <a:lnTo>
                    <a:pt x="1446144" y="89060"/>
                  </a:lnTo>
                  <a:lnTo>
                    <a:pt x="1443877" y="92233"/>
                  </a:lnTo>
                  <a:lnTo>
                    <a:pt x="1441611" y="95632"/>
                  </a:lnTo>
                  <a:lnTo>
                    <a:pt x="1440252" y="99258"/>
                  </a:lnTo>
                  <a:lnTo>
                    <a:pt x="1439118" y="102657"/>
                  </a:lnTo>
                  <a:lnTo>
                    <a:pt x="1438665" y="106963"/>
                  </a:lnTo>
                  <a:lnTo>
                    <a:pt x="1438439" y="111042"/>
                  </a:lnTo>
                  <a:lnTo>
                    <a:pt x="1438439" y="113988"/>
                  </a:lnTo>
                  <a:lnTo>
                    <a:pt x="1438665" y="116934"/>
                  </a:lnTo>
                  <a:lnTo>
                    <a:pt x="1439118" y="119880"/>
                  </a:lnTo>
                  <a:lnTo>
                    <a:pt x="1439798" y="122599"/>
                  </a:lnTo>
                  <a:lnTo>
                    <a:pt x="1440931" y="125092"/>
                  </a:lnTo>
                  <a:lnTo>
                    <a:pt x="1442064" y="127812"/>
                  </a:lnTo>
                  <a:lnTo>
                    <a:pt x="1443198" y="130304"/>
                  </a:lnTo>
                  <a:lnTo>
                    <a:pt x="1444784" y="132797"/>
                  </a:lnTo>
                  <a:lnTo>
                    <a:pt x="1448183" y="137329"/>
                  </a:lnTo>
                  <a:lnTo>
                    <a:pt x="1451809" y="141409"/>
                  </a:lnTo>
                  <a:lnTo>
                    <a:pt x="1455888" y="144808"/>
                  </a:lnTo>
                  <a:lnTo>
                    <a:pt x="1460194" y="147527"/>
                  </a:lnTo>
                  <a:lnTo>
                    <a:pt x="1465633" y="150700"/>
                  </a:lnTo>
                  <a:lnTo>
                    <a:pt x="1472884" y="154552"/>
                  </a:lnTo>
                  <a:lnTo>
                    <a:pt x="1482402" y="158858"/>
                  </a:lnTo>
                  <a:lnTo>
                    <a:pt x="1493733" y="164070"/>
                  </a:lnTo>
                  <a:lnTo>
                    <a:pt x="1500532" y="167469"/>
                  </a:lnTo>
                  <a:lnTo>
                    <a:pt x="1503024" y="169056"/>
                  </a:lnTo>
                  <a:lnTo>
                    <a:pt x="1505291" y="170642"/>
                  </a:lnTo>
                  <a:lnTo>
                    <a:pt x="1507330" y="172002"/>
                  </a:lnTo>
                  <a:lnTo>
                    <a:pt x="1508916" y="173588"/>
                  </a:lnTo>
                  <a:lnTo>
                    <a:pt x="1510276" y="175174"/>
                  </a:lnTo>
                  <a:lnTo>
                    <a:pt x="1510956" y="176534"/>
                  </a:lnTo>
                  <a:lnTo>
                    <a:pt x="1512089" y="179707"/>
                  </a:lnTo>
                  <a:lnTo>
                    <a:pt x="1512769" y="184012"/>
                  </a:lnTo>
                  <a:lnTo>
                    <a:pt x="1513449" y="189451"/>
                  </a:lnTo>
                  <a:lnTo>
                    <a:pt x="1513675" y="195343"/>
                  </a:lnTo>
                  <a:lnTo>
                    <a:pt x="1513449" y="197836"/>
                  </a:lnTo>
                  <a:lnTo>
                    <a:pt x="1512769" y="199876"/>
                  </a:lnTo>
                  <a:lnTo>
                    <a:pt x="1512089" y="201689"/>
                  </a:lnTo>
                  <a:lnTo>
                    <a:pt x="1510956" y="203275"/>
                  </a:lnTo>
                  <a:lnTo>
                    <a:pt x="1509596" y="204181"/>
                  </a:lnTo>
                  <a:lnTo>
                    <a:pt x="1507783" y="205314"/>
                  </a:lnTo>
                  <a:lnTo>
                    <a:pt x="1505291" y="205768"/>
                  </a:lnTo>
                  <a:lnTo>
                    <a:pt x="1502798" y="205768"/>
                  </a:lnTo>
                  <a:lnTo>
                    <a:pt x="1499852" y="205541"/>
                  </a:lnTo>
                  <a:lnTo>
                    <a:pt x="1498719" y="205314"/>
                  </a:lnTo>
                  <a:lnTo>
                    <a:pt x="1497586" y="204861"/>
                  </a:lnTo>
                  <a:lnTo>
                    <a:pt x="1496679" y="204181"/>
                  </a:lnTo>
                  <a:lnTo>
                    <a:pt x="1495773" y="203728"/>
                  </a:lnTo>
                  <a:lnTo>
                    <a:pt x="1495319" y="203048"/>
                  </a:lnTo>
                  <a:lnTo>
                    <a:pt x="1494866" y="201915"/>
                  </a:lnTo>
                  <a:lnTo>
                    <a:pt x="1493960" y="199422"/>
                  </a:lnTo>
                  <a:lnTo>
                    <a:pt x="1493506" y="195343"/>
                  </a:lnTo>
                  <a:lnTo>
                    <a:pt x="1493280" y="189678"/>
                  </a:lnTo>
                  <a:lnTo>
                    <a:pt x="1493053" y="182426"/>
                  </a:lnTo>
                  <a:lnTo>
                    <a:pt x="1493053" y="172908"/>
                  </a:lnTo>
                  <a:lnTo>
                    <a:pt x="1439118" y="172908"/>
                  </a:lnTo>
                  <a:lnTo>
                    <a:pt x="1439118" y="180613"/>
                  </a:lnTo>
                  <a:lnTo>
                    <a:pt x="1439345" y="186732"/>
                  </a:lnTo>
                  <a:lnTo>
                    <a:pt x="1440252" y="192624"/>
                  </a:lnTo>
                  <a:lnTo>
                    <a:pt x="1441385" y="197836"/>
                  </a:lnTo>
                  <a:lnTo>
                    <a:pt x="1442291" y="200329"/>
                  </a:lnTo>
                  <a:lnTo>
                    <a:pt x="1443198" y="202822"/>
                  </a:lnTo>
                  <a:lnTo>
                    <a:pt x="1444331" y="205088"/>
                  </a:lnTo>
                  <a:lnTo>
                    <a:pt x="1445237" y="207127"/>
                  </a:lnTo>
                  <a:lnTo>
                    <a:pt x="1446823" y="209167"/>
                  </a:lnTo>
                  <a:lnTo>
                    <a:pt x="1448183" y="210980"/>
                  </a:lnTo>
                  <a:lnTo>
                    <a:pt x="1449769" y="212793"/>
                  </a:lnTo>
                  <a:lnTo>
                    <a:pt x="1451582" y="214379"/>
                  </a:lnTo>
                  <a:lnTo>
                    <a:pt x="1453395" y="215965"/>
                  </a:lnTo>
                  <a:lnTo>
                    <a:pt x="1455435" y="217098"/>
                  </a:lnTo>
                  <a:lnTo>
                    <a:pt x="1459514" y="219818"/>
                  </a:lnTo>
                  <a:lnTo>
                    <a:pt x="1463593" y="221857"/>
                  </a:lnTo>
                  <a:lnTo>
                    <a:pt x="1468352" y="223897"/>
                  </a:lnTo>
                  <a:lnTo>
                    <a:pt x="1472884" y="225483"/>
                  </a:lnTo>
                  <a:lnTo>
                    <a:pt x="1477643" y="226616"/>
                  </a:lnTo>
                  <a:lnTo>
                    <a:pt x="1482629" y="227976"/>
                  </a:lnTo>
                  <a:lnTo>
                    <a:pt x="1487841" y="228656"/>
                  </a:lnTo>
                  <a:lnTo>
                    <a:pt x="1493053" y="229336"/>
                  </a:lnTo>
                  <a:lnTo>
                    <a:pt x="1493053" y="244519"/>
                  </a:lnTo>
                  <a:lnTo>
                    <a:pt x="1517981" y="244519"/>
                  </a:lnTo>
                  <a:lnTo>
                    <a:pt x="1517981" y="229789"/>
                  </a:lnTo>
                  <a:lnTo>
                    <a:pt x="1524780" y="228656"/>
                  </a:lnTo>
                  <a:lnTo>
                    <a:pt x="1530898" y="227749"/>
                  </a:lnTo>
                  <a:lnTo>
                    <a:pt x="1536790" y="226163"/>
                  </a:lnTo>
                  <a:lnTo>
                    <a:pt x="1542229" y="224577"/>
                  </a:lnTo>
                  <a:lnTo>
                    <a:pt x="1547215" y="222537"/>
                  </a:lnTo>
                  <a:lnTo>
                    <a:pt x="1551747" y="220271"/>
                  </a:lnTo>
                  <a:lnTo>
                    <a:pt x="1555826" y="218005"/>
                  </a:lnTo>
                  <a:lnTo>
                    <a:pt x="1559452" y="215059"/>
                  </a:lnTo>
                  <a:lnTo>
                    <a:pt x="1562851" y="211660"/>
                  </a:lnTo>
                  <a:lnTo>
                    <a:pt x="1565571" y="208487"/>
                  </a:lnTo>
                  <a:lnTo>
                    <a:pt x="1568063" y="204861"/>
                  </a:lnTo>
                  <a:lnTo>
                    <a:pt x="1569876" y="201009"/>
                  </a:lnTo>
                  <a:lnTo>
                    <a:pt x="1571236" y="196476"/>
                  </a:lnTo>
                  <a:lnTo>
                    <a:pt x="1572596" y="192171"/>
                  </a:lnTo>
                  <a:lnTo>
                    <a:pt x="1573049" y="187185"/>
                  </a:lnTo>
                  <a:lnTo>
                    <a:pt x="1573502" y="182199"/>
                  </a:lnTo>
                  <a:lnTo>
                    <a:pt x="1573502" y="179027"/>
                  </a:lnTo>
                  <a:lnTo>
                    <a:pt x="1573049" y="175854"/>
                  </a:lnTo>
                  <a:lnTo>
                    <a:pt x="1572596" y="172908"/>
                  </a:lnTo>
                  <a:lnTo>
                    <a:pt x="1572142" y="170189"/>
                  </a:lnTo>
                  <a:lnTo>
                    <a:pt x="1571236" y="167469"/>
                  </a:lnTo>
                  <a:lnTo>
                    <a:pt x="1570556" y="164750"/>
                  </a:lnTo>
                  <a:lnTo>
                    <a:pt x="1569650" y="162484"/>
                  </a:lnTo>
                  <a:lnTo>
                    <a:pt x="1568290" y="160218"/>
                  </a:lnTo>
                  <a:lnTo>
                    <a:pt x="1565344" y="156139"/>
                  </a:lnTo>
                  <a:lnTo>
                    <a:pt x="1562625" y="152513"/>
                  </a:lnTo>
                  <a:lnTo>
                    <a:pt x="1559225" y="149340"/>
                  </a:lnTo>
                  <a:lnTo>
                    <a:pt x="1555599" y="146847"/>
                  </a:lnTo>
                  <a:lnTo>
                    <a:pt x="1551067" y="144355"/>
                  </a:lnTo>
                  <a:lnTo>
                    <a:pt x="1544722" y="140955"/>
                  </a:lnTo>
                  <a:lnTo>
                    <a:pt x="1537017" y="137329"/>
                  </a:lnTo>
                  <a:lnTo>
                    <a:pt x="1527499" y="132797"/>
                  </a:lnTo>
                  <a:lnTo>
                    <a:pt x="1516621" y="128038"/>
                  </a:lnTo>
                  <a:lnTo>
                    <a:pt x="1508237" y="124186"/>
                  </a:lnTo>
                  <a:lnTo>
                    <a:pt x="1502344" y="120786"/>
                  </a:lnTo>
                  <a:lnTo>
                    <a:pt x="1498719" y="118747"/>
                  </a:lnTo>
                  <a:lnTo>
                    <a:pt x="1497359" y="117614"/>
                  </a:lnTo>
                  <a:lnTo>
                    <a:pt x="1496452" y="116481"/>
                  </a:lnTo>
                  <a:lnTo>
                    <a:pt x="1495319" y="115121"/>
                  </a:lnTo>
                  <a:lnTo>
                    <a:pt x="1494866" y="113535"/>
                  </a:lnTo>
                  <a:lnTo>
                    <a:pt x="1493960" y="111948"/>
                  </a:lnTo>
                  <a:lnTo>
                    <a:pt x="1493733" y="109909"/>
                  </a:lnTo>
                  <a:lnTo>
                    <a:pt x="1493506" y="107869"/>
                  </a:lnTo>
                  <a:lnTo>
                    <a:pt x="1493506" y="105830"/>
                  </a:lnTo>
                  <a:lnTo>
                    <a:pt x="1493506" y="103337"/>
                  </a:lnTo>
                  <a:lnTo>
                    <a:pt x="1493960" y="100844"/>
                  </a:lnTo>
                  <a:lnTo>
                    <a:pt x="1494866" y="99258"/>
                  </a:lnTo>
                  <a:lnTo>
                    <a:pt x="1495773" y="97672"/>
                  </a:lnTo>
                  <a:lnTo>
                    <a:pt x="1497359" y="96312"/>
                  </a:lnTo>
                  <a:lnTo>
                    <a:pt x="1498945" y="95632"/>
                  </a:lnTo>
                  <a:lnTo>
                    <a:pt x="1500985" y="94952"/>
                  </a:lnTo>
                  <a:lnTo>
                    <a:pt x="1503251" y="94725"/>
                  </a:lnTo>
                  <a:lnTo>
                    <a:pt x="1506197" y="94952"/>
                  </a:lnTo>
                  <a:lnTo>
                    <a:pt x="1508463" y="95632"/>
                  </a:lnTo>
                  <a:lnTo>
                    <a:pt x="1510049" y="96538"/>
                  </a:lnTo>
                  <a:lnTo>
                    <a:pt x="1510729" y="96992"/>
                  </a:lnTo>
                  <a:lnTo>
                    <a:pt x="1511409" y="97898"/>
                  </a:lnTo>
                  <a:lnTo>
                    <a:pt x="1512089" y="99938"/>
                  </a:lnTo>
                  <a:lnTo>
                    <a:pt x="1512769" y="103110"/>
                  </a:lnTo>
                  <a:lnTo>
                    <a:pt x="1512995" y="106963"/>
                  </a:lnTo>
                  <a:lnTo>
                    <a:pt x="1512995" y="111495"/>
                  </a:lnTo>
                  <a:lnTo>
                    <a:pt x="1512995" y="118067"/>
                  </a:lnTo>
                  <a:lnTo>
                    <a:pt x="1567157" y="118067"/>
                  </a:lnTo>
                  <a:lnTo>
                    <a:pt x="1567383" y="113535"/>
                  </a:lnTo>
                  <a:lnTo>
                    <a:pt x="1567837" y="110815"/>
                  </a:lnTo>
                  <a:lnTo>
                    <a:pt x="1567383" y="106283"/>
                  </a:lnTo>
                  <a:lnTo>
                    <a:pt x="1566930" y="102430"/>
                  </a:lnTo>
                  <a:lnTo>
                    <a:pt x="1566024" y="98578"/>
                  </a:lnTo>
                  <a:lnTo>
                    <a:pt x="1564664" y="95179"/>
                  </a:lnTo>
                  <a:lnTo>
                    <a:pt x="1562851" y="92006"/>
                  </a:lnTo>
                  <a:lnTo>
                    <a:pt x="1560812" y="88833"/>
                  </a:lnTo>
                  <a:lnTo>
                    <a:pt x="1558092" y="86114"/>
                  </a:lnTo>
                  <a:lnTo>
                    <a:pt x="1555373" y="83395"/>
                  </a:lnTo>
                  <a:lnTo>
                    <a:pt x="1551974" y="81128"/>
                  </a:lnTo>
                  <a:lnTo>
                    <a:pt x="1548121" y="79089"/>
                  </a:lnTo>
                  <a:lnTo>
                    <a:pt x="1544269" y="77276"/>
                  </a:lnTo>
                  <a:lnTo>
                    <a:pt x="1539736" y="75463"/>
                  </a:lnTo>
                  <a:lnTo>
                    <a:pt x="1534751" y="74103"/>
                  </a:lnTo>
                  <a:lnTo>
                    <a:pt x="1529538" y="72970"/>
                  </a:lnTo>
                  <a:lnTo>
                    <a:pt x="1523873" y="72064"/>
                  </a:lnTo>
                  <a:lnTo>
                    <a:pt x="1517981" y="71384"/>
                  </a:lnTo>
                  <a:lnTo>
                    <a:pt x="1517981" y="58920"/>
                  </a:lnTo>
                  <a:lnTo>
                    <a:pt x="1493053" y="58920"/>
                  </a:lnTo>
                  <a:close/>
                  <a:moveTo>
                    <a:pt x="1505970" y="0"/>
                  </a:moveTo>
                  <a:lnTo>
                    <a:pt x="1513675" y="226"/>
                  </a:lnTo>
                  <a:lnTo>
                    <a:pt x="1521380" y="680"/>
                  </a:lnTo>
                  <a:lnTo>
                    <a:pt x="1528859" y="1813"/>
                  </a:lnTo>
                  <a:lnTo>
                    <a:pt x="1536337" y="2946"/>
                  </a:lnTo>
                  <a:lnTo>
                    <a:pt x="1543815" y="4759"/>
                  </a:lnTo>
                  <a:lnTo>
                    <a:pt x="1551067" y="6798"/>
                  </a:lnTo>
                  <a:lnTo>
                    <a:pt x="1557866" y="9291"/>
                  </a:lnTo>
                  <a:lnTo>
                    <a:pt x="1564891" y="11784"/>
                  </a:lnTo>
                  <a:lnTo>
                    <a:pt x="1571689" y="14956"/>
                  </a:lnTo>
                  <a:lnTo>
                    <a:pt x="1578034" y="18129"/>
                  </a:lnTo>
                  <a:lnTo>
                    <a:pt x="1584380" y="21755"/>
                  </a:lnTo>
                  <a:lnTo>
                    <a:pt x="1590725" y="26061"/>
                  </a:lnTo>
                  <a:lnTo>
                    <a:pt x="1596617" y="30140"/>
                  </a:lnTo>
                  <a:lnTo>
                    <a:pt x="1602282" y="34445"/>
                  </a:lnTo>
                  <a:lnTo>
                    <a:pt x="1607948" y="39431"/>
                  </a:lnTo>
                  <a:lnTo>
                    <a:pt x="1613160" y="44190"/>
                  </a:lnTo>
                  <a:lnTo>
                    <a:pt x="1618146" y="49629"/>
                  </a:lnTo>
                  <a:lnTo>
                    <a:pt x="1622905" y="55068"/>
                  </a:lnTo>
                  <a:lnTo>
                    <a:pt x="1627437" y="60960"/>
                  </a:lnTo>
                  <a:lnTo>
                    <a:pt x="1631743" y="66852"/>
                  </a:lnTo>
                  <a:lnTo>
                    <a:pt x="1635595" y="72970"/>
                  </a:lnTo>
                  <a:lnTo>
                    <a:pt x="1639221" y="79316"/>
                  </a:lnTo>
                  <a:lnTo>
                    <a:pt x="1642394" y="85661"/>
                  </a:lnTo>
                  <a:lnTo>
                    <a:pt x="1645566" y="92686"/>
                  </a:lnTo>
                  <a:lnTo>
                    <a:pt x="1648512" y="99484"/>
                  </a:lnTo>
                  <a:lnTo>
                    <a:pt x="1650778" y="106736"/>
                  </a:lnTo>
                  <a:lnTo>
                    <a:pt x="1652818" y="113761"/>
                  </a:lnTo>
                  <a:lnTo>
                    <a:pt x="1654404" y="121013"/>
                  </a:lnTo>
                  <a:lnTo>
                    <a:pt x="1655991" y="128491"/>
                  </a:lnTo>
                  <a:lnTo>
                    <a:pt x="1656670" y="135970"/>
                  </a:lnTo>
                  <a:lnTo>
                    <a:pt x="1657350" y="143675"/>
                  </a:lnTo>
                  <a:lnTo>
                    <a:pt x="1657350" y="151833"/>
                  </a:lnTo>
                  <a:lnTo>
                    <a:pt x="1657350" y="159538"/>
                  </a:lnTo>
                  <a:lnTo>
                    <a:pt x="1656670" y="167243"/>
                  </a:lnTo>
                  <a:lnTo>
                    <a:pt x="1655991" y="174721"/>
                  </a:lnTo>
                  <a:lnTo>
                    <a:pt x="1654404" y="182199"/>
                  </a:lnTo>
                  <a:lnTo>
                    <a:pt x="1652818" y="189678"/>
                  </a:lnTo>
                  <a:lnTo>
                    <a:pt x="1650778" y="196703"/>
                  </a:lnTo>
                  <a:lnTo>
                    <a:pt x="1648512" y="203728"/>
                  </a:lnTo>
                  <a:lnTo>
                    <a:pt x="1645566" y="210753"/>
                  </a:lnTo>
                  <a:lnTo>
                    <a:pt x="1642394" y="217325"/>
                  </a:lnTo>
                  <a:lnTo>
                    <a:pt x="1639221" y="223897"/>
                  </a:lnTo>
                  <a:lnTo>
                    <a:pt x="1635595" y="230242"/>
                  </a:lnTo>
                  <a:lnTo>
                    <a:pt x="1631743" y="236587"/>
                  </a:lnTo>
                  <a:lnTo>
                    <a:pt x="1627437" y="242480"/>
                  </a:lnTo>
                  <a:lnTo>
                    <a:pt x="1622905" y="248145"/>
                  </a:lnTo>
                  <a:lnTo>
                    <a:pt x="1618146" y="253584"/>
                  </a:lnTo>
                  <a:lnTo>
                    <a:pt x="1613160" y="259023"/>
                  </a:lnTo>
                  <a:lnTo>
                    <a:pt x="1607948" y="263781"/>
                  </a:lnTo>
                  <a:lnTo>
                    <a:pt x="1602282" y="268767"/>
                  </a:lnTo>
                  <a:lnTo>
                    <a:pt x="1596617" y="273073"/>
                  </a:lnTo>
                  <a:lnTo>
                    <a:pt x="1590725" y="277378"/>
                  </a:lnTo>
                  <a:lnTo>
                    <a:pt x="1584380" y="281231"/>
                  </a:lnTo>
                  <a:lnTo>
                    <a:pt x="1578034" y="284857"/>
                  </a:lnTo>
                  <a:lnTo>
                    <a:pt x="1571689" y="288256"/>
                  </a:lnTo>
                  <a:lnTo>
                    <a:pt x="1564891" y="291429"/>
                  </a:lnTo>
                  <a:lnTo>
                    <a:pt x="1557866" y="293921"/>
                  </a:lnTo>
                  <a:lnTo>
                    <a:pt x="1551067" y="296641"/>
                  </a:lnTo>
                  <a:lnTo>
                    <a:pt x="1543815" y="298454"/>
                  </a:lnTo>
                  <a:lnTo>
                    <a:pt x="1536337" y="300040"/>
                  </a:lnTo>
                  <a:lnTo>
                    <a:pt x="1528859" y="301400"/>
                  </a:lnTo>
                  <a:lnTo>
                    <a:pt x="1521380" y="302533"/>
                  </a:lnTo>
                  <a:lnTo>
                    <a:pt x="1513675" y="302986"/>
                  </a:lnTo>
                  <a:lnTo>
                    <a:pt x="1505970" y="303213"/>
                  </a:lnTo>
                  <a:lnTo>
                    <a:pt x="1498265" y="302986"/>
                  </a:lnTo>
                  <a:lnTo>
                    <a:pt x="1490334" y="302533"/>
                  </a:lnTo>
                  <a:lnTo>
                    <a:pt x="1482629" y="301400"/>
                  </a:lnTo>
                  <a:lnTo>
                    <a:pt x="1475151" y="300040"/>
                  </a:lnTo>
                  <a:lnTo>
                    <a:pt x="1467899" y="298454"/>
                  </a:lnTo>
                  <a:lnTo>
                    <a:pt x="1460874" y="296641"/>
                  </a:lnTo>
                  <a:lnTo>
                    <a:pt x="1453849" y="293921"/>
                  </a:lnTo>
                  <a:lnTo>
                    <a:pt x="1446823" y="291429"/>
                  </a:lnTo>
                  <a:lnTo>
                    <a:pt x="1440252" y="288256"/>
                  </a:lnTo>
                  <a:lnTo>
                    <a:pt x="1433453" y="284857"/>
                  </a:lnTo>
                  <a:lnTo>
                    <a:pt x="1427334" y="281231"/>
                  </a:lnTo>
                  <a:lnTo>
                    <a:pt x="1420989" y="277378"/>
                  </a:lnTo>
                  <a:lnTo>
                    <a:pt x="1415097" y="273073"/>
                  </a:lnTo>
                  <a:lnTo>
                    <a:pt x="1409432" y="268767"/>
                  </a:lnTo>
                  <a:lnTo>
                    <a:pt x="1403766" y="263781"/>
                  </a:lnTo>
                  <a:lnTo>
                    <a:pt x="1398781" y="259023"/>
                  </a:lnTo>
                  <a:lnTo>
                    <a:pt x="1393569" y="253584"/>
                  </a:lnTo>
                  <a:lnTo>
                    <a:pt x="1388810" y="248145"/>
                  </a:lnTo>
                  <a:lnTo>
                    <a:pt x="1384277" y="242480"/>
                  </a:lnTo>
                  <a:lnTo>
                    <a:pt x="1380198" y="236587"/>
                  </a:lnTo>
                  <a:lnTo>
                    <a:pt x="1376346" y="230242"/>
                  </a:lnTo>
                  <a:lnTo>
                    <a:pt x="1372267" y="223897"/>
                  </a:lnTo>
                  <a:lnTo>
                    <a:pt x="1369094" y="217325"/>
                  </a:lnTo>
                  <a:lnTo>
                    <a:pt x="1366148" y="210753"/>
                  </a:lnTo>
                  <a:lnTo>
                    <a:pt x="1363429" y="203728"/>
                  </a:lnTo>
                  <a:lnTo>
                    <a:pt x="1360936" y="196703"/>
                  </a:lnTo>
                  <a:lnTo>
                    <a:pt x="1358896" y="189678"/>
                  </a:lnTo>
                  <a:lnTo>
                    <a:pt x="1357083" y="182199"/>
                  </a:lnTo>
                  <a:lnTo>
                    <a:pt x="1355950" y="174721"/>
                  </a:lnTo>
                  <a:lnTo>
                    <a:pt x="1354817" y="167243"/>
                  </a:lnTo>
                  <a:lnTo>
                    <a:pt x="1354364" y="159538"/>
                  </a:lnTo>
                  <a:lnTo>
                    <a:pt x="1354137" y="151833"/>
                  </a:lnTo>
                  <a:lnTo>
                    <a:pt x="1354364" y="143675"/>
                  </a:lnTo>
                  <a:lnTo>
                    <a:pt x="1354817" y="135970"/>
                  </a:lnTo>
                  <a:lnTo>
                    <a:pt x="1355950" y="128491"/>
                  </a:lnTo>
                  <a:lnTo>
                    <a:pt x="1357083" y="121013"/>
                  </a:lnTo>
                  <a:lnTo>
                    <a:pt x="1358896" y="113761"/>
                  </a:lnTo>
                  <a:lnTo>
                    <a:pt x="1360936" y="106736"/>
                  </a:lnTo>
                  <a:lnTo>
                    <a:pt x="1363429" y="99484"/>
                  </a:lnTo>
                  <a:lnTo>
                    <a:pt x="1366148" y="92686"/>
                  </a:lnTo>
                  <a:lnTo>
                    <a:pt x="1369094" y="85661"/>
                  </a:lnTo>
                  <a:lnTo>
                    <a:pt x="1372267" y="79316"/>
                  </a:lnTo>
                  <a:lnTo>
                    <a:pt x="1376346" y="72970"/>
                  </a:lnTo>
                  <a:lnTo>
                    <a:pt x="1380198" y="66852"/>
                  </a:lnTo>
                  <a:lnTo>
                    <a:pt x="1384277" y="60960"/>
                  </a:lnTo>
                  <a:lnTo>
                    <a:pt x="1388810" y="55068"/>
                  </a:lnTo>
                  <a:lnTo>
                    <a:pt x="1393569" y="49629"/>
                  </a:lnTo>
                  <a:lnTo>
                    <a:pt x="1398781" y="44190"/>
                  </a:lnTo>
                  <a:lnTo>
                    <a:pt x="1403766" y="39431"/>
                  </a:lnTo>
                  <a:lnTo>
                    <a:pt x="1409432" y="34445"/>
                  </a:lnTo>
                  <a:lnTo>
                    <a:pt x="1415097" y="30140"/>
                  </a:lnTo>
                  <a:lnTo>
                    <a:pt x="1420989" y="26061"/>
                  </a:lnTo>
                  <a:lnTo>
                    <a:pt x="1427334" y="21755"/>
                  </a:lnTo>
                  <a:lnTo>
                    <a:pt x="1433453" y="18129"/>
                  </a:lnTo>
                  <a:lnTo>
                    <a:pt x="1440252" y="14956"/>
                  </a:lnTo>
                  <a:lnTo>
                    <a:pt x="1446823" y="11784"/>
                  </a:lnTo>
                  <a:lnTo>
                    <a:pt x="1453849" y="9291"/>
                  </a:lnTo>
                  <a:lnTo>
                    <a:pt x="1460874" y="6798"/>
                  </a:lnTo>
                  <a:lnTo>
                    <a:pt x="1467899" y="4759"/>
                  </a:lnTo>
                  <a:lnTo>
                    <a:pt x="1475151" y="2946"/>
                  </a:lnTo>
                  <a:lnTo>
                    <a:pt x="1482629" y="1813"/>
                  </a:lnTo>
                  <a:lnTo>
                    <a:pt x="1490334" y="680"/>
                  </a:lnTo>
                  <a:lnTo>
                    <a:pt x="1498265" y="226"/>
                  </a:lnTo>
                  <a:lnTo>
                    <a:pt x="15059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3513513" y="3297362"/>
              <a:ext cx="2174410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80525" y="2100441"/>
            <a:ext cx="2174410" cy="1898182"/>
            <a:chOff x="6080525" y="2211710"/>
            <a:chExt cx="2174410" cy="1898182"/>
          </a:xfrm>
        </p:grpSpPr>
        <p:sp>
          <p:nvSpPr>
            <p:cNvPr id="89" name="KSO_Shape"/>
            <p:cNvSpPr/>
            <p:nvPr/>
          </p:nvSpPr>
          <p:spPr bwMode="auto">
            <a:xfrm>
              <a:off x="6728160" y="2211710"/>
              <a:ext cx="879140" cy="861558"/>
            </a:xfrm>
            <a:custGeom>
              <a:avLst/>
              <a:gdLst>
                <a:gd name="T0" fmla="*/ 671183 w 2452688"/>
                <a:gd name="T1" fmla="*/ 1802019 h 2401888"/>
                <a:gd name="T2" fmla="*/ 697226 w 2452688"/>
                <a:gd name="T3" fmla="*/ 1741861 h 2401888"/>
                <a:gd name="T4" fmla="*/ 724296 w 2452688"/>
                <a:gd name="T5" fmla="*/ 1854992 h 2401888"/>
                <a:gd name="T6" fmla="*/ 592436 w 2452688"/>
                <a:gd name="T7" fmla="*/ 1815775 h 2401888"/>
                <a:gd name="T8" fmla="*/ 174743 w 2452688"/>
                <a:gd name="T9" fmla="*/ 1762187 h 2401888"/>
                <a:gd name="T10" fmla="*/ 239956 w 2452688"/>
                <a:gd name="T11" fmla="*/ 1779229 h 2401888"/>
                <a:gd name="T12" fmla="*/ 302691 w 2452688"/>
                <a:gd name="T13" fmla="*/ 1793601 h 2401888"/>
                <a:gd name="T14" fmla="*/ 183410 w 2452688"/>
                <a:gd name="T15" fmla="*/ 1863820 h 2401888"/>
                <a:gd name="T16" fmla="*/ 112008 w 2452688"/>
                <a:gd name="T17" fmla="*/ 1750484 h 2401888"/>
                <a:gd name="T18" fmla="*/ 1868602 w 2452688"/>
                <a:gd name="T19" fmla="*/ 1845933 h 2401888"/>
                <a:gd name="T20" fmla="*/ 1747893 w 2452688"/>
                <a:gd name="T21" fmla="*/ 1825585 h 2401888"/>
                <a:gd name="T22" fmla="*/ 400000 w 2452688"/>
                <a:gd name="T23" fmla="*/ 1150754 h 2401888"/>
                <a:gd name="T24" fmla="*/ 303186 w 2452688"/>
                <a:gd name="T25" fmla="*/ 1244504 h 2401888"/>
                <a:gd name="T26" fmla="*/ 342035 w 2452688"/>
                <a:gd name="T27" fmla="*/ 1347505 h 2401888"/>
                <a:gd name="T28" fmla="*/ 460431 w 2452688"/>
                <a:gd name="T29" fmla="*/ 1459758 h 2401888"/>
                <a:gd name="T30" fmla="*/ 331552 w 2452688"/>
                <a:gd name="T31" fmla="*/ 1422751 h 2401888"/>
                <a:gd name="T32" fmla="*/ 323946 w 2452688"/>
                <a:gd name="T33" fmla="*/ 1490185 h 2401888"/>
                <a:gd name="T34" fmla="*/ 469681 w 2452688"/>
                <a:gd name="T35" fmla="*/ 1513006 h 2401888"/>
                <a:gd name="T36" fmla="*/ 563412 w 2452688"/>
                <a:gd name="T37" fmla="*/ 1410827 h 2401888"/>
                <a:gd name="T38" fmla="*/ 387667 w 2452688"/>
                <a:gd name="T39" fmla="*/ 1304742 h 2401888"/>
                <a:gd name="T40" fmla="*/ 419733 w 2452688"/>
                <a:gd name="T41" fmla="*/ 1238541 h 2401888"/>
                <a:gd name="T42" fmla="*/ 526413 w 2452688"/>
                <a:gd name="T43" fmla="*/ 1275549 h 2401888"/>
                <a:gd name="T44" fmla="*/ 496197 w 2452688"/>
                <a:gd name="T45" fmla="*/ 1197423 h 2401888"/>
                <a:gd name="T46" fmla="*/ 109969 w 2452688"/>
                <a:gd name="T47" fmla="*/ 1103469 h 2401888"/>
                <a:gd name="T48" fmla="*/ 81603 w 2452688"/>
                <a:gd name="T49" fmla="*/ 1193107 h 2401888"/>
                <a:gd name="T50" fmla="*/ 174512 w 2452688"/>
                <a:gd name="T51" fmla="*/ 1104702 h 2401888"/>
                <a:gd name="T52" fmla="*/ 795272 w 2452688"/>
                <a:gd name="T53" fmla="*/ 1175631 h 2401888"/>
                <a:gd name="T54" fmla="*/ 791778 w 2452688"/>
                <a:gd name="T55" fmla="*/ 1121355 h 2401888"/>
                <a:gd name="T56" fmla="*/ 359301 w 2452688"/>
                <a:gd name="T57" fmla="*/ 970040 h 2401888"/>
                <a:gd name="T58" fmla="*/ 524563 w 2452688"/>
                <a:gd name="T59" fmla="*/ 971479 h 2401888"/>
                <a:gd name="T60" fmla="*/ 1012915 w 2452688"/>
                <a:gd name="T61" fmla="*/ 1020408 h 2401888"/>
                <a:gd name="T62" fmla="*/ 930286 w 2452688"/>
                <a:gd name="T63" fmla="*/ 1653261 h 2401888"/>
                <a:gd name="T64" fmla="*/ 1644 w 2452688"/>
                <a:gd name="T65" fmla="*/ 1700329 h 2401888"/>
                <a:gd name="T66" fmla="*/ 867596 w 2452688"/>
                <a:gd name="T67" fmla="*/ 1645245 h 2401888"/>
                <a:gd name="T68" fmla="*/ 961940 w 2452688"/>
                <a:gd name="T69" fmla="*/ 1015269 h 2401888"/>
                <a:gd name="T70" fmla="*/ 1270821 w 2452688"/>
                <a:gd name="T71" fmla="*/ 963979 h 2401888"/>
                <a:gd name="T72" fmla="*/ 1037783 w 2452688"/>
                <a:gd name="T73" fmla="*/ 977788 h 2401888"/>
                <a:gd name="T74" fmla="*/ 545734 w 2452688"/>
                <a:gd name="T75" fmla="*/ 931595 h 2401888"/>
                <a:gd name="T76" fmla="*/ 798971 w 2452688"/>
                <a:gd name="T77" fmla="*/ 1038502 h 2401888"/>
                <a:gd name="T78" fmla="*/ 865775 w 2452688"/>
                <a:gd name="T79" fmla="*/ 1545900 h 2401888"/>
                <a:gd name="T80" fmla="*/ 84892 w 2452688"/>
                <a:gd name="T81" fmla="*/ 1611895 h 2401888"/>
                <a:gd name="T82" fmla="*/ 11922 w 2452688"/>
                <a:gd name="T83" fmla="*/ 1118888 h 2401888"/>
                <a:gd name="T84" fmla="*/ 288386 w 2452688"/>
                <a:gd name="T85" fmla="*/ 988748 h 2401888"/>
                <a:gd name="T86" fmla="*/ 1660160 w 2452688"/>
                <a:gd name="T87" fmla="*/ 415621 h 2401888"/>
                <a:gd name="T88" fmla="*/ 1772833 w 2452688"/>
                <a:gd name="T89" fmla="*/ 642519 h 2401888"/>
                <a:gd name="T90" fmla="*/ 1785786 w 2452688"/>
                <a:gd name="T91" fmla="*/ 1094874 h 2401888"/>
                <a:gd name="T92" fmla="*/ 1508627 w 2452688"/>
                <a:gd name="T93" fmla="*/ 1339668 h 2401888"/>
                <a:gd name="T94" fmla="*/ 1399449 w 2452688"/>
                <a:gd name="T95" fmla="*/ 1830079 h 2401888"/>
                <a:gd name="T96" fmla="*/ 1273001 w 2452688"/>
                <a:gd name="T97" fmla="*/ 1839747 h 2401888"/>
                <a:gd name="T98" fmla="*/ 1304870 w 2452688"/>
                <a:gd name="T99" fmla="*/ 1317657 h 2401888"/>
                <a:gd name="T100" fmla="*/ 1505131 w 2452688"/>
                <a:gd name="T101" fmla="*/ 997985 h 2401888"/>
                <a:gd name="T102" fmla="*/ 1238047 w 2452688"/>
                <a:gd name="T103" fmla="*/ 895541 h 2401888"/>
                <a:gd name="T104" fmla="*/ 1035113 w 2452688"/>
                <a:gd name="T105" fmla="*/ 857896 h 2401888"/>
                <a:gd name="T106" fmla="*/ 1087542 w 2452688"/>
                <a:gd name="T107" fmla="*/ 777258 h 2401888"/>
                <a:gd name="T108" fmla="*/ 1449001 w 2452688"/>
                <a:gd name="T109" fmla="*/ 565172 h 2401888"/>
                <a:gd name="T110" fmla="*/ 1468945 w 2452688"/>
                <a:gd name="T111" fmla="*/ 524647 h 2401888"/>
                <a:gd name="T112" fmla="*/ 1529805 w 2452688"/>
                <a:gd name="T113" fmla="*/ 492557 h 2401888"/>
                <a:gd name="T114" fmla="*/ 1579934 w 2452688"/>
                <a:gd name="T115" fmla="*/ 19507 h 2401888"/>
                <a:gd name="T116" fmla="*/ 1650977 w 2452688"/>
                <a:gd name="T117" fmla="*/ 239626 h 2401888"/>
                <a:gd name="T118" fmla="*/ 1485621 w 2452688"/>
                <a:gd name="T119" fmla="*/ 400815 h 2401888"/>
                <a:gd name="T120" fmla="*/ 1372980 w 2452688"/>
                <a:gd name="T121" fmla="*/ 256669 h 2401888"/>
                <a:gd name="T122" fmla="*/ 1448760 w 2452688"/>
                <a:gd name="T123" fmla="*/ 12526 h 24018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52688" h="2401888">
                  <a:moveTo>
                    <a:pt x="754049" y="2238375"/>
                  </a:moveTo>
                  <a:lnTo>
                    <a:pt x="853059" y="2238375"/>
                  </a:lnTo>
                  <a:lnTo>
                    <a:pt x="850418" y="2239696"/>
                  </a:lnTo>
                  <a:lnTo>
                    <a:pt x="848042" y="2241017"/>
                  </a:lnTo>
                  <a:lnTo>
                    <a:pt x="845666" y="2243130"/>
                  </a:lnTo>
                  <a:lnTo>
                    <a:pt x="843554" y="2244715"/>
                  </a:lnTo>
                  <a:lnTo>
                    <a:pt x="841442" y="2247092"/>
                  </a:lnTo>
                  <a:lnTo>
                    <a:pt x="839593" y="2248942"/>
                  </a:lnTo>
                  <a:lnTo>
                    <a:pt x="837745" y="2251319"/>
                  </a:lnTo>
                  <a:lnTo>
                    <a:pt x="836161" y="2253696"/>
                  </a:lnTo>
                  <a:lnTo>
                    <a:pt x="834841" y="2256338"/>
                  </a:lnTo>
                  <a:lnTo>
                    <a:pt x="833521" y="2258715"/>
                  </a:lnTo>
                  <a:lnTo>
                    <a:pt x="832465" y="2261621"/>
                  </a:lnTo>
                  <a:lnTo>
                    <a:pt x="831409" y="2264263"/>
                  </a:lnTo>
                  <a:lnTo>
                    <a:pt x="830881" y="2267168"/>
                  </a:lnTo>
                  <a:lnTo>
                    <a:pt x="830352" y="2270338"/>
                  </a:lnTo>
                  <a:lnTo>
                    <a:pt x="830088" y="2272980"/>
                  </a:lnTo>
                  <a:lnTo>
                    <a:pt x="829824" y="2276150"/>
                  </a:lnTo>
                  <a:lnTo>
                    <a:pt x="830088" y="2280640"/>
                  </a:lnTo>
                  <a:lnTo>
                    <a:pt x="830617" y="2284867"/>
                  </a:lnTo>
                  <a:lnTo>
                    <a:pt x="831673" y="2289093"/>
                  </a:lnTo>
                  <a:lnTo>
                    <a:pt x="832993" y="2293056"/>
                  </a:lnTo>
                  <a:lnTo>
                    <a:pt x="835105" y="2297018"/>
                  </a:lnTo>
                  <a:lnTo>
                    <a:pt x="837217" y="2300188"/>
                  </a:lnTo>
                  <a:lnTo>
                    <a:pt x="839593" y="2303622"/>
                  </a:lnTo>
                  <a:lnTo>
                    <a:pt x="842234" y="2306792"/>
                  </a:lnTo>
                  <a:lnTo>
                    <a:pt x="845402" y="2309433"/>
                  </a:lnTo>
                  <a:lnTo>
                    <a:pt x="848834" y="2312075"/>
                  </a:lnTo>
                  <a:lnTo>
                    <a:pt x="852267" y="2314188"/>
                  </a:lnTo>
                  <a:lnTo>
                    <a:pt x="855963" y="2316037"/>
                  </a:lnTo>
                  <a:lnTo>
                    <a:pt x="859923" y="2317358"/>
                  </a:lnTo>
                  <a:lnTo>
                    <a:pt x="864148" y="2318415"/>
                  </a:lnTo>
                  <a:lnTo>
                    <a:pt x="868372" y="2319207"/>
                  </a:lnTo>
                  <a:lnTo>
                    <a:pt x="872861" y="2319207"/>
                  </a:lnTo>
                  <a:lnTo>
                    <a:pt x="877349" y="2319207"/>
                  </a:lnTo>
                  <a:lnTo>
                    <a:pt x="881574" y="2318415"/>
                  </a:lnTo>
                  <a:lnTo>
                    <a:pt x="885798" y="2317358"/>
                  </a:lnTo>
                  <a:lnTo>
                    <a:pt x="889758" y="2316037"/>
                  </a:lnTo>
                  <a:lnTo>
                    <a:pt x="893191" y="2314188"/>
                  </a:lnTo>
                  <a:lnTo>
                    <a:pt x="896887" y="2312075"/>
                  </a:lnTo>
                  <a:lnTo>
                    <a:pt x="900319" y="2309433"/>
                  </a:lnTo>
                  <a:lnTo>
                    <a:pt x="903488" y="2306792"/>
                  </a:lnTo>
                  <a:lnTo>
                    <a:pt x="906128" y="2303622"/>
                  </a:lnTo>
                  <a:lnTo>
                    <a:pt x="908768" y="2300188"/>
                  </a:lnTo>
                  <a:lnTo>
                    <a:pt x="910616" y="2297018"/>
                  </a:lnTo>
                  <a:lnTo>
                    <a:pt x="912729" y="2293056"/>
                  </a:lnTo>
                  <a:lnTo>
                    <a:pt x="914049" y="2289093"/>
                  </a:lnTo>
                  <a:lnTo>
                    <a:pt x="915105" y="2284867"/>
                  </a:lnTo>
                  <a:lnTo>
                    <a:pt x="915633" y="2280640"/>
                  </a:lnTo>
                  <a:lnTo>
                    <a:pt x="915897" y="2276150"/>
                  </a:lnTo>
                  <a:lnTo>
                    <a:pt x="915897" y="2272980"/>
                  </a:lnTo>
                  <a:lnTo>
                    <a:pt x="915369" y="2270338"/>
                  </a:lnTo>
                  <a:lnTo>
                    <a:pt x="915105" y="2267168"/>
                  </a:lnTo>
                  <a:lnTo>
                    <a:pt x="914313" y="2264263"/>
                  </a:lnTo>
                  <a:lnTo>
                    <a:pt x="913521" y="2261621"/>
                  </a:lnTo>
                  <a:lnTo>
                    <a:pt x="912465" y="2258715"/>
                  </a:lnTo>
                  <a:lnTo>
                    <a:pt x="910881" y="2256338"/>
                  </a:lnTo>
                  <a:lnTo>
                    <a:pt x="909560" y="2253696"/>
                  </a:lnTo>
                  <a:lnTo>
                    <a:pt x="907976" y="2251319"/>
                  </a:lnTo>
                  <a:lnTo>
                    <a:pt x="906128" y="2248942"/>
                  </a:lnTo>
                  <a:lnTo>
                    <a:pt x="904280" y="2247092"/>
                  </a:lnTo>
                  <a:lnTo>
                    <a:pt x="902168" y="2244715"/>
                  </a:lnTo>
                  <a:lnTo>
                    <a:pt x="900055" y="2243130"/>
                  </a:lnTo>
                  <a:lnTo>
                    <a:pt x="897679" y="2241017"/>
                  </a:lnTo>
                  <a:lnTo>
                    <a:pt x="895303" y="2239696"/>
                  </a:lnTo>
                  <a:lnTo>
                    <a:pt x="892663" y="2238375"/>
                  </a:lnTo>
                  <a:lnTo>
                    <a:pt x="991673" y="2238375"/>
                  </a:lnTo>
                  <a:lnTo>
                    <a:pt x="994577" y="2247357"/>
                  </a:lnTo>
                  <a:lnTo>
                    <a:pt x="995633" y="2252111"/>
                  </a:lnTo>
                  <a:lnTo>
                    <a:pt x="996425" y="2256866"/>
                  </a:lnTo>
                  <a:lnTo>
                    <a:pt x="997217" y="2261621"/>
                  </a:lnTo>
                  <a:lnTo>
                    <a:pt x="997745" y="2266376"/>
                  </a:lnTo>
                  <a:lnTo>
                    <a:pt x="998009" y="2271395"/>
                  </a:lnTo>
                  <a:lnTo>
                    <a:pt x="998537" y="2276150"/>
                  </a:lnTo>
                  <a:lnTo>
                    <a:pt x="998009" y="2282489"/>
                  </a:lnTo>
                  <a:lnTo>
                    <a:pt x="997481" y="2289093"/>
                  </a:lnTo>
                  <a:lnTo>
                    <a:pt x="996689" y="2295433"/>
                  </a:lnTo>
                  <a:lnTo>
                    <a:pt x="995897" y="2301773"/>
                  </a:lnTo>
                  <a:lnTo>
                    <a:pt x="994577" y="2307584"/>
                  </a:lnTo>
                  <a:lnTo>
                    <a:pt x="992465" y="2313396"/>
                  </a:lnTo>
                  <a:lnTo>
                    <a:pt x="990616" y="2319207"/>
                  </a:lnTo>
                  <a:lnTo>
                    <a:pt x="988240" y="2325283"/>
                  </a:lnTo>
                  <a:lnTo>
                    <a:pt x="985864" y="2330566"/>
                  </a:lnTo>
                  <a:lnTo>
                    <a:pt x="983224" y="2336113"/>
                  </a:lnTo>
                  <a:lnTo>
                    <a:pt x="980319" y="2341132"/>
                  </a:lnTo>
                  <a:lnTo>
                    <a:pt x="976887" y="2346415"/>
                  </a:lnTo>
                  <a:lnTo>
                    <a:pt x="973455" y="2351170"/>
                  </a:lnTo>
                  <a:lnTo>
                    <a:pt x="969494" y="2356189"/>
                  </a:lnTo>
                  <a:lnTo>
                    <a:pt x="965534" y="2360416"/>
                  </a:lnTo>
                  <a:lnTo>
                    <a:pt x="961574" y="2364906"/>
                  </a:lnTo>
                  <a:lnTo>
                    <a:pt x="957085" y="2369133"/>
                  </a:lnTo>
                  <a:lnTo>
                    <a:pt x="952597" y="2373095"/>
                  </a:lnTo>
                  <a:lnTo>
                    <a:pt x="947844" y="2376793"/>
                  </a:lnTo>
                  <a:lnTo>
                    <a:pt x="942828" y="2380227"/>
                  </a:lnTo>
                  <a:lnTo>
                    <a:pt x="937811" y="2383661"/>
                  </a:lnTo>
                  <a:lnTo>
                    <a:pt x="932531" y="2386567"/>
                  </a:lnTo>
                  <a:lnTo>
                    <a:pt x="927250" y="2389473"/>
                  </a:lnTo>
                  <a:lnTo>
                    <a:pt x="921706" y="2391850"/>
                  </a:lnTo>
                  <a:lnTo>
                    <a:pt x="915897" y="2394228"/>
                  </a:lnTo>
                  <a:lnTo>
                    <a:pt x="910088" y="2396077"/>
                  </a:lnTo>
                  <a:lnTo>
                    <a:pt x="904280" y="2397926"/>
                  </a:lnTo>
                  <a:lnTo>
                    <a:pt x="898207" y="2399247"/>
                  </a:lnTo>
                  <a:lnTo>
                    <a:pt x="891871" y="2400303"/>
                  </a:lnTo>
                  <a:lnTo>
                    <a:pt x="885798" y="2400832"/>
                  </a:lnTo>
                  <a:lnTo>
                    <a:pt x="879197" y="2401360"/>
                  </a:lnTo>
                  <a:lnTo>
                    <a:pt x="872861" y="2401888"/>
                  </a:lnTo>
                  <a:lnTo>
                    <a:pt x="866524" y="2401360"/>
                  </a:lnTo>
                  <a:lnTo>
                    <a:pt x="859923" y="2400832"/>
                  </a:lnTo>
                  <a:lnTo>
                    <a:pt x="853851" y="2400303"/>
                  </a:lnTo>
                  <a:lnTo>
                    <a:pt x="847514" y="2399247"/>
                  </a:lnTo>
                  <a:lnTo>
                    <a:pt x="841442" y="2397926"/>
                  </a:lnTo>
                  <a:lnTo>
                    <a:pt x="835633" y="2396077"/>
                  </a:lnTo>
                  <a:lnTo>
                    <a:pt x="829824" y="2394228"/>
                  </a:lnTo>
                  <a:lnTo>
                    <a:pt x="824016" y="2391850"/>
                  </a:lnTo>
                  <a:lnTo>
                    <a:pt x="818471" y="2389473"/>
                  </a:lnTo>
                  <a:lnTo>
                    <a:pt x="813191" y="2386567"/>
                  </a:lnTo>
                  <a:lnTo>
                    <a:pt x="807910" y="2383661"/>
                  </a:lnTo>
                  <a:lnTo>
                    <a:pt x="802894" y="2380227"/>
                  </a:lnTo>
                  <a:lnTo>
                    <a:pt x="797877" y="2376793"/>
                  </a:lnTo>
                  <a:lnTo>
                    <a:pt x="793389" y="2373095"/>
                  </a:lnTo>
                  <a:lnTo>
                    <a:pt x="788372" y="2369133"/>
                  </a:lnTo>
                  <a:lnTo>
                    <a:pt x="784412" y="2364906"/>
                  </a:lnTo>
                  <a:lnTo>
                    <a:pt x="780187" y="2360416"/>
                  </a:lnTo>
                  <a:lnTo>
                    <a:pt x="776227" y="2356189"/>
                  </a:lnTo>
                  <a:lnTo>
                    <a:pt x="772531" y="2351170"/>
                  </a:lnTo>
                  <a:lnTo>
                    <a:pt x="768834" y="2346415"/>
                  </a:lnTo>
                  <a:lnTo>
                    <a:pt x="765402" y="2341132"/>
                  </a:lnTo>
                  <a:lnTo>
                    <a:pt x="762762" y="2336113"/>
                  </a:lnTo>
                  <a:lnTo>
                    <a:pt x="759857" y="2330566"/>
                  </a:lnTo>
                  <a:lnTo>
                    <a:pt x="757481" y="2325283"/>
                  </a:lnTo>
                  <a:lnTo>
                    <a:pt x="755105" y="2319207"/>
                  </a:lnTo>
                  <a:lnTo>
                    <a:pt x="753257" y="2313396"/>
                  </a:lnTo>
                  <a:lnTo>
                    <a:pt x="751409" y="2307584"/>
                  </a:lnTo>
                  <a:lnTo>
                    <a:pt x="750088" y="2301773"/>
                  </a:lnTo>
                  <a:lnTo>
                    <a:pt x="749032" y="2295433"/>
                  </a:lnTo>
                  <a:lnTo>
                    <a:pt x="748240" y="2289093"/>
                  </a:lnTo>
                  <a:lnTo>
                    <a:pt x="747712" y="2282489"/>
                  </a:lnTo>
                  <a:lnTo>
                    <a:pt x="747712" y="2276150"/>
                  </a:lnTo>
                  <a:lnTo>
                    <a:pt x="747712" y="2271395"/>
                  </a:lnTo>
                  <a:lnTo>
                    <a:pt x="747976" y="2266376"/>
                  </a:lnTo>
                  <a:lnTo>
                    <a:pt x="748504" y="2261621"/>
                  </a:lnTo>
                  <a:lnTo>
                    <a:pt x="749296" y="2256866"/>
                  </a:lnTo>
                  <a:lnTo>
                    <a:pt x="750353" y="2252111"/>
                  </a:lnTo>
                  <a:lnTo>
                    <a:pt x="751409" y="2247357"/>
                  </a:lnTo>
                  <a:lnTo>
                    <a:pt x="754049" y="2238375"/>
                  </a:lnTo>
                  <a:close/>
                  <a:moveTo>
                    <a:pt x="147930" y="2238375"/>
                  </a:moveTo>
                  <a:lnTo>
                    <a:pt x="247566" y="2238375"/>
                  </a:lnTo>
                  <a:lnTo>
                    <a:pt x="245175" y="2239696"/>
                  </a:lnTo>
                  <a:lnTo>
                    <a:pt x="242518" y="2241017"/>
                  </a:lnTo>
                  <a:lnTo>
                    <a:pt x="240127" y="2243130"/>
                  </a:lnTo>
                  <a:lnTo>
                    <a:pt x="238001" y="2244715"/>
                  </a:lnTo>
                  <a:lnTo>
                    <a:pt x="236141" y="2247092"/>
                  </a:lnTo>
                  <a:lnTo>
                    <a:pt x="234016" y="2248942"/>
                  </a:lnTo>
                  <a:lnTo>
                    <a:pt x="232422" y="2251319"/>
                  </a:lnTo>
                  <a:lnTo>
                    <a:pt x="230562" y="2253696"/>
                  </a:lnTo>
                  <a:lnTo>
                    <a:pt x="229233" y="2256338"/>
                  </a:lnTo>
                  <a:lnTo>
                    <a:pt x="227905" y="2258715"/>
                  </a:lnTo>
                  <a:lnTo>
                    <a:pt x="226842" y="2261621"/>
                  </a:lnTo>
                  <a:lnTo>
                    <a:pt x="225779" y="2264263"/>
                  </a:lnTo>
                  <a:lnTo>
                    <a:pt x="224982" y="2267168"/>
                  </a:lnTo>
                  <a:lnTo>
                    <a:pt x="224451" y="2270338"/>
                  </a:lnTo>
                  <a:lnTo>
                    <a:pt x="224185" y="2272980"/>
                  </a:lnTo>
                  <a:lnTo>
                    <a:pt x="224185" y="2276150"/>
                  </a:lnTo>
                  <a:lnTo>
                    <a:pt x="224451" y="2280640"/>
                  </a:lnTo>
                  <a:lnTo>
                    <a:pt x="224982" y="2284867"/>
                  </a:lnTo>
                  <a:lnTo>
                    <a:pt x="226045" y="2289093"/>
                  </a:lnTo>
                  <a:lnTo>
                    <a:pt x="227639" y="2293056"/>
                  </a:lnTo>
                  <a:lnTo>
                    <a:pt x="229233" y="2297018"/>
                  </a:lnTo>
                  <a:lnTo>
                    <a:pt x="231625" y="2300188"/>
                  </a:lnTo>
                  <a:lnTo>
                    <a:pt x="234016" y="2303622"/>
                  </a:lnTo>
                  <a:lnTo>
                    <a:pt x="236938" y="2306792"/>
                  </a:lnTo>
                  <a:lnTo>
                    <a:pt x="239861" y="2309433"/>
                  </a:lnTo>
                  <a:lnTo>
                    <a:pt x="243315" y="2312075"/>
                  </a:lnTo>
                  <a:lnTo>
                    <a:pt x="246769" y="2314188"/>
                  </a:lnTo>
                  <a:lnTo>
                    <a:pt x="250755" y="2316037"/>
                  </a:lnTo>
                  <a:lnTo>
                    <a:pt x="254740" y="2317358"/>
                  </a:lnTo>
                  <a:lnTo>
                    <a:pt x="258991" y="2318415"/>
                  </a:lnTo>
                  <a:lnTo>
                    <a:pt x="262977" y="2319207"/>
                  </a:lnTo>
                  <a:lnTo>
                    <a:pt x="267494" y="2319207"/>
                  </a:lnTo>
                  <a:lnTo>
                    <a:pt x="272011" y="2319207"/>
                  </a:lnTo>
                  <a:lnTo>
                    <a:pt x="276262" y="2318415"/>
                  </a:lnTo>
                  <a:lnTo>
                    <a:pt x="280513" y="2317358"/>
                  </a:lnTo>
                  <a:lnTo>
                    <a:pt x="284498" y="2316037"/>
                  </a:lnTo>
                  <a:lnTo>
                    <a:pt x="288218" y="2314188"/>
                  </a:lnTo>
                  <a:lnTo>
                    <a:pt x="291938" y="2312075"/>
                  </a:lnTo>
                  <a:lnTo>
                    <a:pt x="295126" y="2309433"/>
                  </a:lnTo>
                  <a:lnTo>
                    <a:pt x="298315" y="2306792"/>
                  </a:lnTo>
                  <a:lnTo>
                    <a:pt x="301237" y="2303622"/>
                  </a:lnTo>
                  <a:lnTo>
                    <a:pt x="303629" y="2300188"/>
                  </a:lnTo>
                  <a:lnTo>
                    <a:pt x="305754" y="2297018"/>
                  </a:lnTo>
                  <a:lnTo>
                    <a:pt x="307614" y="2293056"/>
                  </a:lnTo>
                  <a:lnTo>
                    <a:pt x="308943" y="2289093"/>
                  </a:lnTo>
                  <a:lnTo>
                    <a:pt x="310271" y="2284867"/>
                  </a:lnTo>
                  <a:lnTo>
                    <a:pt x="310802" y="2280640"/>
                  </a:lnTo>
                  <a:lnTo>
                    <a:pt x="311068" y="2276150"/>
                  </a:lnTo>
                  <a:lnTo>
                    <a:pt x="310802" y="2272980"/>
                  </a:lnTo>
                  <a:lnTo>
                    <a:pt x="310537" y="2270338"/>
                  </a:lnTo>
                  <a:lnTo>
                    <a:pt x="310005" y="2267168"/>
                  </a:lnTo>
                  <a:lnTo>
                    <a:pt x="309474" y="2264263"/>
                  </a:lnTo>
                  <a:lnTo>
                    <a:pt x="308411" y="2261621"/>
                  </a:lnTo>
                  <a:lnTo>
                    <a:pt x="307348" y="2258715"/>
                  </a:lnTo>
                  <a:lnTo>
                    <a:pt x="306020" y="2256338"/>
                  </a:lnTo>
                  <a:lnTo>
                    <a:pt x="304426" y="2253696"/>
                  </a:lnTo>
                  <a:lnTo>
                    <a:pt x="302832" y="2251319"/>
                  </a:lnTo>
                  <a:lnTo>
                    <a:pt x="301237" y="2248942"/>
                  </a:lnTo>
                  <a:lnTo>
                    <a:pt x="299112" y="2247092"/>
                  </a:lnTo>
                  <a:lnTo>
                    <a:pt x="297252" y="2244715"/>
                  </a:lnTo>
                  <a:lnTo>
                    <a:pt x="294861" y="2243130"/>
                  </a:lnTo>
                  <a:lnTo>
                    <a:pt x="292735" y="2241017"/>
                  </a:lnTo>
                  <a:lnTo>
                    <a:pt x="290078" y="2239696"/>
                  </a:lnTo>
                  <a:lnTo>
                    <a:pt x="287687" y="2238375"/>
                  </a:lnTo>
                  <a:lnTo>
                    <a:pt x="387058" y="2238375"/>
                  </a:lnTo>
                  <a:lnTo>
                    <a:pt x="389715" y="2247357"/>
                  </a:lnTo>
                  <a:lnTo>
                    <a:pt x="390778" y="2252111"/>
                  </a:lnTo>
                  <a:lnTo>
                    <a:pt x="392106" y="2256866"/>
                  </a:lnTo>
                  <a:lnTo>
                    <a:pt x="392903" y="2261621"/>
                  </a:lnTo>
                  <a:lnTo>
                    <a:pt x="393435" y="2266376"/>
                  </a:lnTo>
                  <a:lnTo>
                    <a:pt x="393700" y="2271395"/>
                  </a:lnTo>
                  <a:lnTo>
                    <a:pt x="393700" y="2276150"/>
                  </a:lnTo>
                  <a:lnTo>
                    <a:pt x="393700" y="2282489"/>
                  </a:lnTo>
                  <a:lnTo>
                    <a:pt x="393169" y="2289093"/>
                  </a:lnTo>
                  <a:lnTo>
                    <a:pt x="392372" y="2295433"/>
                  </a:lnTo>
                  <a:lnTo>
                    <a:pt x="391043" y="2301773"/>
                  </a:lnTo>
                  <a:lnTo>
                    <a:pt x="389715" y="2307584"/>
                  </a:lnTo>
                  <a:lnTo>
                    <a:pt x="388121" y="2313396"/>
                  </a:lnTo>
                  <a:lnTo>
                    <a:pt x="385995" y="2319207"/>
                  </a:lnTo>
                  <a:lnTo>
                    <a:pt x="383869" y="2325283"/>
                  </a:lnTo>
                  <a:lnTo>
                    <a:pt x="381212" y="2330566"/>
                  </a:lnTo>
                  <a:lnTo>
                    <a:pt x="378555" y="2336113"/>
                  </a:lnTo>
                  <a:lnTo>
                    <a:pt x="375367" y="2341132"/>
                  </a:lnTo>
                  <a:lnTo>
                    <a:pt x="372179" y="2346415"/>
                  </a:lnTo>
                  <a:lnTo>
                    <a:pt x="368459" y="2351170"/>
                  </a:lnTo>
                  <a:lnTo>
                    <a:pt x="365005" y="2356189"/>
                  </a:lnTo>
                  <a:lnTo>
                    <a:pt x="361019" y="2360416"/>
                  </a:lnTo>
                  <a:lnTo>
                    <a:pt x="356768" y="2364906"/>
                  </a:lnTo>
                  <a:lnTo>
                    <a:pt x="352517" y="2369133"/>
                  </a:lnTo>
                  <a:lnTo>
                    <a:pt x="347735" y="2373095"/>
                  </a:lnTo>
                  <a:lnTo>
                    <a:pt x="343218" y="2376793"/>
                  </a:lnTo>
                  <a:lnTo>
                    <a:pt x="338169" y="2380227"/>
                  </a:lnTo>
                  <a:lnTo>
                    <a:pt x="333121" y="2383661"/>
                  </a:lnTo>
                  <a:lnTo>
                    <a:pt x="327807" y="2386567"/>
                  </a:lnTo>
                  <a:lnTo>
                    <a:pt x="322228" y="2389473"/>
                  </a:lnTo>
                  <a:lnTo>
                    <a:pt x="316648" y="2391850"/>
                  </a:lnTo>
                  <a:lnTo>
                    <a:pt x="311068" y="2394228"/>
                  </a:lnTo>
                  <a:lnTo>
                    <a:pt x="305223" y="2396077"/>
                  </a:lnTo>
                  <a:lnTo>
                    <a:pt x="299112" y="2397926"/>
                  </a:lnTo>
                  <a:lnTo>
                    <a:pt x="293001" y="2399247"/>
                  </a:lnTo>
                  <a:lnTo>
                    <a:pt x="286890" y="2400303"/>
                  </a:lnTo>
                  <a:lnTo>
                    <a:pt x="280513" y="2400832"/>
                  </a:lnTo>
                  <a:lnTo>
                    <a:pt x="274136" y="2401360"/>
                  </a:lnTo>
                  <a:lnTo>
                    <a:pt x="267494" y="2401888"/>
                  </a:lnTo>
                  <a:lnTo>
                    <a:pt x="261117" y="2401360"/>
                  </a:lnTo>
                  <a:lnTo>
                    <a:pt x="254740" y="2400832"/>
                  </a:lnTo>
                  <a:lnTo>
                    <a:pt x="248363" y="2400303"/>
                  </a:lnTo>
                  <a:lnTo>
                    <a:pt x="242252" y="2399247"/>
                  </a:lnTo>
                  <a:lnTo>
                    <a:pt x="236141" y="2397926"/>
                  </a:lnTo>
                  <a:lnTo>
                    <a:pt x="230030" y="2396077"/>
                  </a:lnTo>
                  <a:lnTo>
                    <a:pt x="224185" y="2394228"/>
                  </a:lnTo>
                  <a:lnTo>
                    <a:pt x="218605" y="2391850"/>
                  </a:lnTo>
                  <a:lnTo>
                    <a:pt x="213026" y="2389473"/>
                  </a:lnTo>
                  <a:lnTo>
                    <a:pt x="207446" y="2386567"/>
                  </a:lnTo>
                  <a:lnTo>
                    <a:pt x="202132" y="2383661"/>
                  </a:lnTo>
                  <a:lnTo>
                    <a:pt x="197084" y="2380227"/>
                  </a:lnTo>
                  <a:lnTo>
                    <a:pt x="192036" y="2376793"/>
                  </a:lnTo>
                  <a:lnTo>
                    <a:pt x="187253" y="2373095"/>
                  </a:lnTo>
                  <a:lnTo>
                    <a:pt x="182736" y="2369133"/>
                  </a:lnTo>
                  <a:lnTo>
                    <a:pt x="178485" y="2364906"/>
                  </a:lnTo>
                  <a:lnTo>
                    <a:pt x="174234" y="2360416"/>
                  </a:lnTo>
                  <a:lnTo>
                    <a:pt x="170248" y="2356189"/>
                  </a:lnTo>
                  <a:lnTo>
                    <a:pt x="166263" y="2351170"/>
                  </a:lnTo>
                  <a:lnTo>
                    <a:pt x="163074" y="2346415"/>
                  </a:lnTo>
                  <a:lnTo>
                    <a:pt x="159620" y="2341132"/>
                  </a:lnTo>
                  <a:lnTo>
                    <a:pt x="156432" y="2336113"/>
                  </a:lnTo>
                  <a:lnTo>
                    <a:pt x="154041" y="2330566"/>
                  </a:lnTo>
                  <a:lnTo>
                    <a:pt x="151384" y="2325283"/>
                  </a:lnTo>
                  <a:lnTo>
                    <a:pt x="149258" y="2319207"/>
                  </a:lnTo>
                  <a:lnTo>
                    <a:pt x="147133" y="2313396"/>
                  </a:lnTo>
                  <a:lnTo>
                    <a:pt x="145538" y="2307584"/>
                  </a:lnTo>
                  <a:lnTo>
                    <a:pt x="144210" y="2301773"/>
                  </a:lnTo>
                  <a:lnTo>
                    <a:pt x="142881" y="2295433"/>
                  </a:lnTo>
                  <a:lnTo>
                    <a:pt x="142084" y="2289093"/>
                  </a:lnTo>
                  <a:lnTo>
                    <a:pt x="141553" y="2282489"/>
                  </a:lnTo>
                  <a:lnTo>
                    <a:pt x="141287" y="2276150"/>
                  </a:lnTo>
                  <a:lnTo>
                    <a:pt x="141553" y="2271395"/>
                  </a:lnTo>
                  <a:lnTo>
                    <a:pt x="141819" y="2266376"/>
                  </a:lnTo>
                  <a:lnTo>
                    <a:pt x="142350" y="2261621"/>
                  </a:lnTo>
                  <a:lnTo>
                    <a:pt x="143147" y="2256866"/>
                  </a:lnTo>
                  <a:lnTo>
                    <a:pt x="144210" y="2252111"/>
                  </a:lnTo>
                  <a:lnTo>
                    <a:pt x="145273" y="2247357"/>
                  </a:lnTo>
                  <a:lnTo>
                    <a:pt x="147930" y="2238375"/>
                  </a:lnTo>
                  <a:close/>
                  <a:moveTo>
                    <a:pt x="2257562" y="1497012"/>
                  </a:moveTo>
                  <a:lnTo>
                    <a:pt x="2299129" y="1864038"/>
                  </a:lnTo>
                  <a:lnTo>
                    <a:pt x="2445275" y="2244549"/>
                  </a:lnTo>
                  <a:lnTo>
                    <a:pt x="2446864" y="2249838"/>
                  </a:lnTo>
                  <a:lnTo>
                    <a:pt x="2448717" y="2255126"/>
                  </a:lnTo>
                  <a:lnTo>
                    <a:pt x="2450041" y="2260944"/>
                  </a:lnTo>
                  <a:lnTo>
                    <a:pt x="2451100" y="2266232"/>
                  </a:lnTo>
                  <a:lnTo>
                    <a:pt x="2451629" y="2271785"/>
                  </a:lnTo>
                  <a:lnTo>
                    <a:pt x="2452159" y="2277074"/>
                  </a:lnTo>
                  <a:lnTo>
                    <a:pt x="2452688" y="2282627"/>
                  </a:lnTo>
                  <a:lnTo>
                    <a:pt x="2452688" y="2288180"/>
                  </a:lnTo>
                  <a:lnTo>
                    <a:pt x="2452159" y="2293468"/>
                  </a:lnTo>
                  <a:lnTo>
                    <a:pt x="2451629" y="2298757"/>
                  </a:lnTo>
                  <a:lnTo>
                    <a:pt x="2450835" y="2304045"/>
                  </a:lnTo>
                  <a:lnTo>
                    <a:pt x="2449776" y="2309334"/>
                  </a:lnTo>
                  <a:lnTo>
                    <a:pt x="2448452" y="2314358"/>
                  </a:lnTo>
                  <a:lnTo>
                    <a:pt x="2446599" y="2319646"/>
                  </a:lnTo>
                  <a:lnTo>
                    <a:pt x="2445010" y="2324671"/>
                  </a:lnTo>
                  <a:lnTo>
                    <a:pt x="2442892" y="2329695"/>
                  </a:lnTo>
                  <a:lnTo>
                    <a:pt x="2440509" y="2334454"/>
                  </a:lnTo>
                  <a:lnTo>
                    <a:pt x="2437862" y="2339214"/>
                  </a:lnTo>
                  <a:lnTo>
                    <a:pt x="2435479" y="2343709"/>
                  </a:lnTo>
                  <a:lnTo>
                    <a:pt x="2432302" y="2348205"/>
                  </a:lnTo>
                  <a:lnTo>
                    <a:pt x="2429125" y="2352436"/>
                  </a:lnTo>
                  <a:lnTo>
                    <a:pt x="2425948" y="2356666"/>
                  </a:lnTo>
                  <a:lnTo>
                    <a:pt x="2422241" y="2360897"/>
                  </a:lnTo>
                  <a:lnTo>
                    <a:pt x="2418270" y="2364335"/>
                  </a:lnTo>
                  <a:lnTo>
                    <a:pt x="2414298" y="2368037"/>
                  </a:lnTo>
                  <a:lnTo>
                    <a:pt x="2410062" y="2371739"/>
                  </a:lnTo>
                  <a:lnTo>
                    <a:pt x="2405826" y="2374912"/>
                  </a:lnTo>
                  <a:lnTo>
                    <a:pt x="2401060" y="2377821"/>
                  </a:lnTo>
                  <a:lnTo>
                    <a:pt x="2396295" y="2380994"/>
                  </a:lnTo>
                  <a:lnTo>
                    <a:pt x="2391529" y="2383638"/>
                  </a:lnTo>
                  <a:lnTo>
                    <a:pt x="2386234" y="2386018"/>
                  </a:lnTo>
                  <a:lnTo>
                    <a:pt x="2381204" y="2388398"/>
                  </a:lnTo>
                  <a:lnTo>
                    <a:pt x="2375644" y="2389984"/>
                  </a:lnTo>
                  <a:lnTo>
                    <a:pt x="2370348" y="2391571"/>
                  </a:lnTo>
                  <a:lnTo>
                    <a:pt x="2364789" y="2393157"/>
                  </a:lnTo>
                  <a:lnTo>
                    <a:pt x="2359229" y="2394215"/>
                  </a:lnTo>
                  <a:lnTo>
                    <a:pt x="2353933" y="2394744"/>
                  </a:lnTo>
                  <a:lnTo>
                    <a:pt x="2348374" y="2395273"/>
                  </a:lnTo>
                  <a:lnTo>
                    <a:pt x="2343078" y="2395537"/>
                  </a:lnTo>
                  <a:lnTo>
                    <a:pt x="2337254" y="2395537"/>
                  </a:lnTo>
                  <a:lnTo>
                    <a:pt x="2331959" y="2395273"/>
                  </a:lnTo>
                  <a:lnTo>
                    <a:pt x="2326663" y="2394480"/>
                  </a:lnTo>
                  <a:lnTo>
                    <a:pt x="2321368" y="2393951"/>
                  </a:lnTo>
                  <a:lnTo>
                    <a:pt x="2316073" y="2392893"/>
                  </a:lnTo>
                  <a:lnTo>
                    <a:pt x="2311043" y="2391306"/>
                  </a:lnTo>
                  <a:lnTo>
                    <a:pt x="2305748" y="2389720"/>
                  </a:lnTo>
                  <a:lnTo>
                    <a:pt x="2300717" y="2388133"/>
                  </a:lnTo>
                  <a:lnTo>
                    <a:pt x="2295687" y="2385753"/>
                  </a:lnTo>
                  <a:lnTo>
                    <a:pt x="2290921" y="2383638"/>
                  </a:lnTo>
                  <a:lnTo>
                    <a:pt x="2286155" y="2380994"/>
                  </a:lnTo>
                  <a:lnTo>
                    <a:pt x="2281655" y="2378349"/>
                  </a:lnTo>
                  <a:lnTo>
                    <a:pt x="2277154" y="2375441"/>
                  </a:lnTo>
                  <a:lnTo>
                    <a:pt x="2272918" y="2372268"/>
                  </a:lnTo>
                  <a:lnTo>
                    <a:pt x="2268681" y="2368830"/>
                  </a:lnTo>
                  <a:lnTo>
                    <a:pt x="2264975" y="2365392"/>
                  </a:lnTo>
                  <a:lnTo>
                    <a:pt x="2261003" y="2361426"/>
                  </a:lnTo>
                  <a:lnTo>
                    <a:pt x="2257297" y="2357460"/>
                  </a:lnTo>
                  <a:lnTo>
                    <a:pt x="2253855" y="2353229"/>
                  </a:lnTo>
                  <a:lnTo>
                    <a:pt x="2250413" y="2348734"/>
                  </a:lnTo>
                  <a:lnTo>
                    <a:pt x="2247501" y="2344238"/>
                  </a:lnTo>
                  <a:lnTo>
                    <a:pt x="2244588" y="2339479"/>
                  </a:lnTo>
                  <a:lnTo>
                    <a:pt x="2241676" y="2334719"/>
                  </a:lnTo>
                  <a:lnTo>
                    <a:pt x="2239293" y="2329430"/>
                  </a:lnTo>
                  <a:lnTo>
                    <a:pt x="2237175" y="2324142"/>
                  </a:lnTo>
                  <a:lnTo>
                    <a:pt x="2085998" y="1930409"/>
                  </a:lnTo>
                  <a:lnTo>
                    <a:pt x="2083615" y="1923798"/>
                  </a:lnTo>
                  <a:lnTo>
                    <a:pt x="2082027" y="1916923"/>
                  </a:lnTo>
                  <a:lnTo>
                    <a:pt x="2080174" y="1910048"/>
                  </a:lnTo>
                  <a:lnTo>
                    <a:pt x="2079379" y="1902909"/>
                  </a:lnTo>
                  <a:lnTo>
                    <a:pt x="2051050" y="1651967"/>
                  </a:lnTo>
                  <a:lnTo>
                    <a:pt x="2069848" y="1633986"/>
                  </a:lnTo>
                  <a:lnTo>
                    <a:pt x="2089175" y="1615740"/>
                  </a:lnTo>
                  <a:lnTo>
                    <a:pt x="2108503" y="1597495"/>
                  </a:lnTo>
                  <a:lnTo>
                    <a:pt x="2127830" y="1580042"/>
                  </a:lnTo>
                  <a:lnTo>
                    <a:pt x="2137097" y="1576076"/>
                  </a:lnTo>
                  <a:lnTo>
                    <a:pt x="2146098" y="1571581"/>
                  </a:lnTo>
                  <a:lnTo>
                    <a:pt x="2154571" y="1567085"/>
                  </a:lnTo>
                  <a:lnTo>
                    <a:pt x="2163572" y="1562590"/>
                  </a:lnTo>
                  <a:lnTo>
                    <a:pt x="2172309" y="1557566"/>
                  </a:lnTo>
                  <a:lnTo>
                    <a:pt x="2180782" y="1552542"/>
                  </a:lnTo>
                  <a:lnTo>
                    <a:pt x="2189519" y="1547253"/>
                  </a:lnTo>
                  <a:lnTo>
                    <a:pt x="2197726" y="1541965"/>
                  </a:lnTo>
                  <a:lnTo>
                    <a:pt x="2205934" y="1536412"/>
                  </a:lnTo>
                  <a:lnTo>
                    <a:pt x="2213876" y="1531123"/>
                  </a:lnTo>
                  <a:lnTo>
                    <a:pt x="2229497" y="1519753"/>
                  </a:lnTo>
                  <a:lnTo>
                    <a:pt x="2244059" y="1508647"/>
                  </a:lnTo>
                  <a:lnTo>
                    <a:pt x="2257562" y="1497012"/>
                  </a:lnTo>
                  <a:close/>
                  <a:moveTo>
                    <a:pt x="522410" y="1478404"/>
                  </a:moveTo>
                  <a:lnTo>
                    <a:pt x="519763" y="1478669"/>
                  </a:lnTo>
                  <a:lnTo>
                    <a:pt x="517381" y="1479198"/>
                  </a:lnTo>
                  <a:lnTo>
                    <a:pt x="515000" y="1480520"/>
                  </a:lnTo>
                  <a:lnTo>
                    <a:pt x="512882" y="1481578"/>
                  </a:lnTo>
                  <a:lnTo>
                    <a:pt x="511559" y="1483165"/>
                  </a:lnTo>
                  <a:lnTo>
                    <a:pt x="510236" y="1485017"/>
                  </a:lnTo>
                  <a:lnTo>
                    <a:pt x="509177" y="1486868"/>
                  </a:lnTo>
                  <a:lnTo>
                    <a:pt x="508913" y="1488984"/>
                  </a:lnTo>
                  <a:lnTo>
                    <a:pt x="508913" y="1528660"/>
                  </a:lnTo>
                  <a:lnTo>
                    <a:pt x="502561" y="1529718"/>
                  </a:lnTo>
                  <a:lnTo>
                    <a:pt x="495945" y="1531305"/>
                  </a:lnTo>
                  <a:lnTo>
                    <a:pt x="489329" y="1532628"/>
                  </a:lnTo>
                  <a:lnTo>
                    <a:pt x="483242" y="1534215"/>
                  </a:lnTo>
                  <a:lnTo>
                    <a:pt x="476891" y="1536331"/>
                  </a:lnTo>
                  <a:lnTo>
                    <a:pt x="470804" y="1538183"/>
                  </a:lnTo>
                  <a:lnTo>
                    <a:pt x="464982" y="1540299"/>
                  </a:lnTo>
                  <a:lnTo>
                    <a:pt x="459424" y="1542415"/>
                  </a:lnTo>
                  <a:lnTo>
                    <a:pt x="453602" y="1545060"/>
                  </a:lnTo>
                  <a:lnTo>
                    <a:pt x="448044" y="1547440"/>
                  </a:lnTo>
                  <a:lnTo>
                    <a:pt x="442751" y="1550350"/>
                  </a:lnTo>
                  <a:lnTo>
                    <a:pt x="437723" y="1553259"/>
                  </a:lnTo>
                  <a:lnTo>
                    <a:pt x="432695" y="1556169"/>
                  </a:lnTo>
                  <a:lnTo>
                    <a:pt x="427931" y="1559608"/>
                  </a:lnTo>
                  <a:lnTo>
                    <a:pt x="423432" y="1562782"/>
                  </a:lnTo>
                  <a:lnTo>
                    <a:pt x="419198" y="1566220"/>
                  </a:lnTo>
                  <a:lnTo>
                    <a:pt x="415493" y="1569394"/>
                  </a:lnTo>
                  <a:lnTo>
                    <a:pt x="411788" y="1572568"/>
                  </a:lnTo>
                  <a:lnTo>
                    <a:pt x="408612" y="1576007"/>
                  </a:lnTo>
                  <a:lnTo>
                    <a:pt x="405701" y="1579181"/>
                  </a:lnTo>
                  <a:lnTo>
                    <a:pt x="402525" y="1582620"/>
                  </a:lnTo>
                  <a:lnTo>
                    <a:pt x="399879" y="1586323"/>
                  </a:lnTo>
                  <a:lnTo>
                    <a:pt x="397232" y="1590026"/>
                  </a:lnTo>
                  <a:lnTo>
                    <a:pt x="394586" y="1593464"/>
                  </a:lnTo>
                  <a:lnTo>
                    <a:pt x="392469" y="1597168"/>
                  </a:lnTo>
                  <a:lnTo>
                    <a:pt x="390352" y="1601135"/>
                  </a:lnTo>
                  <a:lnTo>
                    <a:pt x="388499" y="1604838"/>
                  </a:lnTo>
                  <a:lnTo>
                    <a:pt x="386911" y="1608806"/>
                  </a:lnTo>
                  <a:lnTo>
                    <a:pt x="385059" y="1612773"/>
                  </a:lnTo>
                  <a:lnTo>
                    <a:pt x="383735" y="1616476"/>
                  </a:lnTo>
                  <a:lnTo>
                    <a:pt x="382677" y="1620444"/>
                  </a:lnTo>
                  <a:lnTo>
                    <a:pt x="381883" y="1624676"/>
                  </a:lnTo>
                  <a:lnTo>
                    <a:pt x="380824" y="1628644"/>
                  </a:lnTo>
                  <a:lnTo>
                    <a:pt x="380030" y="1632611"/>
                  </a:lnTo>
                  <a:lnTo>
                    <a:pt x="379766" y="1636843"/>
                  </a:lnTo>
                  <a:lnTo>
                    <a:pt x="379501" y="1640811"/>
                  </a:lnTo>
                  <a:lnTo>
                    <a:pt x="379501" y="1645043"/>
                  </a:lnTo>
                  <a:lnTo>
                    <a:pt x="379501" y="1649011"/>
                  </a:lnTo>
                  <a:lnTo>
                    <a:pt x="379766" y="1652978"/>
                  </a:lnTo>
                  <a:lnTo>
                    <a:pt x="380295" y="1656946"/>
                  </a:lnTo>
                  <a:lnTo>
                    <a:pt x="380824" y="1661178"/>
                  </a:lnTo>
                  <a:lnTo>
                    <a:pt x="381883" y="1665146"/>
                  </a:lnTo>
                  <a:lnTo>
                    <a:pt x="382942" y="1669113"/>
                  </a:lnTo>
                  <a:lnTo>
                    <a:pt x="384265" y="1673345"/>
                  </a:lnTo>
                  <a:lnTo>
                    <a:pt x="385588" y="1677313"/>
                  </a:lnTo>
                  <a:lnTo>
                    <a:pt x="387440" y="1681281"/>
                  </a:lnTo>
                  <a:lnTo>
                    <a:pt x="389028" y="1684719"/>
                  </a:lnTo>
                  <a:lnTo>
                    <a:pt x="391410" y="1688687"/>
                  </a:lnTo>
                  <a:lnTo>
                    <a:pt x="393263" y="1692390"/>
                  </a:lnTo>
                  <a:lnTo>
                    <a:pt x="395909" y="1695828"/>
                  </a:lnTo>
                  <a:lnTo>
                    <a:pt x="400673" y="1702706"/>
                  </a:lnTo>
                  <a:lnTo>
                    <a:pt x="406230" y="1709054"/>
                  </a:lnTo>
                  <a:lnTo>
                    <a:pt x="412053" y="1714873"/>
                  </a:lnTo>
                  <a:lnTo>
                    <a:pt x="418933" y="1720427"/>
                  </a:lnTo>
                  <a:lnTo>
                    <a:pt x="425549" y="1725189"/>
                  </a:lnTo>
                  <a:lnTo>
                    <a:pt x="432960" y="1729685"/>
                  </a:lnTo>
                  <a:lnTo>
                    <a:pt x="436665" y="1731801"/>
                  </a:lnTo>
                  <a:lnTo>
                    <a:pt x="440370" y="1733653"/>
                  </a:lnTo>
                  <a:lnTo>
                    <a:pt x="462335" y="1742910"/>
                  </a:lnTo>
                  <a:lnTo>
                    <a:pt x="498062" y="1757723"/>
                  </a:lnTo>
                  <a:lnTo>
                    <a:pt x="571369" y="1787877"/>
                  </a:lnTo>
                  <a:lnTo>
                    <a:pt x="589894" y="1795547"/>
                  </a:lnTo>
                  <a:lnTo>
                    <a:pt x="595716" y="1798192"/>
                  </a:lnTo>
                  <a:lnTo>
                    <a:pt x="601539" y="1801102"/>
                  </a:lnTo>
                  <a:lnTo>
                    <a:pt x="606567" y="1804276"/>
                  </a:lnTo>
                  <a:lnTo>
                    <a:pt x="611331" y="1807186"/>
                  </a:lnTo>
                  <a:lnTo>
                    <a:pt x="615565" y="1810360"/>
                  </a:lnTo>
                  <a:lnTo>
                    <a:pt x="619005" y="1813798"/>
                  </a:lnTo>
                  <a:lnTo>
                    <a:pt x="622446" y="1816972"/>
                  </a:lnTo>
                  <a:lnTo>
                    <a:pt x="624827" y="1820411"/>
                  </a:lnTo>
                  <a:lnTo>
                    <a:pt x="626415" y="1823585"/>
                  </a:lnTo>
                  <a:lnTo>
                    <a:pt x="627739" y="1826494"/>
                  </a:lnTo>
                  <a:lnTo>
                    <a:pt x="629062" y="1829933"/>
                  </a:lnTo>
                  <a:lnTo>
                    <a:pt x="629856" y="1833107"/>
                  </a:lnTo>
                  <a:lnTo>
                    <a:pt x="630120" y="1836546"/>
                  </a:lnTo>
                  <a:lnTo>
                    <a:pt x="630120" y="1839720"/>
                  </a:lnTo>
                  <a:lnTo>
                    <a:pt x="630120" y="1843158"/>
                  </a:lnTo>
                  <a:lnTo>
                    <a:pt x="629591" y="1846332"/>
                  </a:lnTo>
                  <a:lnTo>
                    <a:pt x="628797" y="1849771"/>
                  </a:lnTo>
                  <a:lnTo>
                    <a:pt x="627474" y="1852681"/>
                  </a:lnTo>
                  <a:lnTo>
                    <a:pt x="626151" y="1855855"/>
                  </a:lnTo>
                  <a:lnTo>
                    <a:pt x="624563" y="1858500"/>
                  </a:lnTo>
                  <a:lnTo>
                    <a:pt x="622446" y="1861409"/>
                  </a:lnTo>
                  <a:lnTo>
                    <a:pt x="620328" y="1864054"/>
                  </a:lnTo>
                  <a:lnTo>
                    <a:pt x="617682" y="1866435"/>
                  </a:lnTo>
                  <a:lnTo>
                    <a:pt x="615036" y="1868551"/>
                  </a:lnTo>
                  <a:lnTo>
                    <a:pt x="610272" y="1871461"/>
                  </a:lnTo>
                  <a:lnTo>
                    <a:pt x="604979" y="1874106"/>
                  </a:lnTo>
                  <a:lnTo>
                    <a:pt x="599157" y="1876222"/>
                  </a:lnTo>
                  <a:lnTo>
                    <a:pt x="592805" y="1878073"/>
                  </a:lnTo>
                  <a:lnTo>
                    <a:pt x="585925" y="1879396"/>
                  </a:lnTo>
                  <a:lnTo>
                    <a:pt x="578779" y="1880454"/>
                  </a:lnTo>
                  <a:lnTo>
                    <a:pt x="570840" y="1880983"/>
                  </a:lnTo>
                  <a:lnTo>
                    <a:pt x="562636" y="1881247"/>
                  </a:lnTo>
                  <a:lnTo>
                    <a:pt x="554961" y="1880983"/>
                  </a:lnTo>
                  <a:lnTo>
                    <a:pt x="547286" y="1880454"/>
                  </a:lnTo>
                  <a:lnTo>
                    <a:pt x="539082" y="1879660"/>
                  </a:lnTo>
                  <a:lnTo>
                    <a:pt x="530878" y="1878602"/>
                  </a:lnTo>
                  <a:lnTo>
                    <a:pt x="522674" y="1877544"/>
                  </a:lnTo>
                  <a:lnTo>
                    <a:pt x="514470" y="1875693"/>
                  </a:lnTo>
                  <a:lnTo>
                    <a:pt x="506266" y="1873841"/>
                  </a:lnTo>
                  <a:lnTo>
                    <a:pt x="498327" y="1871461"/>
                  </a:lnTo>
                  <a:lnTo>
                    <a:pt x="493299" y="1869874"/>
                  </a:lnTo>
                  <a:lnTo>
                    <a:pt x="488270" y="1867757"/>
                  </a:lnTo>
                  <a:lnTo>
                    <a:pt x="482713" y="1865377"/>
                  </a:lnTo>
                  <a:lnTo>
                    <a:pt x="476891" y="1862467"/>
                  </a:lnTo>
                  <a:lnTo>
                    <a:pt x="471333" y="1859822"/>
                  </a:lnTo>
                  <a:lnTo>
                    <a:pt x="466040" y="1856648"/>
                  </a:lnTo>
                  <a:lnTo>
                    <a:pt x="461277" y="1853474"/>
                  </a:lnTo>
                  <a:lnTo>
                    <a:pt x="456778" y="1850300"/>
                  </a:lnTo>
                  <a:lnTo>
                    <a:pt x="452014" y="1846332"/>
                  </a:lnTo>
                  <a:lnTo>
                    <a:pt x="450955" y="1845539"/>
                  </a:lnTo>
                  <a:lnTo>
                    <a:pt x="450691" y="1844745"/>
                  </a:lnTo>
                  <a:lnTo>
                    <a:pt x="449368" y="1843687"/>
                  </a:lnTo>
                  <a:lnTo>
                    <a:pt x="448309" y="1842365"/>
                  </a:lnTo>
                  <a:lnTo>
                    <a:pt x="446192" y="1839455"/>
                  </a:lnTo>
                  <a:lnTo>
                    <a:pt x="443545" y="1837339"/>
                  </a:lnTo>
                  <a:lnTo>
                    <a:pt x="440370" y="1834959"/>
                  </a:lnTo>
                  <a:lnTo>
                    <a:pt x="437458" y="1833372"/>
                  </a:lnTo>
                  <a:lnTo>
                    <a:pt x="434283" y="1832049"/>
                  </a:lnTo>
                  <a:lnTo>
                    <a:pt x="430578" y="1830991"/>
                  </a:lnTo>
                  <a:lnTo>
                    <a:pt x="426873" y="1830462"/>
                  </a:lnTo>
                  <a:lnTo>
                    <a:pt x="423168" y="1830198"/>
                  </a:lnTo>
                  <a:lnTo>
                    <a:pt x="419727" y="1830198"/>
                  </a:lnTo>
                  <a:lnTo>
                    <a:pt x="416287" y="1830727"/>
                  </a:lnTo>
                  <a:lnTo>
                    <a:pt x="413111" y="1831520"/>
                  </a:lnTo>
                  <a:lnTo>
                    <a:pt x="409935" y="1832314"/>
                  </a:lnTo>
                  <a:lnTo>
                    <a:pt x="406760" y="1833372"/>
                  </a:lnTo>
                  <a:lnTo>
                    <a:pt x="403584" y="1834694"/>
                  </a:lnTo>
                  <a:lnTo>
                    <a:pt x="400673" y="1836281"/>
                  </a:lnTo>
                  <a:lnTo>
                    <a:pt x="397762" y="1837868"/>
                  </a:lnTo>
                  <a:lnTo>
                    <a:pt x="394851" y="1839720"/>
                  </a:lnTo>
                  <a:lnTo>
                    <a:pt x="392469" y="1841571"/>
                  </a:lnTo>
                  <a:lnTo>
                    <a:pt x="389822" y="1843687"/>
                  </a:lnTo>
                  <a:lnTo>
                    <a:pt x="387705" y="1845803"/>
                  </a:lnTo>
                  <a:lnTo>
                    <a:pt x="385323" y="1847919"/>
                  </a:lnTo>
                  <a:lnTo>
                    <a:pt x="383471" y="1850300"/>
                  </a:lnTo>
                  <a:lnTo>
                    <a:pt x="381883" y="1852416"/>
                  </a:lnTo>
                  <a:lnTo>
                    <a:pt x="380030" y="1854797"/>
                  </a:lnTo>
                  <a:lnTo>
                    <a:pt x="377913" y="1858500"/>
                  </a:lnTo>
                  <a:lnTo>
                    <a:pt x="376061" y="1862732"/>
                  </a:lnTo>
                  <a:lnTo>
                    <a:pt x="375002" y="1866699"/>
                  </a:lnTo>
                  <a:lnTo>
                    <a:pt x="374737" y="1870667"/>
                  </a:lnTo>
                  <a:lnTo>
                    <a:pt x="375002" y="1874635"/>
                  </a:lnTo>
                  <a:lnTo>
                    <a:pt x="375531" y="1878338"/>
                  </a:lnTo>
                  <a:lnTo>
                    <a:pt x="377384" y="1882041"/>
                  </a:lnTo>
                  <a:lnTo>
                    <a:pt x="379236" y="1885215"/>
                  </a:lnTo>
                  <a:lnTo>
                    <a:pt x="381618" y="1888389"/>
                  </a:lnTo>
                  <a:lnTo>
                    <a:pt x="384000" y="1891563"/>
                  </a:lnTo>
                  <a:lnTo>
                    <a:pt x="389558" y="1897118"/>
                  </a:lnTo>
                  <a:lnTo>
                    <a:pt x="395909" y="1902672"/>
                  </a:lnTo>
                  <a:lnTo>
                    <a:pt x="402525" y="1907962"/>
                  </a:lnTo>
                  <a:lnTo>
                    <a:pt x="409671" y="1912724"/>
                  </a:lnTo>
                  <a:lnTo>
                    <a:pt x="417081" y="1917220"/>
                  </a:lnTo>
                  <a:lnTo>
                    <a:pt x="425285" y="1921452"/>
                  </a:lnTo>
                  <a:lnTo>
                    <a:pt x="433489" y="1925420"/>
                  </a:lnTo>
                  <a:lnTo>
                    <a:pt x="442222" y="1929123"/>
                  </a:lnTo>
                  <a:lnTo>
                    <a:pt x="451485" y="1932561"/>
                  </a:lnTo>
                  <a:lnTo>
                    <a:pt x="460483" y="1935471"/>
                  </a:lnTo>
                  <a:lnTo>
                    <a:pt x="470010" y="1938381"/>
                  </a:lnTo>
                  <a:lnTo>
                    <a:pt x="479537" y="1940497"/>
                  </a:lnTo>
                  <a:lnTo>
                    <a:pt x="489329" y="1942877"/>
                  </a:lnTo>
                  <a:lnTo>
                    <a:pt x="499121" y="1944464"/>
                  </a:lnTo>
                  <a:lnTo>
                    <a:pt x="508913" y="1946316"/>
                  </a:lnTo>
                  <a:lnTo>
                    <a:pt x="508913" y="1984140"/>
                  </a:lnTo>
                  <a:lnTo>
                    <a:pt x="509177" y="1986256"/>
                  </a:lnTo>
                  <a:lnTo>
                    <a:pt x="510236" y="1988372"/>
                  </a:lnTo>
                  <a:lnTo>
                    <a:pt x="511559" y="1989959"/>
                  </a:lnTo>
                  <a:lnTo>
                    <a:pt x="512882" y="1991811"/>
                  </a:lnTo>
                  <a:lnTo>
                    <a:pt x="515000" y="1992869"/>
                  </a:lnTo>
                  <a:lnTo>
                    <a:pt x="517381" y="1993927"/>
                  </a:lnTo>
                  <a:lnTo>
                    <a:pt x="519763" y="1994456"/>
                  </a:lnTo>
                  <a:lnTo>
                    <a:pt x="522410" y="1994720"/>
                  </a:lnTo>
                  <a:lnTo>
                    <a:pt x="568458" y="1994720"/>
                  </a:lnTo>
                  <a:lnTo>
                    <a:pt x="571104" y="1994456"/>
                  </a:lnTo>
                  <a:lnTo>
                    <a:pt x="573751" y="1993927"/>
                  </a:lnTo>
                  <a:lnTo>
                    <a:pt x="575868" y="1992869"/>
                  </a:lnTo>
                  <a:lnTo>
                    <a:pt x="577721" y="1991811"/>
                  </a:lnTo>
                  <a:lnTo>
                    <a:pt x="579573" y="1989959"/>
                  </a:lnTo>
                  <a:lnTo>
                    <a:pt x="580896" y="1988372"/>
                  </a:lnTo>
                  <a:lnTo>
                    <a:pt x="581426" y="1986256"/>
                  </a:lnTo>
                  <a:lnTo>
                    <a:pt x="581690" y="1984140"/>
                  </a:lnTo>
                  <a:lnTo>
                    <a:pt x="581690" y="1948961"/>
                  </a:lnTo>
                  <a:lnTo>
                    <a:pt x="589630" y="1948167"/>
                  </a:lnTo>
                  <a:lnTo>
                    <a:pt x="597304" y="1947374"/>
                  </a:lnTo>
                  <a:lnTo>
                    <a:pt x="604714" y="1946580"/>
                  </a:lnTo>
                  <a:lnTo>
                    <a:pt x="612124" y="1944993"/>
                  </a:lnTo>
                  <a:lnTo>
                    <a:pt x="619005" y="1943935"/>
                  </a:lnTo>
                  <a:lnTo>
                    <a:pt x="626151" y="1942348"/>
                  </a:lnTo>
                  <a:lnTo>
                    <a:pt x="632502" y="1940497"/>
                  </a:lnTo>
                  <a:lnTo>
                    <a:pt x="639118" y="1938645"/>
                  </a:lnTo>
                  <a:lnTo>
                    <a:pt x="645470" y="1936794"/>
                  </a:lnTo>
                  <a:lnTo>
                    <a:pt x="651557" y="1934413"/>
                  </a:lnTo>
                  <a:lnTo>
                    <a:pt x="657379" y="1932297"/>
                  </a:lnTo>
                  <a:lnTo>
                    <a:pt x="662672" y="1929652"/>
                  </a:lnTo>
                  <a:lnTo>
                    <a:pt x="667965" y="1927007"/>
                  </a:lnTo>
                  <a:lnTo>
                    <a:pt x="672728" y="1924362"/>
                  </a:lnTo>
                  <a:lnTo>
                    <a:pt x="677492" y="1921188"/>
                  </a:lnTo>
                  <a:lnTo>
                    <a:pt x="681726" y="1918278"/>
                  </a:lnTo>
                  <a:lnTo>
                    <a:pt x="689136" y="1912195"/>
                  </a:lnTo>
                  <a:lnTo>
                    <a:pt x="695488" y="1905846"/>
                  </a:lnTo>
                  <a:lnTo>
                    <a:pt x="701839" y="1899234"/>
                  </a:lnTo>
                  <a:lnTo>
                    <a:pt x="707132" y="1892621"/>
                  </a:lnTo>
                  <a:lnTo>
                    <a:pt x="711896" y="1885215"/>
                  </a:lnTo>
                  <a:lnTo>
                    <a:pt x="716130" y="1878073"/>
                  </a:lnTo>
                  <a:lnTo>
                    <a:pt x="719306" y="1870667"/>
                  </a:lnTo>
                  <a:lnTo>
                    <a:pt x="722482" y="1862732"/>
                  </a:lnTo>
                  <a:lnTo>
                    <a:pt x="724599" y="1855061"/>
                  </a:lnTo>
                  <a:lnTo>
                    <a:pt x="725393" y="1851094"/>
                  </a:lnTo>
                  <a:lnTo>
                    <a:pt x="726187" y="1847126"/>
                  </a:lnTo>
                  <a:lnTo>
                    <a:pt x="726716" y="1843158"/>
                  </a:lnTo>
                  <a:lnTo>
                    <a:pt x="726981" y="1839191"/>
                  </a:lnTo>
                  <a:lnTo>
                    <a:pt x="726981" y="1834959"/>
                  </a:lnTo>
                  <a:lnTo>
                    <a:pt x="726981" y="1830991"/>
                  </a:lnTo>
                  <a:lnTo>
                    <a:pt x="726981" y="1827288"/>
                  </a:lnTo>
                  <a:lnTo>
                    <a:pt x="726451" y="1823320"/>
                  </a:lnTo>
                  <a:lnTo>
                    <a:pt x="726187" y="1819088"/>
                  </a:lnTo>
                  <a:lnTo>
                    <a:pt x="725393" y="1815121"/>
                  </a:lnTo>
                  <a:lnTo>
                    <a:pt x="724599" y="1811153"/>
                  </a:lnTo>
                  <a:lnTo>
                    <a:pt x="723276" y="1807186"/>
                  </a:lnTo>
                  <a:lnTo>
                    <a:pt x="721952" y="1803218"/>
                  </a:lnTo>
                  <a:lnTo>
                    <a:pt x="720629" y="1799515"/>
                  </a:lnTo>
                  <a:lnTo>
                    <a:pt x="718777" y="1795283"/>
                  </a:lnTo>
                  <a:lnTo>
                    <a:pt x="716659" y="1791051"/>
                  </a:lnTo>
                  <a:lnTo>
                    <a:pt x="714278" y="1787083"/>
                  </a:lnTo>
                  <a:lnTo>
                    <a:pt x="711631" y="1783115"/>
                  </a:lnTo>
                  <a:lnTo>
                    <a:pt x="708455" y="1779148"/>
                  </a:lnTo>
                  <a:lnTo>
                    <a:pt x="705280" y="1775445"/>
                  </a:lnTo>
                  <a:lnTo>
                    <a:pt x="702104" y="1772271"/>
                  </a:lnTo>
                  <a:lnTo>
                    <a:pt x="698399" y="1768568"/>
                  </a:lnTo>
                  <a:lnTo>
                    <a:pt x="694429" y="1765129"/>
                  </a:lnTo>
                  <a:lnTo>
                    <a:pt x="690195" y="1761955"/>
                  </a:lnTo>
                  <a:lnTo>
                    <a:pt x="685961" y="1758781"/>
                  </a:lnTo>
                  <a:lnTo>
                    <a:pt x="681726" y="1755607"/>
                  </a:lnTo>
                  <a:lnTo>
                    <a:pt x="672199" y="1749788"/>
                  </a:lnTo>
                  <a:lnTo>
                    <a:pt x="662672" y="1743969"/>
                  </a:lnTo>
                  <a:lnTo>
                    <a:pt x="652351" y="1738943"/>
                  </a:lnTo>
                  <a:lnTo>
                    <a:pt x="641765" y="1733917"/>
                  </a:lnTo>
                  <a:lnTo>
                    <a:pt x="631179" y="1729156"/>
                  </a:lnTo>
                  <a:lnTo>
                    <a:pt x="620593" y="1724924"/>
                  </a:lnTo>
                  <a:lnTo>
                    <a:pt x="609743" y="1720692"/>
                  </a:lnTo>
                  <a:lnTo>
                    <a:pt x="599157" y="1716724"/>
                  </a:lnTo>
                  <a:lnTo>
                    <a:pt x="578779" y="1709583"/>
                  </a:lnTo>
                  <a:lnTo>
                    <a:pt x="570310" y="1706409"/>
                  </a:lnTo>
                  <a:lnTo>
                    <a:pt x="556549" y="1701118"/>
                  </a:lnTo>
                  <a:lnTo>
                    <a:pt x="541993" y="1695564"/>
                  </a:lnTo>
                  <a:lnTo>
                    <a:pt x="520557" y="1687629"/>
                  </a:lnTo>
                  <a:lnTo>
                    <a:pt x="517117" y="1686306"/>
                  </a:lnTo>
                  <a:lnTo>
                    <a:pt x="504678" y="1681281"/>
                  </a:lnTo>
                  <a:lnTo>
                    <a:pt x="499121" y="1678635"/>
                  </a:lnTo>
                  <a:lnTo>
                    <a:pt x="494093" y="1676255"/>
                  </a:lnTo>
                  <a:lnTo>
                    <a:pt x="489594" y="1673081"/>
                  </a:lnTo>
                  <a:lnTo>
                    <a:pt x="485359" y="1669642"/>
                  </a:lnTo>
                  <a:lnTo>
                    <a:pt x="481390" y="1665939"/>
                  </a:lnTo>
                  <a:lnTo>
                    <a:pt x="477949" y="1661443"/>
                  </a:lnTo>
                  <a:lnTo>
                    <a:pt x="476097" y="1658797"/>
                  </a:lnTo>
                  <a:lnTo>
                    <a:pt x="474509" y="1655623"/>
                  </a:lnTo>
                  <a:lnTo>
                    <a:pt x="473450" y="1652185"/>
                  </a:lnTo>
                  <a:lnTo>
                    <a:pt x="472127" y="1649011"/>
                  </a:lnTo>
                  <a:lnTo>
                    <a:pt x="471598" y="1645837"/>
                  </a:lnTo>
                  <a:lnTo>
                    <a:pt x="471333" y="1642398"/>
                  </a:lnTo>
                  <a:lnTo>
                    <a:pt x="471333" y="1638960"/>
                  </a:lnTo>
                  <a:lnTo>
                    <a:pt x="471598" y="1635785"/>
                  </a:lnTo>
                  <a:lnTo>
                    <a:pt x="471862" y="1632347"/>
                  </a:lnTo>
                  <a:lnTo>
                    <a:pt x="472656" y="1628908"/>
                  </a:lnTo>
                  <a:lnTo>
                    <a:pt x="473980" y="1625999"/>
                  </a:lnTo>
                  <a:lnTo>
                    <a:pt x="475303" y="1623089"/>
                  </a:lnTo>
                  <a:lnTo>
                    <a:pt x="476891" y="1620180"/>
                  </a:lnTo>
                  <a:lnTo>
                    <a:pt x="479008" y="1617799"/>
                  </a:lnTo>
                  <a:lnTo>
                    <a:pt x="481125" y="1615154"/>
                  </a:lnTo>
                  <a:lnTo>
                    <a:pt x="483507" y="1613302"/>
                  </a:lnTo>
                  <a:lnTo>
                    <a:pt x="487741" y="1610393"/>
                  </a:lnTo>
                  <a:lnTo>
                    <a:pt x="491711" y="1607748"/>
                  </a:lnTo>
                  <a:lnTo>
                    <a:pt x="495945" y="1605367"/>
                  </a:lnTo>
                  <a:lnTo>
                    <a:pt x="499915" y="1603516"/>
                  </a:lnTo>
                  <a:lnTo>
                    <a:pt x="504149" y="1601400"/>
                  </a:lnTo>
                  <a:lnTo>
                    <a:pt x="508383" y="1599813"/>
                  </a:lnTo>
                  <a:lnTo>
                    <a:pt x="512618" y="1598226"/>
                  </a:lnTo>
                  <a:lnTo>
                    <a:pt x="516852" y="1597168"/>
                  </a:lnTo>
                  <a:lnTo>
                    <a:pt x="525321" y="1595580"/>
                  </a:lnTo>
                  <a:lnTo>
                    <a:pt x="533260" y="1594522"/>
                  </a:lnTo>
                  <a:lnTo>
                    <a:pt x="540406" y="1593464"/>
                  </a:lnTo>
                  <a:lnTo>
                    <a:pt x="547551" y="1593464"/>
                  </a:lnTo>
                  <a:lnTo>
                    <a:pt x="552579" y="1593464"/>
                  </a:lnTo>
                  <a:lnTo>
                    <a:pt x="557608" y="1593993"/>
                  </a:lnTo>
                  <a:lnTo>
                    <a:pt x="562900" y="1594522"/>
                  </a:lnTo>
                  <a:lnTo>
                    <a:pt x="568193" y="1595051"/>
                  </a:lnTo>
                  <a:lnTo>
                    <a:pt x="573222" y="1595845"/>
                  </a:lnTo>
                  <a:lnTo>
                    <a:pt x="578779" y="1596903"/>
                  </a:lnTo>
                  <a:lnTo>
                    <a:pt x="583807" y="1598226"/>
                  </a:lnTo>
                  <a:lnTo>
                    <a:pt x="588836" y="1599813"/>
                  </a:lnTo>
                  <a:lnTo>
                    <a:pt x="593599" y="1601135"/>
                  </a:lnTo>
                  <a:lnTo>
                    <a:pt x="598628" y="1603516"/>
                  </a:lnTo>
                  <a:lnTo>
                    <a:pt x="604185" y="1606161"/>
                  </a:lnTo>
                  <a:lnTo>
                    <a:pt x="609743" y="1609335"/>
                  </a:lnTo>
                  <a:lnTo>
                    <a:pt x="615565" y="1612773"/>
                  </a:lnTo>
                  <a:lnTo>
                    <a:pt x="621122" y="1615947"/>
                  </a:lnTo>
                  <a:lnTo>
                    <a:pt x="626415" y="1619651"/>
                  </a:lnTo>
                  <a:lnTo>
                    <a:pt x="631179" y="1623089"/>
                  </a:lnTo>
                  <a:lnTo>
                    <a:pt x="635943" y="1627057"/>
                  </a:lnTo>
                  <a:lnTo>
                    <a:pt x="637266" y="1628379"/>
                  </a:lnTo>
                  <a:lnTo>
                    <a:pt x="639383" y="1631024"/>
                  </a:lnTo>
                  <a:lnTo>
                    <a:pt x="641500" y="1633669"/>
                  </a:lnTo>
                  <a:lnTo>
                    <a:pt x="644411" y="1636050"/>
                  </a:lnTo>
                  <a:lnTo>
                    <a:pt x="647322" y="1638166"/>
                  </a:lnTo>
                  <a:lnTo>
                    <a:pt x="650233" y="1640018"/>
                  </a:lnTo>
                  <a:lnTo>
                    <a:pt x="653674" y="1641340"/>
                  </a:lnTo>
                  <a:lnTo>
                    <a:pt x="657114" y="1642134"/>
                  </a:lnTo>
                  <a:lnTo>
                    <a:pt x="660819" y="1642927"/>
                  </a:lnTo>
                  <a:lnTo>
                    <a:pt x="664524" y="1642927"/>
                  </a:lnTo>
                  <a:lnTo>
                    <a:pt x="667965" y="1642927"/>
                  </a:lnTo>
                  <a:lnTo>
                    <a:pt x="671405" y="1642398"/>
                  </a:lnTo>
                  <a:lnTo>
                    <a:pt x="674845" y="1641869"/>
                  </a:lnTo>
                  <a:lnTo>
                    <a:pt x="677757" y="1641076"/>
                  </a:lnTo>
                  <a:lnTo>
                    <a:pt x="680932" y="1640018"/>
                  </a:lnTo>
                  <a:lnTo>
                    <a:pt x="684108" y="1638431"/>
                  </a:lnTo>
                  <a:lnTo>
                    <a:pt x="687019" y="1637108"/>
                  </a:lnTo>
                  <a:lnTo>
                    <a:pt x="689930" y="1635521"/>
                  </a:lnTo>
                  <a:lnTo>
                    <a:pt x="692841" y="1633669"/>
                  </a:lnTo>
                  <a:lnTo>
                    <a:pt x="695223" y="1631818"/>
                  </a:lnTo>
                  <a:lnTo>
                    <a:pt x="697870" y="1629702"/>
                  </a:lnTo>
                  <a:lnTo>
                    <a:pt x="700251" y="1627586"/>
                  </a:lnTo>
                  <a:lnTo>
                    <a:pt x="702369" y="1625470"/>
                  </a:lnTo>
                  <a:lnTo>
                    <a:pt x="704221" y="1623354"/>
                  </a:lnTo>
                  <a:lnTo>
                    <a:pt x="706338" y="1620973"/>
                  </a:lnTo>
                  <a:lnTo>
                    <a:pt x="707662" y="1618593"/>
                  </a:lnTo>
                  <a:lnTo>
                    <a:pt x="709779" y="1614625"/>
                  </a:lnTo>
                  <a:lnTo>
                    <a:pt x="711631" y="1610657"/>
                  </a:lnTo>
                  <a:lnTo>
                    <a:pt x="712690" y="1606425"/>
                  </a:lnTo>
                  <a:lnTo>
                    <a:pt x="713219" y="1602458"/>
                  </a:lnTo>
                  <a:lnTo>
                    <a:pt x="712954" y="1599019"/>
                  </a:lnTo>
                  <a:lnTo>
                    <a:pt x="712160" y="1595051"/>
                  </a:lnTo>
                  <a:lnTo>
                    <a:pt x="710837" y="1591348"/>
                  </a:lnTo>
                  <a:lnTo>
                    <a:pt x="708455" y="1587910"/>
                  </a:lnTo>
                  <a:lnTo>
                    <a:pt x="704750" y="1583149"/>
                  </a:lnTo>
                  <a:lnTo>
                    <a:pt x="700251" y="1578388"/>
                  </a:lnTo>
                  <a:lnTo>
                    <a:pt x="695488" y="1573891"/>
                  </a:lnTo>
                  <a:lnTo>
                    <a:pt x="690195" y="1569394"/>
                  </a:lnTo>
                  <a:lnTo>
                    <a:pt x="684637" y="1565162"/>
                  </a:lnTo>
                  <a:lnTo>
                    <a:pt x="678815" y="1560930"/>
                  </a:lnTo>
                  <a:lnTo>
                    <a:pt x="672199" y="1556963"/>
                  </a:lnTo>
                  <a:lnTo>
                    <a:pt x="665848" y="1553259"/>
                  </a:lnTo>
                  <a:lnTo>
                    <a:pt x="659231" y="1549821"/>
                  </a:lnTo>
                  <a:lnTo>
                    <a:pt x="652615" y="1546382"/>
                  </a:lnTo>
                  <a:lnTo>
                    <a:pt x="645734" y="1543208"/>
                  </a:lnTo>
                  <a:lnTo>
                    <a:pt x="638854" y="1540563"/>
                  </a:lnTo>
                  <a:lnTo>
                    <a:pt x="631973" y="1537918"/>
                  </a:lnTo>
                  <a:lnTo>
                    <a:pt x="625357" y="1535802"/>
                  </a:lnTo>
                  <a:lnTo>
                    <a:pt x="618741" y="1533686"/>
                  </a:lnTo>
                  <a:lnTo>
                    <a:pt x="612389" y="1532099"/>
                  </a:lnTo>
                  <a:lnTo>
                    <a:pt x="604979" y="1530512"/>
                  </a:lnTo>
                  <a:lnTo>
                    <a:pt x="597569" y="1528925"/>
                  </a:lnTo>
                  <a:lnTo>
                    <a:pt x="589630" y="1527867"/>
                  </a:lnTo>
                  <a:lnTo>
                    <a:pt x="581690" y="1527073"/>
                  </a:lnTo>
                  <a:lnTo>
                    <a:pt x="581690" y="1488984"/>
                  </a:lnTo>
                  <a:lnTo>
                    <a:pt x="581426" y="1486868"/>
                  </a:lnTo>
                  <a:lnTo>
                    <a:pt x="580896" y="1485017"/>
                  </a:lnTo>
                  <a:lnTo>
                    <a:pt x="579573" y="1483165"/>
                  </a:lnTo>
                  <a:lnTo>
                    <a:pt x="577721" y="1481578"/>
                  </a:lnTo>
                  <a:lnTo>
                    <a:pt x="575868" y="1480520"/>
                  </a:lnTo>
                  <a:lnTo>
                    <a:pt x="573751" y="1479198"/>
                  </a:lnTo>
                  <a:lnTo>
                    <a:pt x="571104" y="1478669"/>
                  </a:lnTo>
                  <a:lnTo>
                    <a:pt x="568458" y="1478404"/>
                  </a:lnTo>
                  <a:lnTo>
                    <a:pt x="522410" y="1478404"/>
                  </a:lnTo>
                  <a:close/>
                  <a:moveTo>
                    <a:pt x="229447" y="1389795"/>
                  </a:moveTo>
                  <a:lnTo>
                    <a:pt x="222037" y="1390324"/>
                  </a:lnTo>
                  <a:lnTo>
                    <a:pt x="214627" y="1391117"/>
                  </a:lnTo>
                  <a:lnTo>
                    <a:pt x="207217" y="1392175"/>
                  </a:lnTo>
                  <a:lnTo>
                    <a:pt x="200071" y="1393762"/>
                  </a:lnTo>
                  <a:lnTo>
                    <a:pt x="192926" y="1395349"/>
                  </a:lnTo>
                  <a:lnTo>
                    <a:pt x="186045" y="1397730"/>
                  </a:lnTo>
                  <a:lnTo>
                    <a:pt x="179164" y="1399846"/>
                  </a:lnTo>
                  <a:lnTo>
                    <a:pt x="172548" y="1402755"/>
                  </a:lnTo>
                  <a:lnTo>
                    <a:pt x="165932" y="1405400"/>
                  </a:lnTo>
                  <a:lnTo>
                    <a:pt x="159581" y="1408575"/>
                  </a:lnTo>
                  <a:lnTo>
                    <a:pt x="153494" y="1412278"/>
                  </a:lnTo>
                  <a:lnTo>
                    <a:pt x="147407" y="1415981"/>
                  </a:lnTo>
                  <a:lnTo>
                    <a:pt x="141585" y="1419684"/>
                  </a:lnTo>
                  <a:lnTo>
                    <a:pt x="136027" y="1423916"/>
                  </a:lnTo>
                  <a:lnTo>
                    <a:pt x="130734" y="1428148"/>
                  </a:lnTo>
                  <a:lnTo>
                    <a:pt x="125177" y="1432909"/>
                  </a:lnTo>
                  <a:lnTo>
                    <a:pt x="120149" y="1437670"/>
                  </a:lnTo>
                  <a:lnTo>
                    <a:pt x="115385" y="1442696"/>
                  </a:lnTo>
                  <a:lnTo>
                    <a:pt x="110886" y="1448251"/>
                  </a:lnTo>
                  <a:lnTo>
                    <a:pt x="106387" y="1453805"/>
                  </a:lnTo>
                  <a:lnTo>
                    <a:pt x="102153" y="1459360"/>
                  </a:lnTo>
                  <a:lnTo>
                    <a:pt x="98712" y="1464914"/>
                  </a:lnTo>
                  <a:lnTo>
                    <a:pt x="95007" y="1471263"/>
                  </a:lnTo>
                  <a:lnTo>
                    <a:pt x="91567" y="1477346"/>
                  </a:lnTo>
                  <a:lnTo>
                    <a:pt x="88391" y="1483430"/>
                  </a:lnTo>
                  <a:lnTo>
                    <a:pt x="85745" y="1490042"/>
                  </a:lnTo>
                  <a:lnTo>
                    <a:pt x="83098" y="1496655"/>
                  </a:lnTo>
                  <a:lnTo>
                    <a:pt x="80981" y="1503532"/>
                  </a:lnTo>
                  <a:lnTo>
                    <a:pt x="79129" y="1510409"/>
                  </a:lnTo>
                  <a:lnTo>
                    <a:pt x="77541" y="1517551"/>
                  </a:lnTo>
                  <a:lnTo>
                    <a:pt x="76482" y="1524428"/>
                  </a:lnTo>
                  <a:lnTo>
                    <a:pt x="76217" y="1527602"/>
                  </a:lnTo>
                  <a:lnTo>
                    <a:pt x="76747" y="1530776"/>
                  </a:lnTo>
                  <a:lnTo>
                    <a:pt x="77541" y="1533422"/>
                  </a:lnTo>
                  <a:lnTo>
                    <a:pt x="79129" y="1536067"/>
                  </a:lnTo>
                  <a:lnTo>
                    <a:pt x="81246" y="1538183"/>
                  </a:lnTo>
                  <a:lnTo>
                    <a:pt x="83363" y="1540299"/>
                  </a:lnTo>
                  <a:lnTo>
                    <a:pt x="86274" y="1541357"/>
                  </a:lnTo>
                  <a:lnTo>
                    <a:pt x="89450" y="1542150"/>
                  </a:lnTo>
                  <a:lnTo>
                    <a:pt x="92361" y="1542415"/>
                  </a:lnTo>
                  <a:lnTo>
                    <a:pt x="95537" y="1541886"/>
                  </a:lnTo>
                  <a:lnTo>
                    <a:pt x="98448" y="1541092"/>
                  </a:lnTo>
                  <a:lnTo>
                    <a:pt x="100829" y="1539505"/>
                  </a:lnTo>
                  <a:lnTo>
                    <a:pt x="103211" y="1537389"/>
                  </a:lnTo>
                  <a:lnTo>
                    <a:pt x="105064" y="1535009"/>
                  </a:lnTo>
                  <a:lnTo>
                    <a:pt x="106387" y="1532363"/>
                  </a:lnTo>
                  <a:lnTo>
                    <a:pt x="106916" y="1529189"/>
                  </a:lnTo>
                  <a:lnTo>
                    <a:pt x="108240" y="1523370"/>
                  </a:lnTo>
                  <a:lnTo>
                    <a:pt x="109298" y="1518080"/>
                  </a:lnTo>
                  <a:lnTo>
                    <a:pt x="110886" y="1512526"/>
                  </a:lnTo>
                  <a:lnTo>
                    <a:pt x="112738" y="1507235"/>
                  </a:lnTo>
                  <a:lnTo>
                    <a:pt x="114591" y="1501681"/>
                  </a:lnTo>
                  <a:lnTo>
                    <a:pt x="116973" y="1496391"/>
                  </a:lnTo>
                  <a:lnTo>
                    <a:pt x="119355" y="1491365"/>
                  </a:lnTo>
                  <a:lnTo>
                    <a:pt x="122001" y="1486604"/>
                  </a:lnTo>
                  <a:lnTo>
                    <a:pt x="124912" y="1481843"/>
                  </a:lnTo>
                  <a:lnTo>
                    <a:pt x="128088" y="1477082"/>
                  </a:lnTo>
                  <a:lnTo>
                    <a:pt x="131264" y="1472585"/>
                  </a:lnTo>
                  <a:lnTo>
                    <a:pt x="134969" y="1468088"/>
                  </a:lnTo>
                  <a:lnTo>
                    <a:pt x="138409" y="1463856"/>
                  </a:lnTo>
                  <a:lnTo>
                    <a:pt x="142379" y="1459624"/>
                  </a:lnTo>
                  <a:lnTo>
                    <a:pt x="146348" y="1455921"/>
                  </a:lnTo>
                  <a:lnTo>
                    <a:pt x="150583" y="1451954"/>
                  </a:lnTo>
                  <a:lnTo>
                    <a:pt x="155082" y="1448515"/>
                  </a:lnTo>
                  <a:lnTo>
                    <a:pt x="159581" y="1445076"/>
                  </a:lnTo>
                  <a:lnTo>
                    <a:pt x="164344" y="1441902"/>
                  </a:lnTo>
                  <a:lnTo>
                    <a:pt x="169108" y="1438993"/>
                  </a:lnTo>
                  <a:lnTo>
                    <a:pt x="174136" y="1436348"/>
                  </a:lnTo>
                  <a:lnTo>
                    <a:pt x="179429" y="1433438"/>
                  </a:lnTo>
                  <a:lnTo>
                    <a:pt x="184457" y="1431322"/>
                  </a:lnTo>
                  <a:lnTo>
                    <a:pt x="190280" y="1428942"/>
                  </a:lnTo>
                  <a:lnTo>
                    <a:pt x="195573" y="1427355"/>
                  </a:lnTo>
                  <a:lnTo>
                    <a:pt x="201130" y="1425767"/>
                  </a:lnTo>
                  <a:lnTo>
                    <a:pt x="206952" y="1423916"/>
                  </a:lnTo>
                  <a:lnTo>
                    <a:pt x="213039" y="1422858"/>
                  </a:lnTo>
                  <a:lnTo>
                    <a:pt x="218861" y="1422064"/>
                  </a:lnTo>
                  <a:lnTo>
                    <a:pt x="224684" y="1421271"/>
                  </a:lnTo>
                  <a:lnTo>
                    <a:pt x="231035" y="1421006"/>
                  </a:lnTo>
                  <a:lnTo>
                    <a:pt x="237122" y="1421006"/>
                  </a:lnTo>
                  <a:lnTo>
                    <a:pt x="897677" y="1421006"/>
                  </a:lnTo>
                  <a:lnTo>
                    <a:pt x="904028" y="1421006"/>
                  </a:lnTo>
                  <a:lnTo>
                    <a:pt x="910115" y="1421271"/>
                  </a:lnTo>
                  <a:lnTo>
                    <a:pt x="915938" y="1422064"/>
                  </a:lnTo>
                  <a:lnTo>
                    <a:pt x="922024" y="1422858"/>
                  </a:lnTo>
                  <a:lnTo>
                    <a:pt x="927847" y="1423916"/>
                  </a:lnTo>
                  <a:lnTo>
                    <a:pt x="933404" y="1425767"/>
                  </a:lnTo>
                  <a:lnTo>
                    <a:pt x="938962" y="1427355"/>
                  </a:lnTo>
                  <a:lnTo>
                    <a:pt x="944784" y="1428942"/>
                  </a:lnTo>
                  <a:lnTo>
                    <a:pt x="950077" y="1431322"/>
                  </a:lnTo>
                  <a:lnTo>
                    <a:pt x="955370" y="1433438"/>
                  </a:lnTo>
                  <a:lnTo>
                    <a:pt x="960398" y="1436348"/>
                  </a:lnTo>
                  <a:lnTo>
                    <a:pt x="965426" y="1438993"/>
                  </a:lnTo>
                  <a:lnTo>
                    <a:pt x="970454" y="1441902"/>
                  </a:lnTo>
                  <a:lnTo>
                    <a:pt x="974953" y="1445076"/>
                  </a:lnTo>
                  <a:lnTo>
                    <a:pt x="979717" y="1448515"/>
                  </a:lnTo>
                  <a:lnTo>
                    <a:pt x="983951" y="1451954"/>
                  </a:lnTo>
                  <a:lnTo>
                    <a:pt x="988186" y="1455921"/>
                  </a:lnTo>
                  <a:lnTo>
                    <a:pt x="992420" y="1459624"/>
                  </a:lnTo>
                  <a:lnTo>
                    <a:pt x="996390" y="1463856"/>
                  </a:lnTo>
                  <a:lnTo>
                    <a:pt x="1000095" y="1468088"/>
                  </a:lnTo>
                  <a:lnTo>
                    <a:pt x="1003535" y="1472585"/>
                  </a:lnTo>
                  <a:lnTo>
                    <a:pt x="1006711" y="1477082"/>
                  </a:lnTo>
                  <a:lnTo>
                    <a:pt x="1009887" y="1481843"/>
                  </a:lnTo>
                  <a:lnTo>
                    <a:pt x="1012798" y="1486604"/>
                  </a:lnTo>
                  <a:lnTo>
                    <a:pt x="1015444" y="1491365"/>
                  </a:lnTo>
                  <a:lnTo>
                    <a:pt x="1018091" y="1496391"/>
                  </a:lnTo>
                  <a:lnTo>
                    <a:pt x="1020208" y="1501681"/>
                  </a:lnTo>
                  <a:lnTo>
                    <a:pt x="1022325" y="1507235"/>
                  </a:lnTo>
                  <a:lnTo>
                    <a:pt x="1023913" y="1512526"/>
                  </a:lnTo>
                  <a:lnTo>
                    <a:pt x="1025236" y="1518080"/>
                  </a:lnTo>
                  <a:lnTo>
                    <a:pt x="1026824" y="1523370"/>
                  </a:lnTo>
                  <a:lnTo>
                    <a:pt x="1027618" y="1529189"/>
                  </a:lnTo>
                  <a:lnTo>
                    <a:pt x="1028412" y="1532363"/>
                  </a:lnTo>
                  <a:lnTo>
                    <a:pt x="1029735" y="1535009"/>
                  </a:lnTo>
                  <a:lnTo>
                    <a:pt x="1031852" y="1537389"/>
                  </a:lnTo>
                  <a:lnTo>
                    <a:pt x="1033969" y="1539505"/>
                  </a:lnTo>
                  <a:lnTo>
                    <a:pt x="1036616" y="1541092"/>
                  </a:lnTo>
                  <a:lnTo>
                    <a:pt x="1039262" y="1541886"/>
                  </a:lnTo>
                  <a:lnTo>
                    <a:pt x="1042438" y="1542415"/>
                  </a:lnTo>
                  <a:lnTo>
                    <a:pt x="1045614" y="1542150"/>
                  </a:lnTo>
                  <a:lnTo>
                    <a:pt x="1048525" y="1541357"/>
                  </a:lnTo>
                  <a:lnTo>
                    <a:pt x="1051171" y="1540299"/>
                  </a:lnTo>
                  <a:lnTo>
                    <a:pt x="1053818" y="1538183"/>
                  </a:lnTo>
                  <a:lnTo>
                    <a:pt x="1055670" y="1536067"/>
                  </a:lnTo>
                  <a:lnTo>
                    <a:pt x="1057258" y="1533422"/>
                  </a:lnTo>
                  <a:lnTo>
                    <a:pt x="1058317" y="1530776"/>
                  </a:lnTo>
                  <a:lnTo>
                    <a:pt x="1058846" y="1527602"/>
                  </a:lnTo>
                  <a:lnTo>
                    <a:pt x="1058581" y="1524428"/>
                  </a:lnTo>
                  <a:lnTo>
                    <a:pt x="1057258" y="1517551"/>
                  </a:lnTo>
                  <a:lnTo>
                    <a:pt x="1055670" y="1510409"/>
                  </a:lnTo>
                  <a:lnTo>
                    <a:pt x="1053818" y="1503532"/>
                  </a:lnTo>
                  <a:lnTo>
                    <a:pt x="1051701" y="1496655"/>
                  </a:lnTo>
                  <a:lnTo>
                    <a:pt x="1049319" y="1490042"/>
                  </a:lnTo>
                  <a:lnTo>
                    <a:pt x="1046408" y="1483430"/>
                  </a:lnTo>
                  <a:lnTo>
                    <a:pt x="1043232" y="1477346"/>
                  </a:lnTo>
                  <a:lnTo>
                    <a:pt x="1040056" y="1471263"/>
                  </a:lnTo>
                  <a:lnTo>
                    <a:pt x="1036351" y="1464914"/>
                  </a:lnTo>
                  <a:lnTo>
                    <a:pt x="1032382" y="1459360"/>
                  </a:lnTo>
                  <a:lnTo>
                    <a:pt x="1028412" y="1453541"/>
                  </a:lnTo>
                  <a:lnTo>
                    <a:pt x="1023913" y="1448251"/>
                  </a:lnTo>
                  <a:lnTo>
                    <a:pt x="1019414" y="1442696"/>
                  </a:lnTo>
                  <a:lnTo>
                    <a:pt x="1014650" y="1437670"/>
                  </a:lnTo>
                  <a:lnTo>
                    <a:pt x="1009622" y="1432909"/>
                  </a:lnTo>
                  <a:lnTo>
                    <a:pt x="1004329" y="1428148"/>
                  </a:lnTo>
                  <a:lnTo>
                    <a:pt x="999036" y="1423916"/>
                  </a:lnTo>
                  <a:lnTo>
                    <a:pt x="993214" y="1419684"/>
                  </a:lnTo>
                  <a:lnTo>
                    <a:pt x="987392" y="1415981"/>
                  </a:lnTo>
                  <a:lnTo>
                    <a:pt x="981305" y="1412278"/>
                  </a:lnTo>
                  <a:lnTo>
                    <a:pt x="974953" y="1408575"/>
                  </a:lnTo>
                  <a:lnTo>
                    <a:pt x="968867" y="1405400"/>
                  </a:lnTo>
                  <a:lnTo>
                    <a:pt x="962250" y="1402755"/>
                  </a:lnTo>
                  <a:lnTo>
                    <a:pt x="955634" y="1399846"/>
                  </a:lnTo>
                  <a:lnTo>
                    <a:pt x="948754" y="1397730"/>
                  </a:lnTo>
                  <a:lnTo>
                    <a:pt x="941873" y="1395349"/>
                  </a:lnTo>
                  <a:lnTo>
                    <a:pt x="934992" y="1393762"/>
                  </a:lnTo>
                  <a:lnTo>
                    <a:pt x="927582" y="1392175"/>
                  </a:lnTo>
                  <a:lnTo>
                    <a:pt x="920172" y="1391117"/>
                  </a:lnTo>
                  <a:lnTo>
                    <a:pt x="913026" y="1390324"/>
                  </a:lnTo>
                  <a:lnTo>
                    <a:pt x="905352" y="1389795"/>
                  </a:lnTo>
                  <a:lnTo>
                    <a:pt x="897677" y="1389795"/>
                  </a:lnTo>
                  <a:lnTo>
                    <a:pt x="237122" y="1389795"/>
                  </a:lnTo>
                  <a:lnTo>
                    <a:pt x="229447" y="1389795"/>
                  </a:lnTo>
                  <a:close/>
                  <a:moveTo>
                    <a:pt x="498856" y="1237704"/>
                  </a:moveTo>
                  <a:lnTo>
                    <a:pt x="494887" y="1237968"/>
                  </a:lnTo>
                  <a:lnTo>
                    <a:pt x="490917" y="1238497"/>
                  </a:lnTo>
                  <a:lnTo>
                    <a:pt x="487212" y="1239026"/>
                  </a:lnTo>
                  <a:lnTo>
                    <a:pt x="483507" y="1239820"/>
                  </a:lnTo>
                  <a:lnTo>
                    <a:pt x="479802" y="1240613"/>
                  </a:lnTo>
                  <a:lnTo>
                    <a:pt x="476097" y="1241671"/>
                  </a:lnTo>
                  <a:lnTo>
                    <a:pt x="472656" y="1243258"/>
                  </a:lnTo>
                  <a:lnTo>
                    <a:pt x="469216" y="1244581"/>
                  </a:lnTo>
                  <a:lnTo>
                    <a:pt x="466040" y="1246168"/>
                  </a:lnTo>
                  <a:lnTo>
                    <a:pt x="462600" y="1248019"/>
                  </a:lnTo>
                  <a:lnTo>
                    <a:pt x="459689" y="1249871"/>
                  </a:lnTo>
                  <a:lnTo>
                    <a:pt x="453337" y="1254103"/>
                  </a:lnTo>
                  <a:lnTo>
                    <a:pt x="447780" y="1258864"/>
                  </a:lnTo>
                  <a:lnTo>
                    <a:pt x="442751" y="1264154"/>
                  </a:lnTo>
                  <a:lnTo>
                    <a:pt x="437988" y="1269973"/>
                  </a:lnTo>
                  <a:lnTo>
                    <a:pt x="433753" y="1276057"/>
                  </a:lnTo>
                  <a:lnTo>
                    <a:pt x="431901" y="1279231"/>
                  </a:lnTo>
                  <a:lnTo>
                    <a:pt x="430048" y="1282405"/>
                  </a:lnTo>
                  <a:lnTo>
                    <a:pt x="428461" y="1285844"/>
                  </a:lnTo>
                  <a:lnTo>
                    <a:pt x="426873" y="1289547"/>
                  </a:lnTo>
                  <a:lnTo>
                    <a:pt x="425814" y="1292985"/>
                  </a:lnTo>
                  <a:lnTo>
                    <a:pt x="424755" y="1296424"/>
                  </a:lnTo>
                  <a:lnTo>
                    <a:pt x="423697" y="1300127"/>
                  </a:lnTo>
                  <a:lnTo>
                    <a:pt x="422903" y="1304095"/>
                  </a:lnTo>
                  <a:lnTo>
                    <a:pt x="422109" y="1307798"/>
                  </a:lnTo>
                  <a:lnTo>
                    <a:pt x="421580" y="1311765"/>
                  </a:lnTo>
                  <a:lnTo>
                    <a:pt x="712954" y="1311765"/>
                  </a:lnTo>
                  <a:lnTo>
                    <a:pt x="712690" y="1307798"/>
                  </a:lnTo>
                  <a:lnTo>
                    <a:pt x="712160" y="1304095"/>
                  </a:lnTo>
                  <a:lnTo>
                    <a:pt x="711367" y="1300127"/>
                  </a:lnTo>
                  <a:lnTo>
                    <a:pt x="710043" y="1296424"/>
                  </a:lnTo>
                  <a:lnTo>
                    <a:pt x="708985" y="1292985"/>
                  </a:lnTo>
                  <a:lnTo>
                    <a:pt x="707926" y="1289547"/>
                  </a:lnTo>
                  <a:lnTo>
                    <a:pt x="706603" y="1285844"/>
                  </a:lnTo>
                  <a:lnTo>
                    <a:pt x="704750" y="1282405"/>
                  </a:lnTo>
                  <a:lnTo>
                    <a:pt x="703163" y="1279231"/>
                  </a:lnTo>
                  <a:lnTo>
                    <a:pt x="701045" y="1276057"/>
                  </a:lnTo>
                  <a:lnTo>
                    <a:pt x="697076" y="1269973"/>
                  </a:lnTo>
                  <a:lnTo>
                    <a:pt x="692047" y="1264154"/>
                  </a:lnTo>
                  <a:lnTo>
                    <a:pt x="687019" y="1258864"/>
                  </a:lnTo>
                  <a:lnTo>
                    <a:pt x="681462" y="1254103"/>
                  </a:lnTo>
                  <a:lnTo>
                    <a:pt x="675375" y="1249871"/>
                  </a:lnTo>
                  <a:lnTo>
                    <a:pt x="672199" y="1248019"/>
                  </a:lnTo>
                  <a:lnTo>
                    <a:pt x="668759" y="1246168"/>
                  </a:lnTo>
                  <a:lnTo>
                    <a:pt x="665583" y="1244581"/>
                  </a:lnTo>
                  <a:lnTo>
                    <a:pt x="662142" y="1243258"/>
                  </a:lnTo>
                  <a:lnTo>
                    <a:pt x="658702" y="1241671"/>
                  </a:lnTo>
                  <a:lnTo>
                    <a:pt x="654997" y="1240613"/>
                  </a:lnTo>
                  <a:lnTo>
                    <a:pt x="651557" y="1239820"/>
                  </a:lnTo>
                  <a:lnTo>
                    <a:pt x="647587" y="1239026"/>
                  </a:lnTo>
                  <a:lnTo>
                    <a:pt x="643882" y="1238497"/>
                  </a:lnTo>
                  <a:lnTo>
                    <a:pt x="639912" y="1237968"/>
                  </a:lnTo>
                  <a:lnTo>
                    <a:pt x="635943" y="1237704"/>
                  </a:lnTo>
                  <a:lnTo>
                    <a:pt x="631973" y="1237704"/>
                  </a:lnTo>
                  <a:lnTo>
                    <a:pt x="502826" y="1237704"/>
                  </a:lnTo>
                  <a:lnTo>
                    <a:pt x="498856" y="1237704"/>
                  </a:lnTo>
                  <a:close/>
                  <a:moveTo>
                    <a:pt x="1309156" y="1236662"/>
                  </a:moveTo>
                  <a:lnTo>
                    <a:pt x="1308892" y="1239042"/>
                  </a:lnTo>
                  <a:lnTo>
                    <a:pt x="1308362" y="1245124"/>
                  </a:lnTo>
                  <a:lnTo>
                    <a:pt x="1308098" y="1249355"/>
                  </a:lnTo>
                  <a:lnTo>
                    <a:pt x="1308362" y="1254380"/>
                  </a:lnTo>
                  <a:lnTo>
                    <a:pt x="1308892" y="1259668"/>
                  </a:lnTo>
                  <a:lnTo>
                    <a:pt x="1309685" y="1266015"/>
                  </a:lnTo>
                  <a:lnTo>
                    <a:pt x="1311273" y="1272361"/>
                  </a:lnTo>
                  <a:lnTo>
                    <a:pt x="1312861" y="1278443"/>
                  </a:lnTo>
                  <a:lnTo>
                    <a:pt x="1314978" y="1283997"/>
                  </a:lnTo>
                  <a:lnTo>
                    <a:pt x="1316566" y="1288492"/>
                  </a:lnTo>
                  <a:lnTo>
                    <a:pt x="1319212" y="1295103"/>
                  </a:lnTo>
                  <a:lnTo>
                    <a:pt x="1320800" y="1297747"/>
                  </a:lnTo>
                  <a:lnTo>
                    <a:pt x="1316831" y="1300392"/>
                  </a:lnTo>
                  <a:lnTo>
                    <a:pt x="1313390" y="1303301"/>
                  </a:lnTo>
                  <a:lnTo>
                    <a:pt x="1309950" y="1306474"/>
                  </a:lnTo>
                  <a:lnTo>
                    <a:pt x="1307039" y="1309647"/>
                  </a:lnTo>
                  <a:lnTo>
                    <a:pt x="1304128" y="1312821"/>
                  </a:lnTo>
                  <a:lnTo>
                    <a:pt x="1301482" y="1316258"/>
                  </a:lnTo>
                  <a:lnTo>
                    <a:pt x="1296189" y="1322869"/>
                  </a:lnTo>
                  <a:lnTo>
                    <a:pt x="1293807" y="1327100"/>
                  </a:lnTo>
                  <a:lnTo>
                    <a:pt x="1291161" y="1331331"/>
                  </a:lnTo>
                  <a:lnTo>
                    <a:pt x="1289044" y="1335298"/>
                  </a:lnTo>
                  <a:lnTo>
                    <a:pt x="1286927" y="1339529"/>
                  </a:lnTo>
                  <a:lnTo>
                    <a:pt x="1283751" y="1347462"/>
                  </a:lnTo>
                  <a:lnTo>
                    <a:pt x="1280840" y="1354602"/>
                  </a:lnTo>
                  <a:lnTo>
                    <a:pt x="1278988" y="1361477"/>
                  </a:lnTo>
                  <a:lnTo>
                    <a:pt x="1277135" y="1367030"/>
                  </a:lnTo>
                  <a:lnTo>
                    <a:pt x="1276341" y="1371526"/>
                  </a:lnTo>
                  <a:lnTo>
                    <a:pt x="1275812" y="1374170"/>
                  </a:lnTo>
                  <a:lnTo>
                    <a:pt x="1275812" y="1938747"/>
                  </a:lnTo>
                  <a:lnTo>
                    <a:pt x="1275547" y="1945887"/>
                  </a:lnTo>
                  <a:lnTo>
                    <a:pt x="1275547" y="1952498"/>
                  </a:lnTo>
                  <a:lnTo>
                    <a:pt x="1275018" y="1959373"/>
                  </a:lnTo>
                  <a:lnTo>
                    <a:pt x="1274489" y="1965984"/>
                  </a:lnTo>
                  <a:lnTo>
                    <a:pt x="1273430" y="1972595"/>
                  </a:lnTo>
                  <a:lnTo>
                    <a:pt x="1272636" y="1979471"/>
                  </a:lnTo>
                  <a:lnTo>
                    <a:pt x="1270255" y="1992428"/>
                  </a:lnTo>
                  <a:lnTo>
                    <a:pt x="1267344" y="2005386"/>
                  </a:lnTo>
                  <a:lnTo>
                    <a:pt x="1263639" y="2017815"/>
                  </a:lnTo>
                  <a:lnTo>
                    <a:pt x="1259405" y="2030243"/>
                  </a:lnTo>
                  <a:lnTo>
                    <a:pt x="1254641" y="2042672"/>
                  </a:lnTo>
                  <a:lnTo>
                    <a:pt x="1249348" y="2054307"/>
                  </a:lnTo>
                  <a:lnTo>
                    <a:pt x="1243526" y="2065678"/>
                  </a:lnTo>
                  <a:lnTo>
                    <a:pt x="1236910" y="2076784"/>
                  </a:lnTo>
                  <a:lnTo>
                    <a:pt x="1230295" y="2087891"/>
                  </a:lnTo>
                  <a:lnTo>
                    <a:pt x="1222620" y="2098204"/>
                  </a:lnTo>
                  <a:lnTo>
                    <a:pt x="1214946" y="2108253"/>
                  </a:lnTo>
                  <a:lnTo>
                    <a:pt x="1206477" y="2117772"/>
                  </a:lnTo>
                  <a:lnTo>
                    <a:pt x="1197744" y="2127028"/>
                  </a:lnTo>
                  <a:lnTo>
                    <a:pt x="1188482" y="2136019"/>
                  </a:lnTo>
                  <a:lnTo>
                    <a:pt x="1178690" y="2144216"/>
                  </a:lnTo>
                  <a:lnTo>
                    <a:pt x="1168899" y="2152414"/>
                  </a:lnTo>
                  <a:lnTo>
                    <a:pt x="1158049" y="2159554"/>
                  </a:lnTo>
                  <a:lnTo>
                    <a:pt x="1147463" y="2166694"/>
                  </a:lnTo>
                  <a:lnTo>
                    <a:pt x="1136084" y="2173040"/>
                  </a:lnTo>
                  <a:lnTo>
                    <a:pt x="1124705" y="2179122"/>
                  </a:lnTo>
                  <a:lnTo>
                    <a:pt x="1112796" y="2184411"/>
                  </a:lnTo>
                  <a:lnTo>
                    <a:pt x="1100887" y="2189171"/>
                  </a:lnTo>
                  <a:lnTo>
                    <a:pt x="1088449" y="2193402"/>
                  </a:lnTo>
                  <a:lnTo>
                    <a:pt x="1075747" y="2196840"/>
                  </a:lnTo>
                  <a:lnTo>
                    <a:pt x="1062780" y="2199748"/>
                  </a:lnTo>
                  <a:lnTo>
                    <a:pt x="1049813" y="2202128"/>
                  </a:lnTo>
                  <a:lnTo>
                    <a:pt x="1042932" y="2203186"/>
                  </a:lnTo>
                  <a:lnTo>
                    <a:pt x="1036581" y="2203715"/>
                  </a:lnTo>
                  <a:lnTo>
                    <a:pt x="1029700" y="2204244"/>
                  </a:lnTo>
                  <a:lnTo>
                    <a:pt x="1022820" y="2204773"/>
                  </a:lnTo>
                  <a:lnTo>
                    <a:pt x="1015939" y="2205037"/>
                  </a:lnTo>
                  <a:lnTo>
                    <a:pt x="1009323" y="2205037"/>
                  </a:lnTo>
                  <a:lnTo>
                    <a:pt x="29110" y="2205037"/>
                  </a:lnTo>
                  <a:lnTo>
                    <a:pt x="26199" y="2205037"/>
                  </a:lnTo>
                  <a:lnTo>
                    <a:pt x="23288" y="2204508"/>
                  </a:lnTo>
                  <a:lnTo>
                    <a:pt x="20377" y="2203979"/>
                  </a:lnTo>
                  <a:lnTo>
                    <a:pt x="17996" y="2202922"/>
                  </a:lnTo>
                  <a:lnTo>
                    <a:pt x="15349" y="2201864"/>
                  </a:lnTo>
                  <a:lnTo>
                    <a:pt x="12967" y="2200277"/>
                  </a:lnTo>
                  <a:lnTo>
                    <a:pt x="10586" y="2198691"/>
                  </a:lnTo>
                  <a:lnTo>
                    <a:pt x="8733" y="2196840"/>
                  </a:lnTo>
                  <a:lnTo>
                    <a:pt x="6616" y="2194460"/>
                  </a:lnTo>
                  <a:lnTo>
                    <a:pt x="5028" y="2192344"/>
                  </a:lnTo>
                  <a:lnTo>
                    <a:pt x="3705" y="2189964"/>
                  </a:lnTo>
                  <a:lnTo>
                    <a:pt x="2117" y="2187584"/>
                  </a:lnTo>
                  <a:lnTo>
                    <a:pt x="1323" y="2184675"/>
                  </a:lnTo>
                  <a:lnTo>
                    <a:pt x="529" y="2181767"/>
                  </a:lnTo>
                  <a:lnTo>
                    <a:pt x="264" y="2179122"/>
                  </a:lnTo>
                  <a:lnTo>
                    <a:pt x="0" y="2175949"/>
                  </a:lnTo>
                  <a:lnTo>
                    <a:pt x="264" y="2173040"/>
                  </a:lnTo>
                  <a:lnTo>
                    <a:pt x="529" y="2170131"/>
                  </a:lnTo>
                  <a:lnTo>
                    <a:pt x="1323" y="2167487"/>
                  </a:lnTo>
                  <a:lnTo>
                    <a:pt x="2117" y="2164843"/>
                  </a:lnTo>
                  <a:lnTo>
                    <a:pt x="3705" y="2162198"/>
                  </a:lnTo>
                  <a:lnTo>
                    <a:pt x="5028" y="2159554"/>
                  </a:lnTo>
                  <a:lnTo>
                    <a:pt x="6616" y="2157438"/>
                  </a:lnTo>
                  <a:lnTo>
                    <a:pt x="8733" y="2155587"/>
                  </a:lnTo>
                  <a:lnTo>
                    <a:pt x="10586" y="2153472"/>
                  </a:lnTo>
                  <a:lnTo>
                    <a:pt x="12967" y="2151885"/>
                  </a:lnTo>
                  <a:lnTo>
                    <a:pt x="15349" y="2150298"/>
                  </a:lnTo>
                  <a:lnTo>
                    <a:pt x="17996" y="2149241"/>
                  </a:lnTo>
                  <a:lnTo>
                    <a:pt x="20377" y="2148183"/>
                  </a:lnTo>
                  <a:lnTo>
                    <a:pt x="23288" y="2147654"/>
                  </a:lnTo>
                  <a:lnTo>
                    <a:pt x="26199" y="2147125"/>
                  </a:lnTo>
                  <a:lnTo>
                    <a:pt x="29110" y="2147125"/>
                  </a:lnTo>
                  <a:lnTo>
                    <a:pt x="1009323" y="2147125"/>
                  </a:lnTo>
                  <a:lnTo>
                    <a:pt x="1019909" y="2146861"/>
                  </a:lnTo>
                  <a:lnTo>
                    <a:pt x="1030230" y="2145803"/>
                  </a:lnTo>
                  <a:lnTo>
                    <a:pt x="1041080" y="2144481"/>
                  </a:lnTo>
                  <a:lnTo>
                    <a:pt x="1051136" y="2142630"/>
                  </a:lnTo>
                  <a:lnTo>
                    <a:pt x="1061192" y="2140250"/>
                  </a:lnTo>
                  <a:lnTo>
                    <a:pt x="1070983" y="2137605"/>
                  </a:lnTo>
                  <a:lnTo>
                    <a:pt x="1080775" y="2134432"/>
                  </a:lnTo>
                  <a:lnTo>
                    <a:pt x="1090037" y="2130465"/>
                  </a:lnTo>
                  <a:lnTo>
                    <a:pt x="1099300" y="2126234"/>
                  </a:lnTo>
                  <a:lnTo>
                    <a:pt x="1108297" y="2121739"/>
                  </a:lnTo>
                  <a:lnTo>
                    <a:pt x="1117030" y="2116715"/>
                  </a:lnTo>
                  <a:lnTo>
                    <a:pt x="1125499" y="2111426"/>
                  </a:lnTo>
                  <a:lnTo>
                    <a:pt x="1133702" y="2105608"/>
                  </a:lnTo>
                  <a:lnTo>
                    <a:pt x="1141641" y="2099262"/>
                  </a:lnTo>
                  <a:lnTo>
                    <a:pt x="1149051" y="2092915"/>
                  </a:lnTo>
                  <a:lnTo>
                    <a:pt x="1156461" y="2085775"/>
                  </a:lnTo>
                  <a:lnTo>
                    <a:pt x="1163342" y="2078900"/>
                  </a:lnTo>
                  <a:lnTo>
                    <a:pt x="1169957" y="2071231"/>
                  </a:lnTo>
                  <a:lnTo>
                    <a:pt x="1176044" y="2063298"/>
                  </a:lnTo>
                  <a:lnTo>
                    <a:pt x="1181866" y="2055365"/>
                  </a:lnTo>
                  <a:lnTo>
                    <a:pt x="1187423" y="2046638"/>
                  </a:lnTo>
                  <a:lnTo>
                    <a:pt x="1192452" y="2037912"/>
                  </a:lnTo>
                  <a:lnTo>
                    <a:pt x="1196950" y="2029185"/>
                  </a:lnTo>
                  <a:lnTo>
                    <a:pt x="1201185" y="2019930"/>
                  </a:lnTo>
                  <a:lnTo>
                    <a:pt x="1204625" y="2010410"/>
                  </a:lnTo>
                  <a:lnTo>
                    <a:pt x="1208065" y="2000890"/>
                  </a:lnTo>
                  <a:lnTo>
                    <a:pt x="1210976" y="1990577"/>
                  </a:lnTo>
                  <a:lnTo>
                    <a:pt x="1213093" y="1980793"/>
                  </a:lnTo>
                  <a:lnTo>
                    <a:pt x="1215210" y="1970480"/>
                  </a:lnTo>
                  <a:lnTo>
                    <a:pt x="1216269" y="1960167"/>
                  </a:lnTo>
                  <a:lnTo>
                    <a:pt x="1217063" y="1949325"/>
                  </a:lnTo>
                  <a:lnTo>
                    <a:pt x="1217327" y="1938747"/>
                  </a:lnTo>
                  <a:lnTo>
                    <a:pt x="1217327" y="1372319"/>
                  </a:lnTo>
                  <a:lnTo>
                    <a:pt x="1217592" y="1369146"/>
                  </a:lnTo>
                  <a:lnTo>
                    <a:pt x="1218121" y="1364386"/>
                  </a:lnTo>
                  <a:lnTo>
                    <a:pt x="1219180" y="1359891"/>
                  </a:lnTo>
                  <a:lnTo>
                    <a:pt x="1220503" y="1354337"/>
                  </a:lnTo>
                  <a:lnTo>
                    <a:pt x="1222091" y="1347462"/>
                  </a:lnTo>
                  <a:lnTo>
                    <a:pt x="1224473" y="1339529"/>
                  </a:lnTo>
                  <a:lnTo>
                    <a:pt x="1227384" y="1330538"/>
                  </a:lnTo>
                  <a:lnTo>
                    <a:pt x="1231088" y="1321283"/>
                  </a:lnTo>
                  <a:lnTo>
                    <a:pt x="1235852" y="1311234"/>
                  </a:lnTo>
                  <a:lnTo>
                    <a:pt x="1238498" y="1306210"/>
                  </a:lnTo>
                  <a:lnTo>
                    <a:pt x="1241409" y="1300921"/>
                  </a:lnTo>
                  <a:lnTo>
                    <a:pt x="1244585" y="1295632"/>
                  </a:lnTo>
                  <a:lnTo>
                    <a:pt x="1248025" y="1290343"/>
                  </a:lnTo>
                  <a:lnTo>
                    <a:pt x="1251995" y="1285054"/>
                  </a:lnTo>
                  <a:lnTo>
                    <a:pt x="1255964" y="1279766"/>
                  </a:lnTo>
                  <a:lnTo>
                    <a:pt x="1260463" y="1274741"/>
                  </a:lnTo>
                  <a:lnTo>
                    <a:pt x="1264962" y="1269188"/>
                  </a:lnTo>
                  <a:lnTo>
                    <a:pt x="1269990" y="1264164"/>
                  </a:lnTo>
                  <a:lnTo>
                    <a:pt x="1275283" y="1259404"/>
                  </a:lnTo>
                  <a:lnTo>
                    <a:pt x="1280840" y="1254644"/>
                  </a:lnTo>
                  <a:lnTo>
                    <a:pt x="1286927" y="1249884"/>
                  </a:lnTo>
                  <a:lnTo>
                    <a:pt x="1293278" y="1245389"/>
                  </a:lnTo>
                  <a:lnTo>
                    <a:pt x="1299894" y="1241158"/>
                  </a:lnTo>
                  <a:lnTo>
                    <a:pt x="1304393" y="1239042"/>
                  </a:lnTo>
                  <a:lnTo>
                    <a:pt x="1309156" y="1236662"/>
                  </a:lnTo>
                  <a:close/>
                  <a:moveTo>
                    <a:pt x="1393825" y="1187450"/>
                  </a:moveTo>
                  <a:lnTo>
                    <a:pt x="1577975" y="1187450"/>
                  </a:lnTo>
                  <a:lnTo>
                    <a:pt x="1584060" y="1187715"/>
                  </a:lnTo>
                  <a:lnTo>
                    <a:pt x="1589881" y="1188511"/>
                  </a:lnTo>
                  <a:lnTo>
                    <a:pt x="1595437" y="1190102"/>
                  </a:lnTo>
                  <a:lnTo>
                    <a:pt x="1600729" y="1192223"/>
                  </a:lnTo>
                  <a:lnTo>
                    <a:pt x="1605756" y="1194345"/>
                  </a:lnTo>
                  <a:lnTo>
                    <a:pt x="1610518" y="1197527"/>
                  </a:lnTo>
                  <a:lnTo>
                    <a:pt x="1615281" y="1200974"/>
                  </a:lnTo>
                  <a:lnTo>
                    <a:pt x="1619250" y="1204422"/>
                  </a:lnTo>
                  <a:lnTo>
                    <a:pt x="1623218" y="1208665"/>
                  </a:lnTo>
                  <a:lnTo>
                    <a:pt x="1626658" y="1213173"/>
                  </a:lnTo>
                  <a:lnTo>
                    <a:pt x="1629568" y="1217946"/>
                  </a:lnTo>
                  <a:lnTo>
                    <a:pt x="1631950" y="1223515"/>
                  </a:lnTo>
                  <a:lnTo>
                    <a:pt x="1633802" y="1228818"/>
                  </a:lnTo>
                  <a:lnTo>
                    <a:pt x="1635389" y="1234387"/>
                  </a:lnTo>
                  <a:lnTo>
                    <a:pt x="1636183" y="1240221"/>
                  </a:lnTo>
                  <a:lnTo>
                    <a:pt x="1636712" y="1246320"/>
                  </a:lnTo>
                  <a:lnTo>
                    <a:pt x="1636183" y="1252154"/>
                  </a:lnTo>
                  <a:lnTo>
                    <a:pt x="1635389" y="1257988"/>
                  </a:lnTo>
                  <a:lnTo>
                    <a:pt x="1633802" y="1263557"/>
                  </a:lnTo>
                  <a:lnTo>
                    <a:pt x="1631950" y="1269126"/>
                  </a:lnTo>
                  <a:lnTo>
                    <a:pt x="1629568" y="1274164"/>
                  </a:lnTo>
                  <a:lnTo>
                    <a:pt x="1626658" y="1279203"/>
                  </a:lnTo>
                  <a:lnTo>
                    <a:pt x="1623218" y="1283711"/>
                  </a:lnTo>
                  <a:lnTo>
                    <a:pt x="1619250" y="1287954"/>
                  </a:lnTo>
                  <a:lnTo>
                    <a:pt x="1615281" y="1291401"/>
                  </a:lnTo>
                  <a:lnTo>
                    <a:pt x="1610518" y="1294848"/>
                  </a:lnTo>
                  <a:lnTo>
                    <a:pt x="1605756" y="1298030"/>
                  </a:lnTo>
                  <a:lnTo>
                    <a:pt x="1600729" y="1300152"/>
                  </a:lnTo>
                  <a:lnTo>
                    <a:pt x="1595437" y="1302273"/>
                  </a:lnTo>
                  <a:lnTo>
                    <a:pt x="1589881" y="1303864"/>
                  </a:lnTo>
                  <a:lnTo>
                    <a:pt x="1584060" y="1304660"/>
                  </a:lnTo>
                  <a:lnTo>
                    <a:pt x="1577975" y="1304925"/>
                  </a:lnTo>
                  <a:lnTo>
                    <a:pt x="1393825" y="1304925"/>
                  </a:lnTo>
                  <a:lnTo>
                    <a:pt x="1387739" y="1304660"/>
                  </a:lnTo>
                  <a:lnTo>
                    <a:pt x="1381654" y="1303864"/>
                  </a:lnTo>
                  <a:lnTo>
                    <a:pt x="1376098" y="1302273"/>
                  </a:lnTo>
                  <a:lnTo>
                    <a:pt x="1370806" y="1300152"/>
                  </a:lnTo>
                  <a:lnTo>
                    <a:pt x="1365779" y="1298030"/>
                  </a:lnTo>
                  <a:lnTo>
                    <a:pt x="1361016" y="1294848"/>
                  </a:lnTo>
                  <a:lnTo>
                    <a:pt x="1356518" y="1291401"/>
                  </a:lnTo>
                  <a:lnTo>
                    <a:pt x="1352285" y="1287954"/>
                  </a:lnTo>
                  <a:lnTo>
                    <a:pt x="1348316" y="1283711"/>
                  </a:lnTo>
                  <a:lnTo>
                    <a:pt x="1344877" y="1279203"/>
                  </a:lnTo>
                  <a:lnTo>
                    <a:pt x="1342231" y="1274164"/>
                  </a:lnTo>
                  <a:lnTo>
                    <a:pt x="1339585" y="1269126"/>
                  </a:lnTo>
                  <a:lnTo>
                    <a:pt x="1337733" y="1263557"/>
                  </a:lnTo>
                  <a:lnTo>
                    <a:pt x="1336146" y="1257988"/>
                  </a:lnTo>
                  <a:lnTo>
                    <a:pt x="1335352" y="1252154"/>
                  </a:lnTo>
                  <a:lnTo>
                    <a:pt x="1335087" y="1246320"/>
                  </a:lnTo>
                  <a:lnTo>
                    <a:pt x="1335352" y="1240221"/>
                  </a:lnTo>
                  <a:lnTo>
                    <a:pt x="1336146" y="1234387"/>
                  </a:lnTo>
                  <a:lnTo>
                    <a:pt x="1337733" y="1228818"/>
                  </a:lnTo>
                  <a:lnTo>
                    <a:pt x="1339585" y="1223515"/>
                  </a:lnTo>
                  <a:lnTo>
                    <a:pt x="1342231" y="1217946"/>
                  </a:lnTo>
                  <a:lnTo>
                    <a:pt x="1344877" y="1213173"/>
                  </a:lnTo>
                  <a:lnTo>
                    <a:pt x="1348316" y="1208665"/>
                  </a:lnTo>
                  <a:lnTo>
                    <a:pt x="1352285" y="1204422"/>
                  </a:lnTo>
                  <a:lnTo>
                    <a:pt x="1356518" y="1200974"/>
                  </a:lnTo>
                  <a:lnTo>
                    <a:pt x="1361016" y="1197527"/>
                  </a:lnTo>
                  <a:lnTo>
                    <a:pt x="1365779" y="1194345"/>
                  </a:lnTo>
                  <a:lnTo>
                    <a:pt x="1370806" y="1192223"/>
                  </a:lnTo>
                  <a:lnTo>
                    <a:pt x="1376098" y="1190102"/>
                  </a:lnTo>
                  <a:lnTo>
                    <a:pt x="1381654" y="1188511"/>
                  </a:lnTo>
                  <a:lnTo>
                    <a:pt x="1387739" y="1187715"/>
                  </a:lnTo>
                  <a:lnTo>
                    <a:pt x="1393825" y="1187450"/>
                  </a:lnTo>
                  <a:close/>
                  <a:moveTo>
                    <a:pt x="495945" y="1179512"/>
                  </a:moveTo>
                  <a:lnTo>
                    <a:pt x="502826" y="1179512"/>
                  </a:lnTo>
                  <a:lnTo>
                    <a:pt x="631973" y="1179512"/>
                  </a:lnTo>
                  <a:lnTo>
                    <a:pt x="639118" y="1179512"/>
                  </a:lnTo>
                  <a:lnTo>
                    <a:pt x="645734" y="1180041"/>
                  </a:lnTo>
                  <a:lnTo>
                    <a:pt x="652615" y="1180835"/>
                  </a:lnTo>
                  <a:lnTo>
                    <a:pt x="659231" y="1181893"/>
                  </a:lnTo>
                  <a:lnTo>
                    <a:pt x="666112" y="1183744"/>
                  </a:lnTo>
                  <a:lnTo>
                    <a:pt x="672199" y="1185331"/>
                  </a:lnTo>
                  <a:lnTo>
                    <a:pt x="678815" y="1187183"/>
                  </a:lnTo>
                  <a:lnTo>
                    <a:pt x="684902" y="1189828"/>
                  </a:lnTo>
                  <a:lnTo>
                    <a:pt x="690724" y="1192473"/>
                  </a:lnTo>
                  <a:lnTo>
                    <a:pt x="696546" y="1195118"/>
                  </a:lnTo>
                  <a:lnTo>
                    <a:pt x="702633" y="1198557"/>
                  </a:lnTo>
                  <a:lnTo>
                    <a:pt x="707926" y="1201995"/>
                  </a:lnTo>
                  <a:lnTo>
                    <a:pt x="713219" y="1205434"/>
                  </a:lnTo>
                  <a:lnTo>
                    <a:pt x="718512" y="1209401"/>
                  </a:lnTo>
                  <a:lnTo>
                    <a:pt x="723540" y="1213369"/>
                  </a:lnTo>
                  <a:lnTo>
                    <a:pt x="728304" y="1217866"/>
                  </a:lnTo>
                  <a:lnTo>
                    <a:pt x="732803" y="1222362"/>
                  </a:lnTo>
                  <a:lnTo>
                    <a:pt x="737302" y="1227123"/>
                  </a:lnTo>
                  <a:lnTo>
                    <a:pt x="741271" y="1232149"/>
                  </a:lnTo>
                  <a:lnTo>
                    <a:pt x="745241" y="1237704"/>
                  </a:lnTo>
                  <a:lnTo>
                    <a:pt x="749211" y="1242994"/>
                  </a:lnTo>
                  <a:lnTo>
                    <a:pt x="752651" y="1248284"/>
                  </a:lnTo>
                  <a:lnTo>
                    <a:pt x="755562" y="1254103"/>
                  </a:lnTo>
                  <a:lnTo>
                    <a:pt x="758473" y="1259922"/>
                  </a:lnTo>
                  <a:lnTo>
                    <a:pt x="761385" y="1266006"/>
                  </a:lnTo>
                  <a:lnTo>
                    <a:pt x="763502" y="1272089"/>
                  </a:lnTo>
                  <a:lnTo>
                    <a:pt x="765884" y="1278173"/>
                  </a:lnTo>
                  <a:lnTo>
                    <a:pt x="767471" y="1284786"/>
                  </a:lnTo>
                  <a:lnTo>
                    <a:pt x="768795" y="1291398"/>
                  </a:lnTo>
                  <a:lnTo>
                    <a:pt x="770382" y="1298011"/>
                  </a:lnTo>
                  <a:lnTo>
                    <a:pt x="771176" y="1304624"/>
                  </a:lnTo>
                  <a:lnTo>
                    <a:pt x="771706" y="1311765"/>
                  </a:lnTo>
                  <a:lnTo>
                    <a:pt x="942137" y="1311765"/>
                  </a:lnTo>
                  <a:lnTo>
                    <a:pt x="951135" y="1312030"/>
                  </a:lnTo>
                  <a:lnTo>
                    <a:pt x="960133" y="1312823"/>
                  </a:lnTo>
                  <a:lnTo>
                    <a:pt x="969131" y="1313881"/>
                  </a:lnTo>
                  <a:lnTo>
                    <a:pt x="977865" y="1315997"/>
                  </a:lnTo>
                  <a:lnTo>
                    <a:pt x="986862" y="1318113"/>
                  </a:lnTo>
                  <a:lnTo>
                    <a:pt x="995331" y="1321023"/>
                  </a:lnTo>
                  <a:lnTo>
                    <a:pt x="1004064" y="1323933"/>
                  </a:lnTo>
                  <a:lnTo>
                    <a:pt x="1012533" y="1327636"/>
                  </a:lnTo>
                  <a:lnTo>
                    <a:pt x="1020472" y="1331868"/>
                  </a:lnTo>
                  <a:lnTo>
                    <a:pt x="1028676" y="1336100"/>
                  </a:lnTo>
                  <a:lnTo>
                    <a:pt x="1036616" y="1341125"/>
                  </a:lnTo>
                  <a:lnTo>
                    <a:pt x="1044555" y="1346151"/>
                  </a:lnTo>
                  <a:lnTo>
                    <a:pt x="1051965" y="1351970"/>
                  </a:lnTo>
                  <a:lnTo>
                    <a:pt x="1059375" y="1357789"/>
                  </a:lnTo>
                  <a:lnTo>
                    <a:pt x="1066256" y="1363873"/>
                  </a:lnTo>
                  <a:lnTo>
                    <a:pt x="1073137" y="1370486"/>
                  </a:lnTo>
                  <a:lnTo>
                    <a:pt x="1079488" y="1377098"/>
                  </a:lnTo>
                  <a:lnTo>
                    <a:pt x="1085840" y="1384240"/>
                  </a:lnTo>
                  <a:lnTo>
                    <a:pt x="1091662" y="1391382"/>
                  </a:lnTo>
                  <a:lnTo>
                    <a:pt x="1097220" y="1399052"/>
                  </a:lnTo>
                  <a:lnTo>
                    <a:pt x="1102248" y="1406723"/>
                  </a:lnTo>
                  <a:lnTo>
                    <a:pt x="1107012" y="1414394"/>
                  </a:lnTo>
                  <a:lnTo>
                    <a:pt x="1111510" y="1422593"/>
                  </a:lnTo>
                  <a:lnTo>
                    <a:pt x="1115745" y="1431058"/>
                  </a:lnTo>
                  <a:lnTo>
                    <a:pt x="1119450" y="1439522"/>
                  </a:lnTo>
                  <a:lnTo>
                    <a:pt x="1122626" y="1447986"/>
                  </a:lnTo>
                  <a:lnTo>
                    <a:pt x="1125272" y="1456450"/>
                  </a:lnTo>
                  <a:lnTo>
                    <a:pt x="1127654" y="1465179"/>
                  </a:lnTo>
                  <a:lnTo>
                    <a:pt x="1129242" y="1474172"/>
                  </a:lnTo>
                  <a:lnTo>
                    <a:pt x="1130565" y="1482901"/>
                  </a:lnTo>
                  <a:lnTo>
                    <a:pt x="1131624" y="1491894"/>
                  </a:lnTo>
                  <a:lnTo>
                    <a:pt x="1131888" y="1500887"/>
                  </a:lnTo>
                  <a:lnTo>
                    <a:pt x="1131888" y="1913782"/>
                  </a:lnTo>
                  <a:lnTo>
                    <a:pt x="1131624" y="1922510"/>
                  </a:lnTo>
                  <a:lnTo>
                    <a:pt x="1130830" y="1931239"/>
                  </a:lnTo>
                  <a:lnTo>
                    <a:pt x="1129771" y="1939968"/>
                  </a:lnTo>
                  <a:lnTo>
                    <a:pt x="1128183" y="1948696"/>
                  </a:lnTo>
                  <a:lnTo>
                    <a:pt x="1126066" y="1957161"/>
                  </a:lnTo>
                  <a:lnTo>
                    <a:pt x="1123949" y="1965360"/>
                  </a:lnTo>
                  <a:lnTo>
                    <a:pt x="1121038" y="1973560"/>
                  </a:lnTo>
                  <a:lnTo>
                    <a:pt x="1118127" y="1981231"/>
                  </a:lnTo>
                  <a:lnTo>
                    <a:pt x="1114686" y="1988901"/>
                  </a:lnTo>
                  <a:lnTo>
                    <a:pt x="1110717" y="1996572"/>
                  </a:lnTo>
                  <a:lnTo>
                    <a:pt x="1106482" y="2003714"/>
                  </a:lnTo>
                  <a:lnTo>
                    <a:pt x="1101983" y="2010855"/>
                  </a:lnTo>
                  <a:lnTo>
                    <a:pt x="1097220" y="2017468"/>
                  </a:lnTo>
                  <a:lnTo>
                    <a:pt x="1092191" y="2024345"/>
                  </a:lnTo>
                  <a:lnTo>
                    <a:pt x="1086634" y="2030429"/>
                  </a:lnTo>
                  <a:lnTo>
                    <a:pt x="1081076" y="2036513"/>
                  </a:lnTo>
                  <a:lnTo>
                    <a:pt x="1074725" y="2042332"/>
                  </a:lnTo>
                  <a:lnTo>
                    <a:pt x="1068638" y="2047886"/>
                  </a:lnTo>
                  <a:lnTo>
                    <a:pt x="1061757" y="2052912"/>
                  </a:lnTo>
                  <a:lnTo>
                    <a:pt x="1055141" y="2057673"/>
                  </a:lnTo>
                  <a:lnTo>
                    <a:pt x="1047996" y="2062170"/>
                  </a:lnTo>
                  <a:lnTo>
                    <a:pt x="1040850" y="2066402"/>
                  </a:lnTo>
                  <a:lnTo>
                    <a:pt x="1033175" y="2070369"/>
                  </a:lnTo>
                  <a:lnTo>
                    <a:pt x="1025501" y="2073808"/>
                  </a:lnTo>
                  <a:lnTo>
                    <a:pt x="1017826" y="2076717"/>
                  </a:lnTo>
                  <a:lnTo>
                    <a:pt x="1009622" y="2079627"/>
                  </a:lnTo>
                  <a:lnTo>
                    <a:pt x="1001418" y="2081743"/>
                  </a:lnTo>
                  <a:lnTo>
                    <a:pt x="992949" y="2083859"/>
                  </a:lnTo>
                  <a:lnTo>
                    <a:pt x="984216" y="2085446"/>
                  </a:lnTo>
                  <a:lnTo>
                    <a:pt x="975483" y="2086504"/>
                  </a:lnTo>
                  <a:lnTo>
                    <a:pt x="967014" y="2087298"/>
                  </a:lnTo>
                  <a:lnTo>
                    <a:pt x="958016" y="2087562"/>
                  </a:lnTo>
                  <a:lnTo>
                    <a:pt x="177047" y="2087562"/>
                  </a:lnTo>
                  <a:lnTo>
                    <a:pt x="168049" y="2087298"/>
                  </a:lnTo>
                  <a:lnTo>
                    <a:pt x="159316" y="2086504"/>
                  </a:lnTo>
                  <a:lnTo>
                    <a:pt x="150583" y="2085446"/>
                  </a:lnTo>
                  <a:lnTo>
                    <a:pt x="141849" y="2083859"/>
                  </a:lnTo>
                  <a:lnTo>
                    <a:pt x="133381" y="2081743"/>
                  </a:lnTo>
                  <a:lnTo>
                    <a:pt x="125177" y="2079627"/>
                  </a:lnTo>
                  <a:lnTo>
                    <a:pt x="117237" y="2076717"/>
                  </a:lnTo>
                  <a:lnTo>
                    <a:pt x="109298" y="2073808"/>
                  </a:lnTo>
                  <a:lnTo>
                    <a:pt x="101623" y="2070369"/>
                  </a:lnTo>
                  <a:lnTo>
                    <a:pt x="94213" y="2066402"/>
                  </a:lnTo>
                  <a:lnTo>
                    <a:pt x="86803" y="2062170"/>
                  </a:lnTo>
                  <a:lnTo>
                    <a:pt x="79922" y="2057673"/>
                  </a:lnTo>
                  <a:lnTo>
                    <a:pt x="73042" y="2052912"/>
                  </a:lnTo>
                  <a:lnTo>
                    <a:pt x="66426" y="2047886"/>
                  </a:lnTo>
                  <a:lnTo>
                    <a:pt x="60074" y="2042332"/>
                  </a:lnTo>
                  <a:lnTo>
                    <a:pt x="53987" y="2036513"/>
                  </a:lnTo>
                  <a:lnTo>
                    <a:pt x="48430" y="2030429"/>
                  </a:lnTo>
                  <a:lnTo>
                    <a:pt x="42607" y="2024345"/>
                  </a:lnTo>
                  <a:lnTo>
                    <a:pt x="37579" y="2017468"/>
                  </a:lnTo>
                  <a:lnTo>
                    <a:pt x="32816" y="2010855"/>
                  </a:lnTo>
                  <a:lnTo>
                    <a:pt x="28317" y="2003714"/>
                  </a:lnTo>
                  <a:lnTo>
                    <a:pt x="24082" y="1996572"/>
                  </a:lnTo>
                  <a:lnTo>
                    <a:pt x="20113" y="1988901"/>
                  </a:lnTo>
                  <a:lnTo>
                    <a:pt x="16937" y="1981231"/>
                  </a:lnTo>
                  <a:lnTo>
                    <a:pt x="13761" y="1973560"/>
                  </a:lnTo>
                  <a:lnTo>
                    <a:pt x="10850" y="1965360"/>
                  </a:lnTo>
                  <a:lnTo>
                    <a:pt x="8733" y="1957161"/>
                  </a:lnTo>
                  <a:lnTo>
                    <a:pt x="6880" y="1948696"/>
                  </a:lnTo>
                  <a:lnTo>
                    <a:pt x="5028" y="1939968"/>
                  </a:lnTo>
                  <a:lnTo>
                    <a:pt x="3969" y="1931239"/>
                  </a:lnTo>
                  <a:lnTo>
                    <a:pt x="3440" y="1922510"/>
                  </a:lnTo>
                  <a:lnTo>
                    <a:pt x="3175" y="1913782"/>
                  </a:lnTo>
                  <a:lnTo>
                    <a:pt x="3175" y="1500887"/>
                  </a:lnTo>
                  <a:lnTo>
                    <a:pt x="3440" y="1491894"/>
                  </a:lnTo>
                  <a:lnTo>
                    <a:pt x="4234" y="1482901"/>
                  </a:lnTo>
                  <a:lnTo>
                    <a:pt x="5557" y="1474172"/>
                  </a:lnTo>
                  <a:lnTo>
                    <a:pt x="7410" y="1465179"/>
                  </a:lnTo>
                  <a:lnTo>
                    <a:pt x="9527" y="1456450"/>
                  </a:lnTo>
                  <a:lnTo>
                    <a:pt x="12438" y="1447986"/>
                  </a:lnTo>
                  <a:lnTo>
                    <a:pt x="15349" y="1439522"/>
                  </a:lnTo>
                  <a:lnTo>
                    <a:pt x="19054" y="1431058"/>
                  </a:lnTo>
                  <a:lnTo>
                    <a:pt x="23288" y="1422593"/>
                  </a:lnTo>
                  <a:lnTo>
                    <a:pt x="27787" y="1414394"/>
                  </a:lnTo>
                  <a:lnTo>
                    <a:pt x="32551" y="1406723"/>
                  </a:lnTo>
                  <a:lnTo>
                    <a:pt x="37579" y="1399052"/>
                  </a:lnTo>
                  <a:lnTo>
                    <a:pt x="43401" y="1391382"/>
                  </a:lnTo>
                  <a:lnTo>
                    <a:pt x="49224" y="1384240"/>
                  </a:lnTo>
                  <a:lnTo>
                    <a:pt x="55310" y="1377098"/>
                  </a:lnTo>
                  <a:lnTo>
                    <a:pt x="61927" y="1370486"/>
                  </a:lnTo>
                  <a:lnTo>
                    <a:pt x="68543" y="1363873"/>
                  </a:lnTo>
                  <a:lnTo>
                    <a:pt x="75688" y="1357789"/>
                  </a:lnTo>
                  <a:lnTo>
                    <a:pt x="82834" y="1351970"/>
                  </a:lnTo>
                  <a:lnTo>
                    <a:pt x="90508" y="1346151"/>
                  </a:lnTo>
                  <a:lnTo>
                    <a:pt x="98183" y="1341125"/>
                  </a:lnTo>
                  <a:lnTo>
                    <a:pt x="106122" y="1336100"/>
                  </a:lnTo>
                  <a:lnTo>
                    <a:pt x="114062" y="1331868"/>
                  </a:lnTo>
                  <a:lnTo>
                    <a:pt x="122530" y="1327636"/>
                  </a:lnTo>
                  <a:lnTo>
                    <a:pt x="130999" y="1323933"/>
                  </a:lnTo>
                  <a:lnTo>
                    <a:pt x="139468" y="1321023"/>
                  </a:lnTo>
                  <a:lnTo>
                    <a:pt x="147936" y="1318113"/>
                  </a:lnTo>
                  <a:lnTo>
                    <a:pt x="156670" y="1315997"/>
                  </a:lnTo>
                  <a:lnTo>
                    <a:pt x="165668" y="1313881"/>
                  </a:lnTo>
                  <a:lnTo>
                    <a:pt x="174666" y="1312823"/>
                  </a:lnTo>
                  <a:lnTo>
                    <a:pt x="183399" y="1312030"/>
                  </a:lnTo>
                  <a:lnTo>
                    <a:pt x="192397" y="1311765"/>
                  </a:lnTo>
                  <a:lnTo>
                    <a:pt x="363358" y="1311765"/>
                  </a:lnTo>
                  <a:lnTo>
                    <a:pt x="363887" y="1304624"/>
                  </a:lnTo>
                  <a:lnTo>
                    <a:pt x="364681" y="1298011"/>
                  </a:lnTo>
                  <a:lnTo>
                    <a:pt x="366004" y="1291398"/>
                  </a:lnTo>
                  <a:lnTo>
                    <a:pt x="367327" y="1284786"/>
                  </a:lnTo>
                  <a:lnTo>
                    <a:pt x="369180" y="1278173"/>
                  </a:lnTo>
                  <a:lnTo>
                    <a:pt x="371297" y="1272089"/>
                  </a:lnTo>
                  <a:lnTo>
                    <a:pt x="373679" y="1266006"/>
                  </a:lnTo>
                  <a:lnTo>
                    <a:pt x="376061" y="1259922"/>
                  </a:lnTo>
                  <a:lnTo>
                    <a:pt x="379236" y="1254103"/>
                  </a:lnTo>
                  <a:lnTo>
                    <a:pt x="382412" y="1248284"/>
                  </a:lnTo>
                  <a:lnTo>
                    <a:pt x="385588" y="1242994"/>
                  </a:lnTo>
                  <a:lnTo>
                    <a:pt x="389293" y="1237704"/>
                  </a:lnTo>
                  <a:lnTo>
                    <a:pt x="393263" y="1232149"/>
                  </a:lnTo>
                  <a:lnTo>
                    <a:pt x="397497" y="1227123"/>
                  </a:lnTo>
                  <a:lnTo>
                    <a:pt x="401996" y="1222362"/>
                  </a:lnTo>
                  <a:lnTo>
                    <a:pt x="406495" y="1217866"/>
                  </a:lnTo>
                  <a:lnTo>
                    <a:pt x="411259" y="1213369"/>
                  </a:lnTo>
                  <a:lnTo>
                    <a:pt x="416287" y="1209401"/>
                  </a:lnTo>
                  <a:lnTo>
                    <a:pt x="421315" y="1205434"/>
                  </a:lnTo>
                  <a:lnTo>
                    <a:pt x="426873" y="1201995"/>
                  </a:lnTo>
                  <a:lnTo>
                    <a:pt x="432430" y="1198557"/>
                  </a:lnTo>
                  <a:lnTo>
                    <a:pt x="438252" y="1195118"/>
                  </a:lnTo>
                  <a:lnTo>
                    <a:pt x="443810" y="1192473"/>
                  </a:lnTo>
                  <a:lnTo>
                    <a:pt x="450161" y="1189828"/>
                  </a:lnTo>
                  <a:lnTo>
                    <a:pt x="456248" y="1187183"/>
                  </a:lnTo>
                  <a:lnTo>
                    <a:pt x="462335" y="1185331"/>
                  </a:lnTo>
                  <a:lnTo>
                    <a:pt x="468951" y="1183744"/>
                  </a:lnTo>
                  <a:lnTo>
                    <a:pt x="475567" y="1181893"/>
                  </a:lnTo>
                  <a:lnTo>
                    <a:pt x="482184" y="1180835"/>
                  </a:lnTo>
                  <a:lnTo>
                    <a:pt x="488800" y="1180041"/>
                  </a:lnTo>
                  <a:lnTo>
                    <a:pt x="495945" y="1179512"/>
                  </a:lnTo>
                  <a:close/>
                  <a:moveTo>
                    <a:pt x="2087689" y="528637"/>
                  </a:moveTo>
                  <a:lnTo>
                    <a:pt x="2098277" y="528902"/>
                  </a:lnTo>
                  <a:lnTo>
                    <a:pt x="2104631" y="529166"/>
                  </a:lnTo>
                  <a:lnTo>
                    <a:pt x="2112043" y="529696"/>
                  </a:lnTo>
                  <a:lnTo>
                    <a:pt x="2119985" y="530754"/>
                  </a:lnTo>
                  <a:lnTo>
                    <a:pt x="2128456" y="532342"/>
                  </a:lnTo>
                  <a:lnTo>
                    <a:pt x="2137456" y="534724"/>
                  </a:lnTo>
                  <a:lnTo>
                    <a:pt x="2141956" y="536047"/>
                  </a:lnTo>
                  <a:lnTo>
                    <a:pt x="2146457" y="537900"/>
                  </a:lnTo>
                  <a:lnTo>
                    <a:pt x="2151221" y="539753"/>
                  </a:lnTo>
                  <a:lnTo>
                    <a:pt x="2155986" y="541605"/>
                  </a:lnTo>
                  <a:lnTo>
                    <a:pt x="2160751" y="544252"/>
                  </a:lnTo>
                  <a:lnTo>
                    <a:pt x="2165516" y="546898"/>
                  </a:lnTo>
                  <a:lnTo>
                    <a:pt x="2170281" y="549545"/>
                  </a:lnTo>
                  <a:lnTo>
                    <a:pt x="2175046" y="552721"/>
                  </a:lnTo>
                  <a:lnTo>
                    <a:pt x="2180076" y="556426"/>
                  </a:lnTo>
                  <a:lnTo>
                    <a:pt x="2184841" y="559867"/>
                  </a:lnTo>
                  <a:lnTo>
                    <a:pt x="2189606" y="564101"/>
                  </a:lnTo>
                  <a:lnTo>
                    <a:pt x="2194106" y="568600"/>
                  </a:lnTo>
                  <a:lnTo>
                    <a:pt x="2198871" y="573364"/>
                  </a:lnTo>
                  <a:lnTo>
                    <a:pt x="2203636" y="578657"/>
                  </a:lnTo>
                  <a:lnTo>
                    <a:pt x="2208136" y="584215"/>
                  </a:lnTo>
                  <a:lnTo>
                    <a:pt x="2212636" y="590038"/>
                  </a:lnTo>
                  <a:lnTo>
                    <a:pt x="2216872" y="596389"/>
                  </a:lnTo>
                  <a:lnTo>
                    <a:pt x="2221107" y="603271"/>
                  </a:lnTo>
                  <a:lnTo>
                    <a:pt x="2223225" y="606976"/>
                  </a:lnTo>
                  <a:lnTo>
                    <a:pt x="2225343" y="611210"/>
                  </a:lnTo>
                  <a:lnTo>
                    <a:pt x="2227461" y="616239"/>
                  </a:lnTo>
                  <a:lnTo>
                    <a:pt x="2229843" y="621532"/>
                  </a:lnTo>
                  <a:lnTo>
                    <a:pt x="2234343" y="634500"/>
                  </a:lnTo>
                  <a:lnTo>
                    <a:pt x="2239373" y="649056"/>
                  </a:lnTo>
                  <a:lnTo>
                    <a:pt x="2244403" y="665995"/>
                  </a:lnTo>
                  <a:lnTo>
                    <a:pt x="2249433" y="684785"/>
                  </a:lnTo>
                  <a:lnTo>
                    <a:pt x="2254727" y="704899"/>
                  </a:lnTo>
                  <a:lnTo>
                    <a:pt x="2260286" y="726866"/>
                  </a:lnTo>
                  <a:lnTo>
                    <a:pt x="2265845" y="750156"/>
                  </a:lnTo>
                  <a:lnTo>
                    <a:pt x="2271404" y="774504"/>
                  </a:lnTo>
                  <a:lnTo>
                    <a:pt x="2276963" y="800176"/>
                  </a:lnTo>
                  <a:lnTo>
                    <a:pt x="2282523" y="826642"/>
                  </a:lnTo>
                  <a:lnTo>
                    <a:pt x="2293905" y="881691"/>
                  </a:lnTo>
                  <a:lnTo>
                    <a:pt x="2304759" y="938328"/>
                  </a:lnTo>
                  <a:lnTo>
                    <a:pt x="2315083" y="996024"/>
                  </a:lnTo>
                  <a:lnTo>
                    <a:pt x="2324878" y="1052660"/>
                  </a:lnTo>
                  <a:lnTo>
                    <a:pt x="2333878" y="1107974"/>
                  </a:lnTo>
                  <a:lnTo>
                    <a:pt x="2341290" y="1160112"/>
                  </a:lnTo>
                  <a:lnTo>
                    <a:pt x="2344732" y="1184461"/>
                  </a:lnTo>
                  <a:lnTo>
                    <a:pt x="2347908" y="1207751"/>
                  </a:lnTo>
                  <a:lnTo>
                    <a:pt x="2350556" y="1229717"/>
                  </a:lnTo>
                  <a:lnTo>
                    <a:pt x="2352938" y="1250360"/>
                  </a:lnTo>
                  <a:lnTo>
                    <a:pt x="2354526" y="1269151"/>
                  </a:lnTo>
                  <a:lnTo>
                    <a:pt x="2355850" y="1285825"/>
                  </a:lnTo>
                  <a:lnTo>
                    <a:pt x="2356909" y="1300910"/>
                  </a:lnTo>
                  <a:lnTo>
                    <a:pt x="2357438" y="1313614"/>
                  </a:lnTo>
                  <a:lnTo>
                    <a:pt x="2357173" y="1316525"/>
                  </a:lnTo>
                  <a:lnTo>
                    <a:pt x="2355850" y="1319436"/>
                  </a:lnTo>
                  <a:lnTo>
                    <a:pt x="2354526" y="1322348"/>
                  </a:lnTo>
                  <a:lnTo>
                    <a:pt x="2352673" y="1325788"/>
                  </a:lnTo>
                  <a:lnTo>
                    <a:pt x="2350026" y="1329229"/>
                  </a:lnTo>
                  <a:lnTo>
                    <a:pt x="2347644" y="1332669"/>
                  </a:lnTo>
                  <a:lnTo>
                    <a:pt x="2341555" y="1339550"/>
                  </a:lnTo>
                  <a:lnTo>
                    <a:pt x="2335466" y="1346696"/>
                  </a:lnTo>
                  <a:lnTo>
                    <a:pt x="2329643" y="1353313"/>
                  </a:lnTo>
                  <a:lnTo>
                    <a:pt x="2326995" y="1356488"/>
                  </a:lnTo>
                  <a:lnTo>
                    <a:pt x="2324878" y="1359135"/>
                  </a:lnTo>
                  <a:lnTo>
                    <a:pt x="2323025" y="1361782"/>
                  </a:lnTo>
                  <a:lnTo>
                    <a:pt x="2321966" y="1364164"/>
                  </a:lnTo>
                  <a:lnTo>
                    <a:pt x="2317730" y="1373956"/>
                  </a:lnTo>
                  <a:lnTo>
                    <a:pt x="2313495" y="1382954"/>
                  </a:lnTo>
                  <a:lnTo>
                    <a:pt x="2308994" y="1391688"/>
                  </a:lnTo>
                  <a:lnTo>
                    <a:pt x="2304230" y="1400422"/>
                  </a:lnTo>
                  <a:lnTo>
                    <a:pt x="2299200" y="1408626"/>
                  </a:lnTo>
                  <a:lnTo>
                    <a:pt x="2293905" y="1416831"/>
                  </a:lnTo>
                  <a:lnTo>
                    <a:pt x="2288611" y="1424770"/>
                  </a:lnTo>
                  <a:lnTo>
                    <a:pt x="2282787" y="1432181"/>
                  </a:lnTo>
                  <a:lnTo>
                    <a:pt x="2277228" y="1439591"/>
                  </a:lnTo>
                  <a:lnTo>
                    <a:pt x="2271140" y="1446472"/>
                  </a:lnTo>
                  <a:lnTo>
                    <a:pt x="2265316" y="1453353"/>
                  </a:lnTo>
                  <a:lnTo>
                    <a:pt x="2258698" y="1459970"/>
                  </a:lnTo>
                  <a:lnTo>
                    <a:pt x="2252344" y="1466322"/>
                  </a:lnTo>
                  <a:lnTo>
                    <a:pt x="2245726" y="1472409"/>
                  </a:lnTo>
                  <a:lnTo>
                    <a:pt x="2239108" y="1478496"/>
                  </a:lnTo>
                  <a:lnTo>
                    <a:pt x="2231961" y="1484318"/>
                  </a:lnTo>
                  <a:lnTo>
                    <a:pt x="2225343" y="1489876"/>
                  </a:lnTo>
                  <a:lnTo>
                    <a:pt x="2217931" y="1495169"/>
                  </a:lnTo>
                  <a:lnTo>
                    <a:pt x="2211048" y="1500198"/>
                  </a:lnTo>
                  <a:lnTo>
                    <a:pt x="2203636" y="1505226"/>
                  </a:lnTo>
                  <a:lnTo>
                    <a:pt x="2196224" y="1509990"/>
                  </a:lnTo>
                  <a:lnTo>
                    <a:pt x="2189076" y="1514490"/>
                  </a:lnTo>
                  <a:lnTo>
                    <a:pt x="2174252" y="1523488"/>
                  </a:lnTo>
                  <a:lnTo>
                    <a:pt x="2158898" y="1531428"/>
                  </a:lnTo>
                  <a:lnTo>
                    <a:pt x="2143545" y="1539103"/>
                  </a:lnTo>
                  <a:lnTo>
                    <a:pt x="2128456" y="1545984"/>
                  </a:lnTo>
                  <a:lnTo>
                    <a:pt x="2113102" y="1552865"/>
                  </a:lnTo>
                  <a:lnTo>
                    <a:pt x="2098277" y="1566363"/>
                  </a:lnTo>
                  <a:lnTo>
                    <a:pt x="2082394" y="1581713"/>
                  </a:lnTo>
                  <a:lnTo>
                    <a:pt x="2065188" y="1598122"/>
                  </a:lnTo>
                  <a:lnTo>
                    <a:pt x="2047716" y="1614795"/>
                  </a:lnTo>
                  <a:lnTo>
                    <a:pt x="2013832" y="1648936"/>
                  </a:lnTo>
                  <a:lnTo>
                    <a:pt x="1983124" y="1679636"/>
                  </a:lnTo>
                  <a:lnTo>
                    <a:pt x="1972006" y="1691017"/>
                  </a:lnTo>
                  <a:lnTo>
                    <a:pt x="1961682" y="1701868"/>
                  </a:lnTo>
                  <a:lnTo>
                    <a:pt x="1951623" y="1712983"/>
                  </a:lnTo>
                  <a:lnTo>
                    <a:pt x="1942358" y="1723570"/>
                  </a:lnTo>
                  <a:lnTo>
                    <a:pt x="1933357" y="1733627"/>
                  </a:lnTo>
                  <a:lnTo>
                    <a:pt x="1925151" y="1743419"/>
                  </a:lnTo>
                  <a:lnTo>
                    <a:pt x="1917474" y="1752417"/>
                  </a:lnTo>
                  <a:lnTo>
                    <a:pt x="1911121" y="1761151"/>
                  </a:lnTo>
                  <a:lnTo>
                    <a:pt x="1906091" y="1768032"/>
                  </a:lnTo>
                  <a:lnTo>
                    <a:pt x="1901855" y="1773855"/>
                  </a:lnTo>
                  <a:lnTo>
                    <a:pt x="1898679" y="1778883"/>
                  </a:lnTo>
                  <a:lnTo>
                    <a:pt x="1896296" y="1782853"/>
                  </a:lnTo>
                  <a:lnTo>
                    <a:pt x="1893914" y="1795292"/>
                  </a:lnTo>
                  <a:lnTo>
                    <a:pt x="1891531" y="1810907"/>
                  </a:lnTo>
                  <a:lnTo>
                    <a:pt x="1887560" y="1837373"/>
                  </a:lnTo>
                  <a:lnTo>
                    <a:pt x="1883325" y="1868073"/>
                  </a:lnTo>
                  <a:lnTo>
                    <a:pt x="1878560" y="1901685"/>
                  </a:lnTo>
                  <a:lnTo>
                    <a:pt x="1873795" y="1937943"/>
                  </a:lnTo>
                  <a:lnTo>
                    <a:pt x="1864000" y="2014429"/>
                  </a:lnTo>
                  <a:lnTo>
                    <a:pt x="1854206" y="2092239"/>
                  </a:lnTo>
                  <a:lnTo>
                    <a:pt x="1844676" y="2165549"/>
                  </a:lnTo>
                  <a:lnTo>
                    <a:pt x="1836470" y="2227215"/>
                  </a:lnTo>
                  <a:lnTo>
                    <a:pt x="1831175" y="2270089"/>
                  </a:lnTo>
                  <a:lnTo>
                    <a:pt x="1829057" y="2288351"/>
                  </a:lnTo>
                  <a:lnTo>
                    <a:pt x="1828263" y="2294702"/>
                  </a:lnTo>
                  <a:lnTo>
                    <a:pt x="1827204" y="2300790"/>
                  </a:lnTo>
                  <a:lnTo>
                    <a:pt x="1825616" y="2306877"/>
                  </a:lnTo>
                  <a:lnTo>
                    <a:pt x="1824028" y="2312699"/>
                  </a:lnTo>
                  <a:lnTo>
                    <a:pt x="1822175" y="2318522"/>
                  </a:lnTo>
                  <a:lnTo>
                    <a:pt x="1819792" y="2324344"/>
                  </a:lnTo>
                  <a:lnTo>
                    <a:pt x="1817410" y="2329902"/>
                  </a:lnTo>
                  <a:lnTo>
                    <a:pt x="1814763" y="2335195"/>
                  </a:lnTo>
                  <a:lnTo>
                    <a:pt x="1811586" y="2340224"/>
                  </a:lnTo>
                  <a:lnTo>
                    <a:pt x="1808674" y="2345252"/>
                  </a:lnTo>
                  <a:lnTo>
                    <a:pt x="1805233" y="2350016"/>
                  </a:lnTo>
                  <a:lnTo>
                    <a:pt x="1801791" y="2354515"/>
                  </a:lnTo>
                  <a:lnTo>
                    <a:pt x="1797820" y="2359014"/>
                  </a:lnTo>
                  <a:lnTo>
                    <a:pt x="1793850" y="2363249"/>
                  </a:lnTo>
                  <a:lnTo>
                    <a:pt x="1790144" y="2367219"/>
                  </a:lnTo>
                  <a:lnTo>
                    <a:pt x="1785643" y="2371189"/>
                  </a:lnTo>
                  <a:lnTo>
                    <a:pt x="1781408" y="2374629"/>
                  </a:lnTo>
                  <a:lnTo>
                    <a:pt x="1776643" y="2377805"/>
                  </a:lnTo>
                  <a:lnTo>
                    <a:pt x="1771878" y="2380981"/>
                  </a:lnTo>
                  <a:lnTo>
                    <a:pt x="1767113" y="2383892"/>
                  </a:lnTo>
                  <a:lnTo>
                    <a:pt x="1761819" y="2386274"/>
                  </a:lnTo>
                  <a:lnTo>
                    <a:pt x="1756789" y="2388921"/>
                  </a:lnTo>
                  <a:lnTo>
                    <a:pt x="1751495" y="2390773"/>
                  </a:lnTo>
                  <a:lnTo>
                    <a:pt x="1746200" y="2392361"/>
                  </a:lnTo>
                  <a:lnTo>
                    <a:pt x="1740906" y="2394214"/>
                  </a:lnTo>
                  <a:lnTo>
                    <a:pt x="1735347" y="2395273"/>
                  </a:lnTo>
                  <a:lnTo>
                    <a:pt x="1729523" y="2396331"/>
                  </a:lnTo>
                  <a:lnTo>
                    <a:pt x="1723964" y="2396861"/>
                  </a:lnTo>
                  <a:lnTo>
                    <a:pt x="1718140" y="2397125"/>
                  </a:lnTo>
                  <a:lnTo>
                    <a:pt x="1712581" y="2397125"/>
                  </a:lnTo>
                  <a:lnTo>
                    <a:pt x="1706492" y="2396861"/>
                  </a:lnTo>
                  <a:lnTo>
                    <a:pt x="1700668" y="2396331"/>
                  </a:lnTo>
                  <a:lnTo>
                    <a:pt x="1694844" y="2395537"/>
                  </a:lnTo>
                  <a:lnTo>
                    <a:pt x="1688756" y="2394214"/>
                  </a:lnTo>
                  <a:lnTo>
                    <a:pt x="1683197" y="2392891"/>
                  </a:lnTo>
                  <a:lnTo>
                    <a:pt x="1677902" y="2390773"/>
                  </a:lnTo>
                  <a:lnTo>
                    <a:pt x="1672343" y="2388921"/>
                  </a:lnTo>
                  <a:lnTo>
                    <a:pt x="1667314" y="2386274"/>
                  </a:lnTo>
                  <a:lnTo>
                    <a:pt x="1662284" y="2383892"/>
                  </a:lnTo>
                  <a:lnTo>
                    <a:pt x="1657254" y="2380981"/>
                  </a:lnTo>
                  <a:lnTo>
                    <a:pt x="1652225" y="2377805"/>
                  </a:lnTo>
                  <a:lnTo>
                    <a:pt x="1647460" y="2374629"/>
                  </a:lnTo>
                  <a:lnTo>
                    <a:pt x="1643489" y="2370924"/>
                  </a:lnTo>
                  <a:lnTo>
                    <a:pt x="1638989" y="2366954"/>
                  </a:lnTo>
                  <a:lnTo>
                    <a:pt x="1635018" y="2362984"/>
                  </a:lnTo>
                  <a:lnTo>
                    <a:pt x="1631047" y="2358750"/>
                  </a:lnTo>
                  <a:lnTo>
                    <a:pt x="1627341" y="2354251"/>
                  </a:lnTo>
                  <a:lnTo>
                    <a:pt x="1623635" y="2349751"/>
                  </a:lnTo>
                  <a:lnTo>
                    <a:pt x="1620193" y="2344987"/>
                  </a:lnTo>
                  <a:lnTo>
                    <a:pt x="1617282" y="2339959"/>
                  </a:lnTo>
                  <a:lnTo>
                    <a:pt x="1614370" y="2334930"/>
                  </a:lnTo>
                  <a:lnTo>
                    <a:pt x="1611987" y="2329902"/>
                  </a:lnTo>
                  <a:lnTo>
                    <a:pt x="1609340" y="2324344"/>
                  </a:lnTo>
                  <a:lnTo>
                    <a:pt x="1607222" y="2318786"/>
                  </a:lnTo>
                  <a:lnTo>
                    <a:pt x="1605104" y="2313228"/>
                  </a:lnTo>
                  <a:lnTo>
                    <a:pt x="1603516" y="2307406"/>
                  </a:lnTo>
                  <a:lnTo>
                    <a:pt x="1601928" y="2301584"/>
                  </a:lnTo>
                  <a:lnTo>
                    <a:pt x="1600869" y="2295496"/>
                  </a:lnTo>
                  <a:lnTo>
                    <a:pt x="1600075" y="2289409"/>
                  </a:lnTo>
                  <a:lnTo>
                    <a:pt x="1599545" y="2283587"/>
                  </a:lnTo>
                  <a:lnTo>
                    <a:pt x="1599281" y="2277235"/>
                  </a:lnTo>
                  <a:lnTo>
                    <a:pt x="1599281" y="2270883"/>
                  </a:lnTo>
                  <a:lnTo>
                    <a:pt x="1599545" y="2264531"/>
                  </a:lnTo>
                  <a:lnTo>
                    <a:pt x="1600075" y="2258180"/>
                  </a:lnTo>
                  <a:lnTo>
                    <a:pt x="1614370" y="2143582"/>
                  </a:lnTo>
                  <a:lnTo>
                    <a:pt x="1644018" y="1914388"/>
                  </a:lnTo>
                  <a:lnTo>
                    <a:pt x="1653813" y="1840813"/>
                  </a:lnTo>
                  <a:lnTo>
                    <a:pt x="1658313" y="1807466"/>
                  </a:lnTo>
                  <a:lnTo>
                    <a:pt x="1662813" y="1777560"/>
                  </a:lnTo>
                  <a:lnTo>
                    <a:pt x="1667843" y="1747389"/>
                  </a:lnTo>
                  <a:lnTo>
                    <a:pt x="1669961" y="1734156"/>
                  </a:lnTo>
                  <a:lnTo>
                    <a:pt x="1672343" y="1721982"/>
                  </a:lnTo>
                  <a:lnTo>
                    <a:pt x="1673932" y="1714571"/>
                  </a:lnTo>
                  <a:lnTo>
                    <a:pt x="1676049" y="1707955"/>
                  </a:lnTo>
                  <a:lnTo>
                    <a:pt x="1677902" y="1701338"/>
                  </a:lnTo>
                  <a:lnTo>
                    <a:pt x="1680020" y="1695251"/>
                  </a:lnTo>
                  <a:lnTo>
                    <a:pt x="1682138" y="1689429"/>
                  </a:lnTo>
                  <a:lnTo>
                    <a:pt x="1684256" y="1683606"/>
                  </a:lnTo>
                  <a:lnTo>
                    <a:pt x="1689285" y="1673285"/>
                  </a:lnTo>
                  <a:lnTo>
                    <a:pt x="1694050" y="1663492"/>
                  </a:lnTo>
                  <a:lnTo>
                    <a:pt x="1699080" y="1654229"/>
                  </a:lnTo>
                  <a:lnTo>
                    <a:pt x="1704374" y="1645231"/>
                  </a:lnTo>
                  <a:lnTo>
                    <a:pt x="1709669" y="1636497"/>
                  </a:lnTo>
                  <a:lnTo>
                    <a:pt x="1715228" y="1628028"/>
                  </a:lnTo>
                  <a:lnTo>
                    <a:pt x="1720787" y="1619559"/>
                  </a:lnTo>
                  <a:lnTo>
                    <a:pt x="1726876" y="1611619"/>
                  </a:lnTo>
                  <a:lnTo>
                    <a:pt x="1732964" y="1603415"/>
                  </a:lnTo>
                  <a:lnTo>
                    <a:pt x="1745671" y="1587006"/>
                  </a:lnTo>
                  <a:lnTo>
                    <a:pt x="1758907" y="1571126"/>
                  </a:lnTo>
                  <a:lnTo>
                    <a:pt x="1772672" y="1554982"/>
                  </a:lnTo>
                  <a:lnTo>
                    <a:pt x="1786967" y="1539367"/>
                  </a:lnTo>
                  <a:lnTo>
                    <a:pt x="1801791" y="1523223"/>
                  </a:lnTo>
                  <a:lnTo>
                    <a:pt x="1816616" y="1507344"/>
                  </a:lnTo>
                  <a:lnTo>
                    <a:pt x="1832234" y="1491464"/>
                  </a:lnTo>
                  <a:lnTo>
                    <a:pt x="1847588" y="1476114"/>
                  </a:lnTo>
                  <a:lnTo>
                    <a:pt x="1863471" y="1460764"/>
                  </a:lnTo>
                  <a:lnTo>
                    <a:pt x="1878825" y="1445414"/>
                  </a:lnTo>
                  <a:lnTo>
                    <a:pt x="1883854" y="1440121"/>
                  </a:lnTo>
                  <a:lnTo>
                    <a:pt x="1892061" y="1431387"/>
                  </a:lnTo>
                  <a:lnTo>
                    <a:pt x="1912709" y="1408626"/>
                  </a:lnTo>
                  <a:lnTo>
                    <a:pt x="1933357" y="1385866"/>
                  </a:lnTo>
                  <a:lnTo>
                    <a:pt x="1941563" y="1377132"/>
                  </a:lnTo>
                  <a:lnTo>
                    <a:pt x="1946593" y="1372103"/>
                  </a:lnTo>
                  <a:lnTo>
                    <a:pt x="1943946" y="1353313"/>
                  </a:lnTo>
                  <a:lnTo>
                    <a:pt x="1942093" y="1335316"/>
                  </a:lnTo>
                  <a:lnTo>
                    <a:pt x="1940240" y="1317584"/>
                  </a:lnTo>
                  <a:lnTo>
                    <a:pt x="1938916" y="1300646"/>
                  </a:lnTo>
                  <a:lnTo>
                    <a:pt x="1937857" y="1283972"/>
                  </a:lnTo>
                  <a:lnTo>
                    <a:pt x="1937063" y="1267563"/>
                  </a:lnTo>
                  <a:lnTo>
                    <a:pt x="1935475" y="1236069"/>
                  </a:lnTo>
                  <a:lnTo>
                    <a:pt x="1934151" y="1205369"/>
                  </a:lnTo>
                  <a:lnTo>
                    <a:pt x="1932828" y="1174933"/>
                  </a:lnTo>
                  <a:lnTo>
                    <a:pt x="1931769" y="1160112"/>
                  </a:lnTo>
                  <a:lnTo>
                    <a:pt x="1930445" y="1144761"/>
                  </a:lnTo>
                  <a:lnTo>
                    <a:pt x="1928857" y="1129676"/>
                  </a:lnTo>
                  <a:lnTo>
                    <a:pt x="1927004" y="1114326"/>
                  </a:lnTo>
                  <a:lnTo>
                    <a:pt x="2019920" y="913715"/>
                  </a:lnTo>
                  <a:lnTo>
                    <a:pt x="1994507" y="940710"/>
                  </a:lnTo>
                  <a:lnTo>
                    <a:pt x="1938122" y="1000523"/>
                  </a:lnTo>
                  <a:lnTo>
                    <a:pt x="1880148" y="1061659"/>
                  </a:lnTo>
                  <a:lnTo>
                    <a:pt x="1859500" y="1082831"/>
                  </a:lnTo>
                  <a:lnTo>
                    <a:pt x="1852882" y="1089448"/>
                  </a:lnTo>
                  <a:lnTo>
                    <a:pt x="1849706" y="1092624"/>
                  </a:lnTo>
                  <a:lnTo>
                    <a:pt x="1842293" y="1098182"/>
                  </a:lnTo>
                  <a:lnTo>
                    <a:pt x="1838323" y="1101093"/>
                  </a:lnTo>
                  <a:lnTo>
                    <a:pt x="1834087" y="1103739"/>
                  </a:lnTo>
                  <a:lnTo>
                    <a:pt x="1829587" y="1106651"/>
                  </a:lnTo>
                  <a:lnTo>
                    <a:pt x="1824822" y="1109297"/>
                  </a:lnTo>
                  <a:lnTo>
                    <a:pt x="1819528" y="1111679"/>
                  </a:lnTo>
                  <a:lnTo>
                    <a:pt x="1813704" y="1114061"/>
                  </a:lnTo>
                  <a:lnTo>
                    <a:pt x="1806292" y="1116178"/>
                  </a:lnTo>
                  <a:lnTo>
                    <a:pt x="1797556" y="1118560"/>
                  </a:lnTo>
                  <a:lnTo>
                    <a:pt x="1787761" y="1120942"/>
                  </a:lnTo>
                  <a:lnTo>
                    <a:pt x="1776643" y="1123589"/>
                  </a:lnTo>
                  <a:lnTo>
                    <a:pt x="1751495" y="1128353"/>
                  </a:lnTo>
                  <a:lnTo>
                    <a:pt x="1723169" y="1133381"/>
                  </a:lnTo>
                  <a:lnTo>
                    <a:pt x="1692462" y="1138145"/>
                  </a:lnTo>
                  <a:lnTo>
                    <a:pt x="1660166" y="1143174"/>
                  </a:lnTo>
                  <a:lnTo>
                    <a:pt x="1627076" y="1147673"/>
                  </a:lnTo>
                  <a:lnTo>
                    <a:pt x="1593986" y="1152172"/>
                  </a:lnTo>
                  <a:lnTo>
                    <a:pt x="1530983" y="1160376"/>
                  </a:lnTo>
                  <a:lnTo>
                    <a:pt x="1477774" y="1166463"/>
                  </a:lnTo>
                  <a:lnTo>
                    <a:pt x="1427213" y="1172286"/>
                  </a:lnTo>
                  <a:lnTo>
                    <a:pt x="1422448" y="1172815"/>
                  </a:lnTo>
                  <a:lnTo>
                    <a:pt x="1417948" y="1172815"/>
                  </a:lnTo>
                  <a:lnTo>
                    <a:pt x="1413447" y="1172286"/>
                  </a:lnTo>
                  <a:lnTo>
                    <a:pt x="1408947" y="1171757"/>
                  </a:lnTo>
                  <a:lnTo>
                    <a:pt x="1404447" y="1171227"/>
                  </a:lnTo>
                  <a:lnTo>
                    <a:pt x="1400211" y="1170433"/>
                  </a:lnTo>
                  <a:lnTo>
                    <a:pt x="1395976" y="1169375"/>
                  </a:lnTo>
                  <a:lnTo>
                    <a:pt x="1392005" y="1168316"/>
                  </a:lnTo>
                  <a:lnTo>
                    <a:pt x="1387769" y="1166728"/>
                  </a:lnTo>
                  <a:lnTo>
                    <a:pt x="1383799" y="1165140"/>
                  </a:lnTo>
                  <a:lnTo>
                    <a:pt x="1379828" y="1163023"/>
                  </a:lnTo>
                  <a:lnTo>
                    <a:pt x="1375857" y="1161170"/>
                  </a:lnTo>
                  <a:lnTo>
                    <a:pt x="1372151" y="1159053"/>
                  </a:lnTo>
                  <a:lnTo>
                    <a:pt x="1368710" y="1156671"/>
                  </a:lnTo>
                  <a:lnTo>
                    <a:pt x="1365268" y="1154025"/>
                  </a:lnTo>
                  <a:lnTo>
                    <a:pt x="1361827" y="1151378"/>
                  </a:lnTo>
                  <a:lnTo>
                    <a:pt x="1358650" y="1148467"/>
                  </a:lnTo>
                  <a:lnTo>
                    <a:pt x="1355738" y="1145555"/>
                  </a:lnTo>
                  <a:lnTo>
                    <a:pt x="1352826" y="1142380"/>
                  </a:lnTo>
                  <a:lnTo>
                    <a:pt x="1349915" y="1138939"/>
                  </a:lnTo>
                  <a:lnTo>
                    <a:pt x="1347267" y="1135498"/>
                  </a:lnTo>
                  <a:lnTo>
                    <a:pt x="1344885" y="1132058"/>
                  </a:lnTo>
                  <a:lnTo>
                    <a:pt x="1342502" y="1128353"/>
                  </a:lnTo>
                  <a:lnTo>
                    <a:pt x="1340385" y="1124383"/>
                  </a:lnTo>
                  <a:lnTo>
                    <a:pt x="1338532" y="1120678"/>
                  </a:lnTo>
                  <a:lnTo>
                    <a:pt x="1336679" y="1116443"/>
                  </a:lnTo>
                  <a:lnTo>
                    <a:pt x="1335090" y="1112209"/>
                  </a:lnTo>
                  <a:lnTo>
                    <a:pt x="1334031" y="1107974"/>
                  </a:lnTo>
                  <a:lnTo>
                    <a:pt x="1332708" y="1103739"/>
                  </a:lnTo>
                  <a:lnTo>
                    <a:pt x="1331649" y="1099505"/>
                  </a:lnTo>
                  <a:lnTo>
                    <a:pt x="1331119" y="1095006"/>
                  </a:lnTo>
                  <a:lnTo>
                    <a:pt x="1330590" y="1090507"/>
                  </a:lnTo>
                  <a:lnTo>
                    <a:pt x="1330325" y="1085478"/>
                  </a:lnTo>
                  <a:lnTo>
                    <a:pt x="1330325" y="1081243"/>
                  </a:lnTo>
                  <a:lnTo>
                    <a:pt x="1330590" y="1076744"/>
                  </a:lnTo>
                  <a:lnTo>
                    <a:pt x="1330855" y="1072510"/>
                  </a:lnTo>
                  <a:lnTo>
                    <a:pt x="1331649" y="1068275"/>
                  </a:lnTo>
                  <a:lnTo>
                    <a:pt x="1332708" y="1063776"/>
                  </a:lnTo>
                  <a:lnTo>
                    <a:pt x="1333767" y="1059806"/>
                  </a:lnTo>
                  <a:lnTo>
                    <a:pt x="1334825" y="1055572"/>
                  </a:lnTo>
                  <a:lnTo>
                    <a:pt x="1336414" y="1051602"/>
                  </a:lnTo>
                  <a:lnTo>
                    <a:pt x="1338267" y="1047897"/>
                  </a:lnTo>
                  <a:lnTo>
                    <a:pt x="1340120" y="1043927"/>
                  </a:lnTo>
                  <a:lnTo>
                    <a:pt x="1342238" y="1040486"/>
                  </a:lnTo>
                  <a:lnTo>
                    <a:pt x="1344355" y="1037046"/>
                  </a:lnTo>
                  <a:lnTo>
                    <a:pt x="1347003" y="1033605"/>
                  </a:lnTo>
                  <a:lnTo>
                    <a:pt x="1349385" y="1030164"/>
                  </a:lnTo>
                  <a:lnTo>
                    <a:pt x="1352297" y="1027253"/>
                  </a:lnTo>
                  <a:lnTo>
                    <a:pt x="1354944" y="1024077"/>
                  </a:lnTo>
                  <a:lnTo>
                    <a:pt x="1358121" y="1021166"/>
                  </a:lnTo>
                  <a:lnTo>
                    <a:pt x="1361297" y="1018519"/>
                  </a:lnTo>
                  <a:lnTo>
                    <a:pt x="1364739" y="1015873"/>
                  </a:lnTo>
                  <a:lnTo>
                    <a:pt x="1368180" y="1013491"/>
                  </a:lnTo>
                  <a:lnTo>
                    <a:pt x="1371622" y="1011109"/>
                  </a:lnTo>
                  <a:lnTo>
                    <a:pt x="1375592" y="1009256"/>
                  </a:lnTo>
                  <a:lnTo>
                    <a:pt x="1379298" y="1007139"/>
                  </a:lnTo>
                  <a:lnTo>
                    <a:pt x="1383534" y="1005287"/>
                  </a:lnTo>
                  <a:lnTo>
                    <a:pt x="1387505" y="1003699"/>
                  </a:lnTo>
                  <a:lnTo>
                    <a:pt x="1391476" y="1002111"/>
                  </a:lnTo>
                  <a:lnTo>
                    <a:pt x="1395711" y="1001052"/>
                  </a:lnTo>
                  <a:lnTo>
                    <a:pt x="1400211" y="999993"/>
                  </a:lnTo>
                  <a:lnTo>
                    <a:pt x="1404447" y="999199"/>
                  </a:lnTo>
                  <a:lnTo>
                    <a:pt x="1408947" y="998405"/>
                  </a:lnTo>
                  <a:lnTo>
                    <a:pt x="1413712" y="997876"/>
                  </a:lnTo>
                  <a:lnTo>
                    <a:pt x="1461891" y="992583"/>
                  </a:lnTo>
                  <a:lnTo>
                    <a:pt x="1511923" y="987025"/>
                  </a:lnTo>
                  <a:lnTo>
                    <a:pt x="1569897" y="979879"/>
                  </a:lnTo>
                  <a:lnTo>
                    <a:pt x="1599810" y="975645"/>
                  </a:lnTo>
                  <a:lnTo>
                    <a:pt x="1628929" y="971940"/>
                  </a:lnTo>
                  <a:lnTo>
                    <a:pt x="1657254" y="967705"/>
                  </a:lnTo>
                  <a:lnTo>
                    <a:pt x="1682667" y="963206"/>
                  </a:lnTo>
                  <a:lnTo>
                    <a:pt x="1704904" y="958971"/>
                  </a:lnTo>
                  <a:lnTo>
                    <a:pt x="1714698" y="956589"/>
                  </a:lnTo>
                  <a:lnTo>
                    <a:pt x="1723434" y="954737"/>
                  </a:lnTo>
                  <a:lnTo>
                    <a:pt x="1730846" y="952620"/>
                  </a:lnTo>
                  <a:lnTo>
                    <a:pt x="1736935" y="950767"/>
                  </a:lnTo>
                  <a:lnTo>
                    <a:pt x="1741700" y="948914"/>
                  </a:lnTo>
                  <a:lnTo>
                    <a:pt x="1743288" y="947591"/>
                  </a:lnTo>
                  <a:lnTo>
                    <a:pt x="1744877" y="946797"/>
                  </a:lnTo>
                  <a:lnTo>
                    <a:pt x="1746730" y="944680"/>
                  </a:lnTo>
                  <a:lnTo>
                    <a:pt x="1762348" y="931182"/>
                  </a:lnTo>
                  <a:lnTo>
                    <a:pt x="1777437" y="916891"/>
                  </a:lnTo>
                  <a:lnTo>
                    <a:pt x="1795703" y="899159"/>
                  </a:lnTo>
                  <a:lnTo>
                    <a:pt x="1805762" y="889366"/>
                  </a:lnTo>
                  <a:lnTo>
                    <a:pt x="1815821" y="878515"/>
                  </a:lnTo>
                  <a:lnTo>
                    <a:pt x="1826410" y="867664"/>
                  </a:lnTo>
                  <a:lnTo>
                    <a:pt x="1836734" y="856019"/>
                  </a:lnTo>
                  <a:lnTo>
                    <a:pt x="1846794" y="844374"/>
                  </a:lnTo>
                  <a:lnTo>
                    <a:pt x="1856324" y="832465"/>
                  </a:lnTo>
                  <a:lnTo>
                    <a:pt x="1865589" y="820820"/>
                  </a:lnTo>
                  <a:lnTo>
                    <a:pt x="1874060" y="808910"/>
                  </a:lnTo>
                  <a:lnTo>
                    <a:pt x="1867971" y="751215"/>
                  </a:lnTo>
                  <a:lnTo>
                    <a:pt x="1865589" y="727131"/>
                  </a:lnTo>
                  <a:lnTo>
                    <a:pt x="1864000" y="705958"/>
                  </a:lnTo>
                  <a:lnTo>
                    <a:pt x="1862412" y="688491"/>
                  </a:lnTo>
                  <a:lnTo>
                    <a:pt x="1861883" y="673405"/>
                  </a:lnTo>
                  <a:lnTo>
                    <a:pt x="1861883" y="667318"/>
                  </a:lnTo>
                  <a:lnTo>
                    <a:pt x="1861883" y="661760"/>
                  </a:lnTo>
                  <a:lnTo>
                    <a:pt x="1862147" y="656996"/>
                  </a:lnTo>
                  <a:lnTo>
                    <a:pt x="1862942" y="653026"/>
                  </a:lnTo>
                  <a:lnTo>
                    <a:pt x="1865589" y="635559"/>
                  </a:lnTo>
                  <a:lnTo>
                    <a:pt x="1868236" y="621267"/>
                  </a:lnTo>
                  <a:lnTo>
                    <a:pt x="1870618" y="609358"/>
                  </a:lnTo>
                  <a:lnTo>
                    <a:pt x="1873266" y="599830"/>
                  </a:lnTo>
                  <a:lnTo>
                    <a:pt x="1875119" y="592949"/>
                  </a:lnTo>
                  <a:lnTo>
                    <a:pt x="1877501" y="587656"/>
                  </a:lnTo>
                  <a:lnTo>
                    <a:pt x="1879354" y="583950"/>
                  </a:lnTo>
                  <a:lnTo>
                    <a:pt x="1880148" y="582627"/>
                  </a:lnTo>
                  <a:lnTo>
                    <a:pt x="1881207" y="581833"/>
                  </a:lnTo>
                  <a:lnTo>
                    <a:pt x="1882001" y="581039"/>
                  </a:lnTo>
                  <a:lnTo>
                    <a:pt x="1882531" y="580775"/>
                  </a:lnTo>
                  <a:lnTo>
                    <a:pt x="1883325" y="580775"/>
                  </a:lnTo>
                  <a:lnTo>
                    <a:pt x="1883854" y="580775"/>
                  </a:lnTo>
                  <a:lnTo>
                    <a:pt x="1884913" y="581569"/>
                  </a:lnTo>
                  <a:lnTo>
                    <a:pt x="1886237" y="582627"/>
                  </a:lnTo>
                  <a:lnTo>
                    <a:pt x="1887031" y="583950"/>
                  </a:lnTo>
                  <a:lnTo>
                    <a:pt x="1887560" y="585274"/>
                  </a:lnTo>
                  <a:lnTo>
                    <a:pt x="1887825" y="586332"/>
                  </a:lnTo>
                  <a:lnTo>
                    <a:pt x="1894178" y="605388"/>
                  </a:lnTo>
                  <a:lnTo>
                    <a:pt x="1893120" y="617827"/>
                  </a:lnTo>
                  <a:lnTo>
                    <a:pt x="1892325" y="629736"/>
                  </a:lnTo>
                  <a:lnTo>
                    <a:pt x="1891531" y="641117"/>
                  </a:lnTo>
                  <a:lnTo>
                    <a:pt x="1891267" y="652762"/>
                  </a:lnTo>
                  <a:lnTo>
                    <a:pt x="1891267" y="663877"/>
                  </a:lnTo>
                  <a:lnTo>
                    <a:pt x="1891267" y="674993"/>
                  </a:lnTo>
                  <a:lnTo>
                    <a:pt x="1891531" y="685579"/>
                  </a:lnTo>
                  <a:lnTo>
                    <a:pt x="1891796" y="696166"/>
                  </a:lnTo>
                  <a:lnTo>
                    <a:pt x="1893120" y="716544"/>
                  </a:lnTo>
                  <a:lnTo>
                    <a:pt x="1894973" y="735864"/>
                  </a:lnTo>
                  <a:lnTo>
                    <a:pt x="1897090" y="753861"/>
                  </a:lnTo>
                  <a:lnTo>
                    <a:pt x="1899738" y="771064"/>
                  </a:lnTo>
                  <a:lnTo>
                    <a:pt x="1920650" y="740099"/>
                  </a:lnTo>
                  <a:lnTo>
                    <a:pt x="1921974" y="709134"/>
                  </a:lnTo>
                  <a:lnTo>
                    <a:pt x="1924092" y="680815"/>
                  </a:lnTo>
                  <a:lnTo>
                    <a:pt x="1925151" y="667583"/>
                  </a:lnTo>
                  <a:lnTo>
                    <a:pt x="1926210" y="655673"/>
                  </a:lnTo>
                  <a:lnTo>
                    <a:pt x="1928063" y="645087"/>
                  </a:lnTo>
                  <a:lnTo>
                    <a:pt x="1929651" y="635824"/>
                  </a:lnTo>
                  <a:lnTo>
                    <a:pt x="1924621" y="622855"/>
                  </a:lnTo>
                  <a:lnTo>
                    <a:pt x="1920386" y="611210"/>
                  </a:lnTo>
                  <a:lnTo>
                    <a:pt x="1916150" y="598771"/>
                  </a:lnTo>
                  <a:lnTo>
                    <a:pt x="1937328" y="561455"/>
                  </a:lnTo>
                  <a:lnTo>
                    <a:pt x="1944475" y="559337"/>
                  </a:lnTo>
                  <a:lnTo>
                    <a:pt x="1958241" y="555897"/>
                  </a:lnTo>
                  <a:lnTo>
                    <a:pt x="1964065" y="559867"/>
                  </a:lnTo>
                  <a:lnTo>
                    <a:pt x="1969888" y="564895"/>
                  </a:lnTo>
                  <a:lnTo>
                    <a:pt x="1975447" y="569924"/>
                  </a:lnTo>
                  <a:lnTo>
                    <a:pt x="1980742" y="574952"/>
                  </a:lnTo>
                  <a:lnTo>
                    <a:pt x="1988683" y="583686"/>
                  </a:lnTo>
                  <a:lnTo>
                    <a:pt x="1992125" y="586862"/>
                  </a:lnTo>
                  <a:lnTo>
                    <a:pt x="1990272" y="591096"/>
                  </a:lnTo>
                  <a:lnTo>
                    <a:pt x="1985772" y="601683"/>
                  </a:lnTo>
                  <a:lnTo>
                    <a:pt x="1982595" y="608299"/>
                  </a:lnTo>
                  <a:lnTo>
                    <a:pt x="1978624" y="616239"/>
                  </a:lnTo>
                  <a:lnTo>
                    <a:pt x="1974124" y="624179"/>
                  </a:lnTo>
                  <a:lnTo>
                    <a:pt x="1969359" y="632118"/>
                  </a:lnTo>
                  <a:lnTo>
                    <a:pt x="1969624" y="633706"/>
                  </a:lnTo>
                  <a:lnTo>
                    <a:pt x="1969624" y="636353"/>
                  </a:lnTo>
                  <a:lnTo>
                    <a:pt x="1969359" y="644293"/>
                  </a:lnTo>
                  <a:lnTo>
                    <a:pt x="1968829" y="655673"/>
                  </a:lnTo>
                  <a:lnTo>
                    <a:pt x="1968300" y="670494"/>
                  </a:lnTo>
                  <a:lnTo>
                    <a:pt x="2003243" y="618091"/>
                  </a:lnTo>
                  <a:lnTo>
                    <a:pt x="2006420" y="607240"/>
                  </a:lnTo>
                  <a:lnTo>
                    <a:pt x="2009861" y="597713"/>
                  </a:lnTo>
                  <a:lnTo>
                    <a:pt x="2012773" y="589244"/>
                  </a:lnTo>
                  <a:lnTo>
                    <a:pt x="2016214" y="581569"/>
                  </a:lnTo>
                  <a:lnTo>
                    <a:pt x="2019656" y="575217"/>
                  </a:lnTo>
                  <a:lnTo>
                    <a:pt x="2022568" y="569394"/>
                  </a:lnTo>
                  <a:lnTo>
                    <a:pt x="2026009" y="564366"/>
                  </a:lnTo>
                  <a:lnTo>
                    <a:pt x="2029450" y="559867"/>
                  </a:lnTo>
                  <a:lnTo>
                    <a:pt x="2032627" y="556426"/>
                  </a:lnTo>
                  <a:lnTo>
                    <a:pt x="2035539" y="553250"/>
                  </a:lnTo>
                  <a:lnTo>
                    <a:pt x="2038716" y="550339"/>
                  </a:lnTo>
                  <a:lnTo>
                    <a:pt x="2041627" y="547957"/>
                  </a:lnTo>
                  <a:lnTo>
                    <a:pt x="2047187" y="543987"/>
                  </a:lnTo>
                  <a:lnTo>
                    <a:pt x="2051952" y="540282"/>
                  </a:lnTo>
                  <a:lnTo>
                    <a:pt x="2078424" y="530225"/>
                  </a:lnTo>
                  <a:lnTo>
                    <a:pt x="2087689" y="528637"/>
                  </a:lnTo>
                  <a:close/>
                  <a:moveTo>
                    <a:pt x="1933947" y="0"/>
                  </a:moveTo>
                  <a:lnTo>
                    <a:pt x="1945347" y="0"/>
                  </a:lnTo>
                  <a:lnTo>
                    <a:pt x="1955952" y="528"/>
                  </a:lnTo>
                  <a:lnTo>
                    <a:pt x="1966557" y="1849"/>
                  </a:lnTo>
                  <a:lnTo>
                    <a:pt x="1976897" y="3434"/>
                  </a:lnTo>
                  <a:lnTo>
                    <a:pt x="1987237" y="6076"/>
                  </a:lnTo>
                  <a:lnTo>
                    <a:pt x="1997047" y="8982"/>
                  </a:lnTo>
                  <a:lnTo>
                    <a:pt x="2006857" y="12152"/>
                  </a:lnTo>
                  <a:lnTo>
                    <a:pt x="2016136" y="16115"/>
                  </a:lnTo>
                  <a:lnTo>
                    <a:pt x="2025150" y="20342"/>
                  </a:lnTo>
                  <a:lnTo>
                    <a:pt x="2034165" y="25097"/>
                  </a:lnTo>
                  <a:lnTo>
                    <a:pt x="2042649" y="30380"/>
                  </a:lnTo>
                  <a:lnTo>
                    <a:pt x="2050868" y="36456"/>
                  </a:lnTo>
                  <a:lnTo>
                    <a:pt x="2058556" y="42532"/>
                  </a:lnTo>
                  <a:lnTo>
                    <a:pt x="2066245" y="48873"/>
                  </a:lnTo>
                  <a:lnTo>
                    <a:pt x="2073669" y="56005"/>
                  </a:lnTo>
                  <a:lnTo>
                    <a:pt x="2080562" y="63402"/>
                  </a:lnTo>
                  <a:lnTo>
                    <a:pt x="2087455" y="71064"/>
                  </a:lnTo>
                  <a:lnTo>
                    <a:pt x="2093553" y="79253"/>
                  </a:lnTo>
                  <a:lnTo>
                    <a:pt x="2099386" y="87707"/>
                  </a:lnTo>
                  <a:lnTo>
                    <a:pt x="2104954" y="96689"/>
                  </a:lnTo>
                  <a:lnTo>
                    <a:pt x="2110256" y="105671"/>
                  </a:lnTo>
                  <a:lnTo>
                    <a:pt x="2115028" y="115181"/>
                  </a:lnTo>
                  <a:lnTo>
                    <a:pt x="2119535" y="124691"/>
                  </a:lnTo>
                  <a:lnTo>
                    <a:pt x="2123247" y="134730"/>
                  </a:lnTo>
                  <a:lnTo>
                    <a:pt x="2126959" y="145297"/>
                  </a:lnTo>
                  <a:lnTo>
                    <a:pt x="2130406" y="155600"/>
                  </a:lnTo>
                  <a:lnTo>
                    <a:pt x="2133322" y="166431"/>
                  </a:lnTo>
                  <a:lnTo>
                    <a:pt x="2135443" y="177527"/>
                  </a:lnTo>
                  <a:lnTo>
                    <a:pt x="2137299" y="188622"/>
                  </a:lnTo>
                  <a:lnTo>
                    <a:pt x="2138890" y="200246"/>
                  </a:lnTo>
                  <a:lnTo>
                    <a:pt x="2139950" y="211606"/>
                  </a:lnTo>
                  <a:lnTo>
                    <a:pt x="2139685" y="221116"/>
                  </a:lnTo>
                  <a:lnTo>
                    <a:pt x="2139155" y="230362"/>
                  </a:lnTo>
                  <a:lnTo>
                    <a:pt x="2138359" y="239609"/>
                  </a:lnTo>
                  <a:lnTo>
                    <a:pt x="2137034" y="248855"/>
                  </a:lnTo>
                  <a:lnTo>
                    <a:pt x="2135973" y="257573"/>
                  </a:lnTo>
                  <a:lnTo>
                    <a:pt x="2134913" y="266555"/>
                  </a:lnTo>
                  <a:lnTo>
                    <a:pt x="2133322" y="275272"/>
                  </a:lnTo>
                  <a:lnTo>
                    <a:pt x="2131466" y="283726"/>
                  </a:lnTo>
                  <a:lnTo>
                    <a:pt x="2129875" y="292180"/>
                  </a:lnTo>
                  <a:lnTo>
                    <a:pt x="2127754" y="300369"/>
                  </a:lnTo>
                  <a:lnTo>
                    <a:pt x="2125633" y="308295"/>
                  </a:lnTo>
                  <a:lnTo>
                    <a:pt x="2123247" y="316484"/>
                  </a:lnTo>
                  <a:lnTo>
                    <a:pt x="2121126" y="324409"/>
                  </a:lnTo>
                  <a:lnTo>
                    <a:pt x="2118210" y="331806"/>
                  </a:lnTo>
                  <a:lnTo>
                    <a:pt x="2115824" y="339468"/>
                  </a:lnTo>
                  <a:lnTo>
                    <a:pt x="2112907" y="346864"/>
                  </a:lnTo>
                  <a:lnTo>
                    <a:pt x="2109726" y="353997"/>
                  </a:lnTo>
                  <a:lnTo>
                    <a:pt x="2106809" y="361130"/>
                  </a:lnTo>
                  <a:lnTo>
                    <a:pt x="2100181" y="374867"/>
                  </a:lnTo>
                  <a:lnTo>
                    <a:pt x="2093553" y="388076"/>
                  </a:lnTo>
                  <a:lnTo>
                    <a:pt x="2086130" y="400228"/>
                  </a:lnTo>
                  <a:lnTo>
                    <a:pt x="2078441" y="412380"/>
                  </a:lnTo>
                  <a:lnTo>
                    <a:pt x="2070487" y="423740"/>
                  </a:lnTo>
                  <a:lnTo>
                    <a:pt x="2062003" y="434307"/>
                  </a:lnTo>
                  <a:lnTo>
                    <a:pt x="2053519" y="444082"/>
                  </a:lnTo>
                  <a:lnTo>
                    <a:pt x="2044505" y="453592"/>
                  </a:lnTo>
                  <a:lnTo>
                    <a:pt x="2035490" y="462310"/>
                  </a:lnTo>
                  <a:lnTo>
                    <a:pt x="2026476" y="470499"/>
                  </a:lnTo>
                  <a:lnTo>
                    <a:pt x="2017197" y="477896"/>
                  </a:lnTo>
                  <a:lnTo>
                    <a:pt x="2007652" y="484765"/>
                  </a:lnTo>
                  <a:lnTo>
                    <a:pt x="1998373" y="490841"/>
                  </a:lnTo>
                  <a:lnTo>
                    <a:pt x="1988828" y="496653"/>
                  </a:lnTo>
                  <a:lnTo>
                    <a:pt x="1979549" y="501408"/>
                  </a:lnTo>
                  <a:lnTo>
                    <a:pt x="1970004" y="505371"/>
                  </a:lnTo>
                  <a:lnTo>
                    <a:pt x="1960725" y="508805"/>
                  </a:lnTo>
                  <a:lnTo>
                    <a:pt x="1951710" y="511711"/>
                  </a:lnTo>
                  <a:lnTo>
                    <a:pt x="1942696" y="513560"/>
                  </a:lnTo>
                  <a:lnTo>
                    <a:pt x="1933682" y="515145"/>
                  </a:lnTo>
                  <a:lnTo>
                    <a:pt x="1929440" y="515674"/>
                  </a:lnTo>
                  <a:lnTo>
                    <a:pt x="1925198" y="515938"/>
                  </a:lnTo>
                  <a:lnTo>
                    <a:pt x="1920956" y="515938"/>
                  </a:lnTo>
                  <a:lnTo>
                    <a:pt x="1916714" y="515938"/>
                  </a:lnTo>
                  <a:lnTo>
                    <a:pt x="1912737" y="515674"/>
                  </a:lnTo>
                  <a:lnTo>
                    <a:pt x="1909025" y="515145"/>
                  </a:lnTo>
                  <a:lnTo>
                    <a:pt x="1903457" y="514089"/>
                  </a:lnTo>
                  <a:lnTo>
                    <a:pt x="1898155" y="513296"/>
                  </a:lnTo>
                  <a:lnTo>
                    <a:pt x="1893117" y="511975"/>
                  </a:lnTo>
                  <a:lnTo>
                    <a:pt x="1888345" y="510654"/>
                  </a:lnTo>
                  <a:lnTo>
                    <a:pt x="1883573" y="509069"/>
                  </a:lnTo>
                  <a:lnTo>
                    <a:pt x="1878801" y="507220"/>
                  </a:lnTo>
                  <a:lnTo>
                    <a:pt x="1874028" y="505107"/>
                  </a:lnTo>
                  <a:lnTo>
                    <a:pt x="1869521" y="503257"/>
                  </a:lnTo>
                  <a:lnTo>
                    <a:pt x="1865279" y="500616"/>
                  </a:lnTo>
                  <a:lnTo>
                    <a:pt x="1861037" y="498502"/>
                  </a:lnTo>
                  <a:lnTo>
                    <a:pt x="1856795" y="495596"/>
                  </a:lnTo>
                  <a:lnTo>
                    <a:pt x="1852553" y="492954"/>
                  </a:lnTo>
                  <a:lnTo>
                    <a:pt x="1848576" y="490048"/>
                  </a:lnTo>
                  <a:lnTo>
                    <a:pt x="1845129" y="486878"/>
                  </a:lnTo>
                  <a:lnTo>
                    <a:pt x="1841153" y="483708"/>
                  </a:lnTo>
                  <a:lnTo>
                    <a:pt x="1837441" y="480274"/>
                  </a:lnTo>
                  <a:lnTo>
                    <a:pt x="1830282" y="472877"/>
                  </a:lnTo>
                  <a:lnTo>
                    <a:pt x="1823919" y="465480"/>
                  </a:lnTo>
                  <a:lnTo>
                    <a:pt x="1817556" y="457026"/>
                  </a:lnTo>
                  <a:lnTo>
                    <a:pt x="1811458" y="448309"/>
                  </a:lnTo>
                  <a:lnTo>
                    <a:pt x="1806156" y="439326"/>
                  </a:lnTo>
                  <a:lnTo>
                    <a:pt x="1800853" y="429816"/>
                  </a:lnTo>
                  <a:lnTo>
                    <a:pt x="1796081" y="419777"/>
                  </a:lnTo>
                  <a:lnTo>
                    <a:pt x="1791574" y="409210"/>
                  </a:lnTo>
                  <a:lnTo>
                    <a:pt x="1787332" y="398907"/>
                  </a:lnTo>
                  <a:lnTo>
                    <a:pt x="1783355" y="388076"/>
                  </a:lnTo>
                  <a:lnTo>
                    <a:pt x="1779643" y="376716"/>
                  </a:lnTo>
                  <a:lnTo>
                    <a:pt x="1776462" y="365357"/>
                  </a:lnTo>
                  <a:lnTo>
                    <a:pt x="1773280" y="353733"/>
                  </a:lnTo>
                  <a:lnTo>
                    <a:pt x="1770099" y="342109"/>
                  </a:lnTo>
                  <a:lnTo>
                    <a:pt x="1767712" y="330221"/>
                  </a:lnTo>
                  <a:lnTo>
                    <a:pt x="1765326" y="318069"/>
                  </a:lnTo>
                  <a:lnTo>
                    <a:pt x="1763205" y="306181"/>
                  </a:lnTo>
                  <a:lnTo>
                    <a:pt x="1761084" y="294029"/>
                  </a:lnTo>
                  <a:lnTo>
                    <a:pt x="1759494" y="282141"/>
                  </a:lnTo>
                  <a:lnTo>
                    <a:pt x="1757903" y="269725"/>
                  </a:lnTo>
                  <a:lnTo>
                    <a:pt x="1755252" y="245949"/>
                  </a:lnTo>
                  <a:lnTo>
                    <a:pt x="1753396" y="221909"/>
                  </a:lnTo>
                  <a:lnTo>
                    <a:pt x="1752600" y="210549"/>
                  </a:lnTo>
                  <a:lnTo>
                    <a:pt x="1752600" y="198925"/>
                  </a:lnTo>
                  <a:lnTo>
                    <a:pt x="1753396" y="188094"/>
                  </a:lnTo>
                  <a:lnTo>
                    <a:pt x="1754456" y="177263"/>
                  </a:lnTo>
                  <a:lnTo>
                    <a:pt x="1756047" y="166167"/>
                  </a:lnTo>
                  <a:lnTo>
                    <a:pt x="1758168" y="155864"/>
                  </a:lnTo>
                  <a:lnTo>
                    <a:pt x="1760554" y="145826"/>
                  </a:lnTo>
                  <a:lnTo>
                    <a:pt x="1763736" y="135523"/>
                  </a:lnTo>
                  <a:lnTo>
                    <a:pt x="1767182" y="126012"/>
                  </a:lnTo>
                  <a:lnTo>
                    <a:pt x="1770629" y="116502"/>
                  </a:lnTo>
                  <a:lnTo>
                    <a:pt x="1774871" y="107520"/>
                  </a:lnTo>
                  <a:lnTo>
                    <a:pt x="1779643" y="98802"/>
                  </a:lnTo>
                  <a:lnTo>
                    <a:pt x="1784415" y="90084"/>
                  </a:lnTo>
                  <a:lnTo>
                    <a:pt x="1789983" y="82159"/>
                  </a:lnTo>
                  <a:lnTo>
                    <a:pt x="1795551" y="74234"/>
                  </a:lnTo>
                  <a:lnTo>
                    <a:pt x="1801384" y="66837"/>
                  </a:lnTo>
                  <a:lnTo>
                    <a:pt x="1807481" y="59704"/>
                  </a:lnTo>
                  <a:lnTo>
                    <a:pt x="1814110" y="52835"/>
                  </a:lnTo>
                  <a:lnTo>
                    <a:pt x="1820738" y="46495"/>
                  </a:lnTo>
                  <a:lnTo>
                    <a:pt x="1827896" y="40419"/>
                  </a:lnTo>
                  <a:lnTo>
                    <a:pt x="1834790" y="34607"/>
                  </a:lnTo>
                  <a:lnTo>
                    <a:pt x="1842213" y="29324"/>
                  </a:lnTo>
                  <a:lnTo>
                    <a:pt x="1849902" y="24568"/>
                  </a:lnTo>
                  <a:lnTo>
                    <a:pt x="1857325" y="20077"/>
                  </a:lnTo>
                  <a:lnTo>
                    <a:pt x="1865279" y="16115"/>
                  </a:lnTo>
                  <a:lnTo>
                    <a:pt x="1873498" y="12416"/>
                  </a:lnTo>
                  <a:lnTo>
                    <a:pt x="1881452" y="9246"/>
                  </a:lnTo>
                  <a:lnTo>
                    <a:pt x="1889406" y="6604"/>
                  </a:lnTo>
                  <a:lnTo>
                    <a:pt x="1897625" y="4491"/>
                  </a:lnTo>
                  <a:lnTo>
                    <a:pt x="1906109" y="2377"/>
                  </a:lnTo>
                  <a:lnTo>
                    <a:pt x="1914327" y="1321"/>
                  </a:lnTo>
                  <a:lnTo>
                    <a:pt x="1922812" y="528"/>
                  </a:lnTo>
                  <a:lnTo>
                    <a:pt x="193394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ea typeface="宋体" pitchFamily="2" charset="-122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6080525" y="3297362"/>
              <a:ext cx="2174410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</p:grpSp>
      <p:sp>
        <p:nvSpPr>
          <p:cNvPr id="77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4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2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3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4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5" grpId="0" animBg="1"/>
      <p:bldP spid="85" grpId="1" animBg="1"/>
      <p:bldP spid="77" grpId="0"/>
      <p:bldP spid="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-2916832" y="-395785"/>
            <a:ext cx="5935073" cy="5935073"/>
          </a:xfrm>
          <a:prstGeom prst="ellipse">
            <a:avLst/>
          </a:prstGeom>
          <a:noFill/>
          <a:ln>
            <a:solidFill>
              <a:srgbClr val="29D9C2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" name="椭圆 1"/>
          <p:cNvSpPr/>
          <p:nvPr/>
        </p:nvSpPr>
        <p:spPr>
          <a:xfrm>
            <a:off x="2470445" y="930570"/>
            <a:ext cx="434592" cy="411842"/>
          </a:xfrm>
          <a:prstGeom prst="ellipse">
            <a:avLst/>
          </a:prstGeom>
          <a:solidFill>
            <a:srgbClr val="40E0C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769256" y="1956193"/>
            <a:ext cx="434592" cy="411842"/>
          </a:xfrm>
          <a:prstGeom prst="ellipse">
            <a:avLst/>
          </a:prstGeom>
          <a:solidFill>
            <a:srgbClr val="40E0C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697248" y="3074962"/>
            <a:ext cx="434592" cy="411842"/>
          </a:xfrm>
          <a:prstGeom prst="ellipse">
            <a:avLst/>
          </a:prstGeom>
          <a:solidFill>
            <a:srgbClr val="40E0C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311525" y="4065770"/>
            <a:ext cx="434592" cy="411842"/>
          </a:xfrm>
          <a:prstGeom prst="ellipse">
            <a:avLst/>
          </a:prstGeom>
          <a:solidFill>
            <a:srgbClr val="40E0C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5001" y="2279364"/>
            <a:ext cx="138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目 录</a:t>
            </a:r>
            <a:endParaRPr lang="zh-CN" altLang="en-US" sz="32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72910" y="1759752"/>
            <a:ext cx="1627176" cy="1623994"/>
            <a:chOff x="4277663" y="1023339"/>
            <a:chExt cx="1452770" cy="1449927"/>
          </a:xfrm>
        </p:grpSpPr>
        <p:sp>
          <p:nvSpPr>
            <p:cNvPr id="140" name="文本框 139"/>
            <p:cNvSpPr txBox="1"/>
            <p:nvPr/>
          </p:nvSpPr>
          <p:spPr>
            <a:xfrm rot="16200000">
              <a:off x="4178424" y="1631518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40"/>
            <p:cNvSpPr txBox="1"/>
            <p:nvPr/>
          </p:nvSpPr>
          <p:spPr>
            <a:xfrm rot="16669565">
              <a:off x="4184102" y="1548510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 rot="17139131">
              <a:off x="4201030" y="1467051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3" name="文本框 142"/>
            <p:cNvSpPr txBox="1"/>
            <p:nvPr/>
          </p:nvSpPr>
          <p:spPr>
            <a:xfrm rot="17608695">
              <a:off x="4228892" y="1388653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 rot="18078261">
              <a:off x="4267170" y="1314780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5" name="文本框 144"/>
            <p:cNvSpPr txBox="1"/>
            <p:nvPr/>
          </p:nvSpPr>
          <p:spPr>
            <a:xfrm rot="18547826">
              <a:off x="4315151" y="1246807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6" name="文本框 145"/>
            <p:cNvSpPr txBox="1"/>
            <p:nvPr/>
          </p:nvSpPr>
          <p:spPr>
            <a:xfrm rot="19017391">
              <a:off x="4371940" y="1186000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7" name="文本框 146"/>
            <p:cNvSpPr txBox="1"/>
            <p:nvPr/>
          </p:nvSpPr>
          <p:spPr>
            <a:xfrm rot="19486956">
              <a:off x="4436480" y="1133490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8" name="文本框 147"/>
            <p:cNvSpPr txBox="1"/>
            <p:nvPr/>
          </p:nvSpPr>
          <p:spPr>
            <a:xfrm rot="19956522">
              <a:off x="4507568" y="1090261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9" name="文本框 148"/>
            <p:cNvSpPr txBox="1"/>
            <p:nvPr/>
          </p:nvSpPr>
          <p:spPr>
            <a:xfrm rot="20426087">
              <a:off x="4583881" y="1057116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0" name="文本框 149"/>
            <p:cNvSpPr txBox="1"/>
            <p:nvPr/>
          </p:nvSpPr>
          <p:spPr>
            <a:xfrm rot="20895652">
              <a:off x="4663997" y="1034667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1" name="文本框 150"/>
            <p:cNvSpPr txBox="1"/>
            <p:nvPr/>
          </p:nvSpPr>
          <p:spPr>
            <a:xfrm rot="21365218">
              <a:off x="4746423" y="1023339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2" name="文本框 151"/>
            <p:cNvSpPr txBox="1"/>
            <p:nvPr/>
          </p:nvSpPr>
          <p:spPr>
            <a:xfrm rot="234782">
              <a:off x="4829625" y="1023339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3" name="文本框 152"/>
            <p:cNvSpPr txBox="1"/>
            <p:nvPr/>
          </p:nvSpPr>
          <p:spPr>
            <a:xfrm rot="704348">
              <a:off x="4912051" y="1034668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 rot="1173913">
              <a:off x="4992167" y="1057116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5" name="文本框 154"/>
            <p:cNvSpPr txBox="1"/>
            <p:nvPr/>
          </p:nvSpPr>
          <p:spPr>
            <a:xfrm rot="1643478">
              <a:off x="5068480" y="1090264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6" name="文本框 155"/>
            <p:cNvSpPr txBox="1"/>
            <p:nvPr/>
          </p:nvSpPr>
          <p:spPr>
            <a:xfrm rot="2113044">
              <a:off x="5139568" y="1133493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7" name="文本框 156"/>
            <p:cNvSpPr txBox="1"/>
            <p:nvPr/>
          </p:nvSpPr>
          <p:spPr>
            <a:xfrm rot="2582608">
              <a:off x="5204108" y="1185998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 rot="3052174">
              <a:off x="5260897" y="1246807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9" name="文本框 158"/>
            <p:cNvSpPr txBox="1"/>
            <p:nvPr/>
          </p:nvSpPr>
          <p:spPr>
            <a:xfrm rot="3521739">
              <a:off x="5308878" y="1314779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0" name="文本框 159"/>
            <p:cNvSpPr txBox="1"/>
            <p:nvPr/>
          </p:nvSpPr>
          <p:spPr>
            <a:xfrm rot="3991305">
              <a:off x="5347156" y="1388653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1" name="文本框 160"/>
            <p:cNvSpPr txBox="1"/>
            <p:nvPr/>
          </p:nvSpPr>
          <p:spPr>
            <a:xfrm rot="4460869">
              <a:off x="5375018" y="1467051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2" name="文本框 161"/>
            <p:cNvSpPr txBox="1"/>
            <p:nvPr/>
          </p:nvSpPr>
          <p:spPr>
            <a:xfrm rot="4930435">
              <a:off x="5391946" y="1548510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3" name="文本框 162"/>
            <p:cNvSpPr txBox="1"/>
            <p:nvPr/>
          </p:nvSpPr>
          <p:spPr>
            <a:xfrm rot="5400000">
              <a:off x="5397624" y="1631520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4" name="文本框 163"/>
            <p:cNvSpPr txBox="1"/>
            <p:nvPr/>
          </p:nvSpPr>
          <p:spPr>
            <a:xfrm rot="5869565">
              <a:off x="5391946" y="1714526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5" name="文本框 164"/>
            <p:cNvSpPr txBox="1"/>
            <p:nvPr/>
          </p:nvSpPr>
          <p:spPr>
            <a:xfrm rot="6339131">
              <a:off x="5375018" y="1795985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6" name="文本框 165"/>
            <p:cNvSpPr txBox="1"/>
            <p:nvPr/>
          </p:nvSpPr>
          <p:spPr>
            <a:xfrm rot="6808695">
              <a:off x="5347156" y="1874382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7" name="文本框 166"/>
            <p:cNvSpPr txBox="1"/>
            <p:nvPr/>
          </p:nvSpPr>
          <p:spPr>
            <a:xfrm rot="7278261">
              <a:off x="5308878" y="1948257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8" name="文本框 167"/>
            <p:cNvSpPr txBox="1"/>
            <p:nvPr/>
          </p:nvSpPr>
          <p:spPr>
            <a:xfrm rot="7747826">
              <a:off x="5260898" y="2016227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69" name="文本框 168"/>
            <p:cNvSpPr txBox="1"/>
            <p:nvPr/>
          </p:nvSpPr>
          <p:spPr>
            <a:xfrm rot="8217392">
              <a:off x="5204108" y="2077035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0" name="文本框 169"/>
            <p:cNvSpPr txBox="1"/>
            <p:nvPr/>
          </p:nvSpPr>
          <p:spPr>
            <a:xfrm rot="8686956">
              <a:off x="5139568" y="2129545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1" name="文本框 170"/>
            <p:cNvSpPr txBox="1"/>
            <p:nvPr/>
          </p:nvSpPr>
          <p:spPr>
            <a:xfrm rot="9156522">
              <a:off x="5068480" y="2172775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2" name="文本框 171"/>
            <p:cNvSpPr txBox="1"/>
            <p:nvPr/>
          </p:nvSpPr>
          <p:spPr>
            <a:xfrm rot="9626087">
              <a:off x="4992167" y="2205919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3" name="文本框 172"/>
            <p:cNvSpPr txBox="1"/>
            <p:nvPr/>
          </p:nvSpPr>
          <p:spPr>
            <a:xfrm rot="10095652">
              <a:off x="4912051" y="2228367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4" name="文本框 173"/>
            <p:cNvSpPr txBox="1"/>
            <p:nvPr/>
          </p:nvSpPr>
          <p:spPr>
            <a:xfrm rot="10565217">
              <a:off x="4829625" y="2239697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5" name="文本框 174"/>
            <p:cNvSpPr txBox="1"/>
            <p:nvPr/>
          </p:nvSpPr>
          <p:spPr>
            <a:xfrm rot="11034783">
              <a:off x="4746423" y="2239697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6" name="文本框 175"/>
            <p:cNvSpPr txBox="1"/>
            <p:nvPr/>
          </p:nvSpPr>
          <p:spPr>
            <a:xfrm rot="11504348">
              <a:off x="4663997" y="2228368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7" name="文本框 176"/>
            <p:cNvSpPr txBox="1"/>
            <p:nvPr/>
          </p:nvSpPr>
          <p:spPr>
            <a:xfrm rot="11973913">
              <a:off x="4583881" y="2205920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8" name="文本框 177"/>
            <p:cNvSpPr txBox="1"/>
            <p:nvPr/>
          </p:nvSpPr>
          <p:spPr>
            <a:xfrm rot="12443478">
              <a:off x="4507568" y="2172772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9" name="文本框 178"/>
            <p:cNvSpPr txBox="1"/>
            <p:nvPr/>
          </p:nvSpPr>
          <p:spPr>
            <a:xfrm rot="12913044">
              <a:off x="4436480" y="2129543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0" name="文本框 179"/>
            <p:cNvSpPr txBox="1"/>
            <p:nvPr/>
          </p:nvSpPr>
          <p:spPr>
            <a:xfrm rot="13382609">
              <a:off x="4371940" y="2077036"/>
              <a:ext cx="432048" cy="233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1" name="文本框 180"/>
            <p:cNvSpPr txBox="1"/>
            <p:nvPr/>
          </p:nvSpPr>
          <p:spPr>
            <a:xfrm rot="13852174">
              <a:off x="4315151" y="2016229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2" name="文本框 181"/>
            <p:cNvSpPr txBox="1"/>
            <p:nvPr/>
          </p:nvSpPr>
          <p:spPr>
            <a:xfrm rot="14321739">
              <a:off x="4267170" y="1948258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3" name="文本框 182"/>
            <p:cNvSpPr txBox="1"/>
            <p:nvPr/>
          </p:nvSpPr>
          <p:spPr>
            <a:xfrm rot="14791304">
              <a:off x="4228892" y="1874382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4" name="文本框 183"/>
            <p:cNvSpPr txBox="1"/>
            <p:nvPr/>
          </p:nvSpPr>
          <p:spPr>
            <a:xfrm rot="15260870">
              <a:off x="4201030" y="1795986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5" name="文本框 184"/>
            <p:cNvSpPr txBox="1"/>
            <p:nvPr/>
          </p:nvSpPr>
          <p:spPr>
            <a:xfrm rot="15730435">
              <a:off x="4184102" y="1714526"/>
              <a:ext cx="432048" cy="23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  <p:sp>
        <p:nvSpPr>
          <p:cNvPr id="186" name="文本框 185"/>
          <p:cNvSpPr txBox="1"/>
          <p:nvPr/>
        </p:nvSpPr>
        <p:spPr>
          <a:xfrm>
            <a:off x="2769256" y="933000"/>
            <a:ext cx="358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此处添加目录文字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3082222" y="1979212"/>
            <a:ext cx="3506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此处添加目录文字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2933550" y="3080828"/>
            <a:ext cx="3798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此处添加目录文字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2914544" y="4071636"/>
            <a:ext cx="3295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此处添加目录文字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4501" y="936436"/>
            <a:ext cx="606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97248" y="1970144"/>
            <a:ext cx="606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34021" y="3080828"/>
            <a:ext cx="606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25581" y="4071636"/>
            <a:ext cx="606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97 -0.24136 L -0.0842 -0.16512 C -0.06511 -0.1395 -0.07188 -0.14413 -0.06007 -0.12654 C -0.04445 -0.09475 -0.02917 -0.06852 -0.02222 -0.04599 C -0.02222 -0.04568 1.11111E-6 -0.00062 1.11111E-6 -1.7284E-6 " pathEditMode="relative" rAng="0" ptsTypes="FfffF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1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8 -0.19938 L -0.01649 -0.11604 L -0.00816 -0.0753 L 0.00121 0.00247 " pathEditMode="relative" rAng="0" ptsTypes="AA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22469 L 0.01215 -0.14506 L 0.00694 -0.05617 L 0.00069 0.00309 " pathEditMode="relative" ptsTypes="AA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04 -0.18117 L 0.03732 -0.12932 C 0.0342 -0.11451 0.03177 -0.10586 0.02829 -0.09228 C 0.02482 -0.0787 0.01805 -0.05586 0.01302 -0.03796 L 0.00052 -0.00339 L 0.00052 -0.00031 " pathEditMode="relative" rAng="0" ptsTypes="AasAAA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2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4" grpId="0"/>
      <p:bldP spid="186" grpId="0"/>
      <p:bldP spid="187" grpId="0"/>
      <p:bldP spid="188" grpId="0"/>
      <p:bldP spid="189" grpId="0"/>
      <p:bldP spid="3" grpId="0"/>
      <p:bldP spid="60" grpId="0"/>
      <p:bldP spid="6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35"/>
          <p:cNvSpPr/>
          <p:nvPr/>
        </p:nvSpPr>
        <p:spPr bwMode="auto">
          <a:xfrm rot="-2700000">
            <a:off x="1776415" y="1627607"/>
            <a:ext cx="1247775" cy="1247775"/>
          </a:xfrm>
          <a:custGeom>
            <a:avLst/>
            <a:gdLst>
              <a:gd name="T0" fmla="*/ 1216085 w 1260"/>
              <a:gd name="T1" fmla="*/ 586256 h 1260"/>
              <a:gd name="T2" fmla="*/ 1239853 w 1260"/>
              <a:gd name="T3" fmla="*/ 509013 h 1260"/>
              <a:gd name="T4" fmla="*/ 1247775 w 1260"/>
              <a:gd name="T5" fmla="*/ 425828 h 1260"/>
              <a:gd name="T6" fmla="*/ 1245794 w 1260"/>
              <a:gd name="T7" fmla="*/ 382255 h 1260"/>
              <a:gd name="T8" fmla="*/ 1227969 w 1260"/>
              <a:gd name="T9" fmla="*/ 299070 h 1260"/>
              <a:gd name="T10" fmla="*/ 1196280 w 1260"/>
              <a:gd name="T11" fmla="*/ 223807 h 1260"/>
              <a:gd name="T12" fmla="*/ 1150726 w 1260"/>
              <a:gd name="T13" fmla="*/ 156467 h 1260"/>
              <a:gd name="T14" fmla="*/ 1093289 w 1260"/>
              <a:gd name="T15" fmla="*/ 97049 h 1260"/>
              <a:gd name="T16" fmla="*/ 1023968 w 1260"/>
              <a:gd name="T17" fmla="*/ 51495 h 1260"/>
              <a:gd name="T18" fmla="*/ 948705 w 1260"/>
              <a:gd name="T19" fmla="*/ 19806 h 1260"/>
              <a:gd name="T20" fmla="*/ 865520 w 1260"/>
              <a:gd name="T21" fmla="*/ 1981 h 1260"/>
              <a:gd name="T22" fmla="*/ 821947 w 1260"/>
              <a:gd name="T23" fmla="*/ 0 h 1260"/>
              <a:gd name="T24" fmla="*/ 748665 w 1260"/>
              <a:gd name="T25" fmla="*/ 7922 h 1260"/>
              <a:gd name="T26" fmla="*/ 677364 w 1260"/>
              <a:gd name="T27" fmla="*/ 25748 h 1260"/>
              <a:gd name="T28" fmla="*/ 570411 w 1260"/>
              <a:gd name="T29" fmla="*/ 25748 h 1260"/>
              <a:gd name="T30" fmla="*/ 499110 w 1260"/>
              <a:gd name="T31" fmla="*/ 7922 h 1260"/>
              <a:gd name="T32" fmla="*/ 425828 w 1260"/>
              <a:gd name="T33" fmla="*/ 0 h 1260"/>
              <a:gd name="T34" fmla="*/ 382255 w 1260"/>
              <a:gd name="T35" fmla="*/ 1981 h 1260"/>
              <a:gd name="T36" fmla="*/ 299070 w 1260"/>
              <a:gd name="T37" fmla="*/ 19806 h 1260"/>
              <a:gd name="T38" fmla="*/ 223807 w 1260"/>
              <a:gd name="T39" fmla="*/ 51495 h 1260"/>
              <a:gd name="T40" fmla="*/ 154486 w 1260"/>
              <a:gd name="T41" fmla="*/ 97049 h 1260"/>
              <a:gd name="T42" fmla="*/ 97049 w 1260"/>
              <a:gd name="T43" fmla="*/ 156467 h 1260"/>
              <a:gd name="T44" fmla="*/ 51495 w 1260"/>
              <a:gd name="T45" fmla="*/ 223807 h 1260"/>
              <a:gd name="T46" fmla="*/ 19806 w 1260"/>
              <a:gd name="T47" fmla="*/ 299070 h 1260"/>
              <a:gd name="T48" fmla="*/ 1981 w 1260"/>
              <a:gd name="T49" fmla="*/ 382255 h 1260"/>
              <a:gd name="T50" fmla="*/ 0 w 1260"/>
              <a:gd name="T51" fmla="*/ 425828 h 1260"/>
              <a:gd name="T52" fmla="*/ 7922 w 1260"/>
              <a:gd name="T53" fmla="*/ 505052 h 1260"/>
              <a:gd name="T54" fmla="*/ 27728 w 1260"/>
              <a:gd name="T55" fmla="*/ 578334 h 1260"/>
              <a:gd name="T56" fmla="*/ 27728 w 1260"/>
              <a:gd name="T57" fmla="*/ 669441 h 1260"/>
              <a:gd name="T58" fmla="*/ 7922 w 1260"/>
              <a:gd name="T59" fmla="*/ 742723 h 1260"/>
              <a:gd name="T60" fmla="*/ 0 w 1260"/>
              <a:gd name="T61" fmla="*/ 821947 h 1260"/>
              <a:gd name="T62" fmla="*/ 1981 w 1260"/>
              <a:gd name="T63" fmla="*/ 865520 h 1260"/>
              <a:gd name="T64" fmla="*/ 19806 w 1260"/>
              <a:gd name="T65" fmla="*/ 948705 h 1260"/>
              <a:gd name="T66" fmla="*/ 51495 w 1260"/>
              <a:gd name="T67" fmla="*/ 1025948 h 1260"/>
              <a:gd name="T68" fmla="*/ 97049 w 1260"/>
              <a:gd name="T69" fmla="*/ 1093289 h 1260"/>
              <a:gd name="T70" fmla="*/ 154486 w 1260"/>
              <a:gd name="T71" fmla="*/ 1150726 h 1260"/>
              <a:gd name="T72" fmla="*/ 223807 w 1260"/>
              <a:gd name="T73" fmla="*/ 1196280 h 1260"/>
              <a:gd name="T74" fmla="*/ 299070 w 1260"/>
              <a:gd name="T75" fmla="*/ 1227969 h 1260"/>
              <a:gd name="T76" fmla="*/ 382255 w 1260"/>
              <a:gd name="T77" fmla="*/ 1245794 h 1260"/>
              <a:gd name="T78" fmla="*/ 425828 w 1260"/>
              <a:gd name="T79" fmla="*/ 1247775 h 1260"/>
              <a:gd name="T80" fmla="*/ 499110 w 1260"/>
              <a:gd name="T81" fmla="*/ 1241833 h 1260"/>
              <a:gd name="T82" fmla="*/ 570411 w 1260"/>
              <a:gd name="T83" fmla="*/ 1222027 h 1260"/>
              <a:gd name="T84" fmla="*/ 677364 w 1260"/>
              <a:gd name="T85" fmla="*/ 1222027 h 1260"/>
              <a:gd name="T86" fmla="*/ 746684 w 1260"/>
              <a:gd name="T87" fmla="*/ 1241833 h 1260"/>
              <a:gd name="T88" fmla="*/ 821947 w 1260"/>
              <a:gd name="T89" fmla="*/ 1247775 h 1260"/>
              <a:gd name="T90" fmla="*/ 865520 w 1260"/>
              <a:gd name="T91" fmla="*/ 1245794 h 1260"/>
              <a:gd name="T92" fmla="*/ 948705 w 1260"/>
              <a:gd name="T93" fmla="*/ 1227969 h 1260"/>
              <a:gd name="T94" fmla="*/ 1023968 w 1260"/>
              <a:gd name="T95" fmla="*/ 1196280 h 1260"/>
              <a:gd name="T96" fmla="*/ 1093289 w 1260"/>
              <a:gd name="T97" fmla="*/ 1150726 h 1260"/>
              <a:gd name="T98" fmla="*/ 1150726 w 1260"/>
              <a:gd name="T99" fmla="*/ 1093289 h 1260"/>
              <a:gd name="T100" fmla="*/ 1196280 w 1260"/>
              <a:gd name="T101" fmla="*/ 1025948 h 1260"/>
              <a:gd name="T102" fmla="*/ 1227969 w 1260"/>
              <a:gd name="T103" fmla="*/ 948705 h 1260"/>
              <a:gd name="T104" fmla="*/ 1245794 w 1260"/>
              <a:gd name="T105" fmla="*/ 865520 h 1260"/>
              <a:gd name="T106" fmla="*/ 1247775 w 1260"/>
              <a:gd name="T107" fmla="*/ 821947 h 1260"/>
              <a:gd name="T108" fmla="*/ 1239853 w 1260"/>
              <a:gd name="T109" fmla="*/ 738762 h 1260"/>
              <a:gd name="T110" fmla="*/ 1216085 w 1260"/>
              <a:gd name="T111" fmla="*/ 661519 h 12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60" h="1260">
                <a:moveTo>
                  <a:pt x="1228" y="592"/>
                </a:moveTo>
                <a:lnTo>
                  <a:pt x="1228" y="592"/>
                </a:lnTo>
                <a:lnTo>
                  <a:pt x="1242" y="554"/>
                </a:lnTo>
                <a:lnTo>
                  <a:pt x="1252" y="514"/>
                </a:lnTo>
                <a:lnTo>
                  <a:pt x="1258" y="472"/>
                </a:lnTo>
                <a:lnTo>
                  <a:pt x="1260" y="430"/>
                </a:lnTo>
                <a:lnTo>
                  <a:pt x="1258" y="386"/>
                </a:lnTo>
                <a:lnTo>
                  <a:pt x="1250" y="344"/>
                </a:lnTo>
                <a:lnTo>
                  <a:pt x="1240" y="302"/>
                </a:lnTo>
                <a:lnTo>
                  <a:pt x="1226" y="264"/>
                </a:lnTo>
                <a:lnTo>
                  <a:pt x="1208" y="226"/>
                </a:lnTo>
                <a:lnTo>
                  <a:pt x="1186" y="190"/>
                </a:lnTo>
                <a:lnTo>
                  <a:pt x="1162" y="158"/>
                </a:lnTo>
                <a:lnTo>
                  <a:pt x="1134" y="126"/>
                </a:lnTo>
                <a:lnTo>
                  <a:pt x="1104" y="98"/>
                </a:lnTo>
                <a:lnTo>
                  <a:pt x="1070" y="74"/>
                </a:lnTo>
                <a:lnTo>
                  <a:pt x="1034" y="52"/>
                </a:lnTo>
                <a:lnTo>
                  <a:pt x="998" y="34"/>
                </a:lnTo>
                <a:lnTo>
                  <a:pt x="958" y="20"/>
                </a:lnTo>
                <a:lnTo>
                  <a:pt x="916" y="10"/>
                </a:lnTo>
                <a:lnTo>
                  <a:pt x="874" y="2"/>
                </a:lnTo>
                <a:lnTo>
                  <a:pt x="830" y="0"/>
                </a:lnTo>
                <a:lnTo>
                  <a:pt x="792" y="2"/>
                </a:lnTo>
                <a:lnTo>
                  <a:pt x="756" y="8"/>
                </a:lnTo>
                <a:lnTo>
                  <a:pt x="720" y="16"/>
                </a:lnTo>
                <a:lnTo>
                  <a:pt x="684" y="26"/>
                </a:lnTo>
                <a:lnTo>
                  <a:pt x="576" y="26"/>
                </a:lnTo>
                <a:lnTo>
                  <a:pt x="540" y="16"/>
                </a:lnTo>
                <a:lnTo>
                  <a:pt x="504" y="8"/>
                </a:lnTo>
                <a:lnTo>
                  <a:pt x="468" y="2"/>
                </a:lnTo>
                <a:lnTo>
                  <a:pt x="430" y="0"/>
                </a:lnTo>
                <a:lnTo>
                  <a:pt x="386" y="2"/>
                </a:lnTo>
                <a:lnTo>
                  <a:pt x="344" y="10"/>
                </a:lnTo>
                <a:lnTo>
                  <a:pt x="302" y="20"/>
                </a:lnTo>
                <a:lnTo>
                  <a:pt x="262" y="34"/>
                </a:lnTo>
                <a:lnTo>
                  <a:pt x="226" y="52"/>
                </a:lnTo>
                <a:lnTo>
                  <a:pt x="190" y="74"/>
                </a:lnTo>
                <a:lnTo>
                  <a:pt x="156" y="98"/>
                </a:lnTo>
                <a:lnTo>
                  <a:pt x="126" y="126"/>
                </a:lnTo>
                <a:lnTo>
                  <a:pt x="98" y="158"/>
                </a:lnTo>
                <a:lnTo>
                  <a:pt x="74" y="190"/>
                </a:lnTo>
                <a:lnTo>
                  <a:pt x="52" y="226"/>
                </a:lnTo>
                <a:lnTo>
                  <a:pt x="34" y="264"/>
                </a:lnTo>
                <a:lnTo>
                  <a:pt x="20" y="302"/>
                </a:lnTo>
                <a:lnTo>
                  <a:pt x="8" y="344"/>
                </a:lnTo>
                <a:lnTo>
                  <a:pt x="2" y="386"/>
                </a:lnTo>
                <a:lnTo>
                  <a:pt x="0" y="430"/>
                </a:lnTo>
                <a:lnTo>
                  <a:pt x="2" y="470"/>
                </a:lnTo>
                <a:lnTo>
                  <a:pt x="8" y="510"/>
                </a:lnTo>
                <a:lnTo>
                  <a:pt x="16" y="548"/>
                </a:lnTo>
                <a:lnTo>
                  <a:pt x="28" y="584"/>
                </a:lnTo>
                <a:lnTo>
                  <a:pt x="28" y="676"/>
                </a:lnTo>
                <a:lnTo>
                  <a:pt x="16" y="712"/>
                </a:lnTo>
                <a:lnTo>
                  <a:pt x="8" y="750"/>
                </a:lnTo>
                <a:lnTo>
                  <a:pt x="2" y="790"/>
                </a:lnTo>
                <a:lnTo>
                  <a:pt x="0" y="830"/>
                </a:lnTo>
                <a:lnTo>
                  <a:pt x="2" y="874"/>
                </a:lnTo>
                <a:lnTo>
                  <a:pt x="8" y="916"/>
                </a:lnTo>
                <a:lnTo>
                  <a:pt x="20" y="958"/>
                </a:lnTo>
                <a:lnTo>
                  <a:pt x="34" y="998"/>
                </a:lnTo>
                <a:lnTo>
                  <a:pt x="52" y="1036"/>
                </a:lnTo>
                <a:lnTo>
                  <a:pt x="74" y="1070"/>
                </a:lnTo>
                <a:lnTo>
                  <a:pt x="98" y="1104"/>
                </a:lnTo>
                <a:lnTo>
                  <a:pt x="126" y="1134"/>
                </a:lnTo>
                <a:lnTo>
                  <a:pt x="156" y="1162"/>
                </a:lnTo>
                <a:lnTo>
                  <a:pt x="190" y="1186"/>
                </a:lnTo>
                <a:lnTo>
                  <a:pt x="226" y="1208"/>
                </a:lnTo>
                <a:lnTo>
                  <a:pt x="262" y="1226"/>
                </a:lnTo>
                <a:lnTo>
                  <a:pt x="302" y="1240"/>
                </a:lnTo>
                <a:lnTo>
                  <a:pt x="344" y="1252"/>
                </a:lnTo>
                <a:lnTo>
                  <a:pt x="386" y="1258"/>
                </a:lnTo>
                <a:lnTo>
                  <a:pt x="430" y="1260"/>
                </a:lnTo>
                <a:lnTo>
                  <a:pt x="468" y="1258"/>
                </a:lnTo>
                <a:lnTo>
                  <a:pt x="504" y="1254"/>
                </a:lnTo>
                <a:lnTo>
                  <a:pt x="540" y="1246"/>
                </a:lnTo>
                <a:lnTo>
                  <a:pt x="576" y="1234"/>
                </a:lnTo>
                <a:lnTo>
                  <a:pt x="684" y="1234"/>
                </a:lnTo>
                <a:lnTo>
                  <a:pt x="718" y="1246"/>
                </a:lnTo>
                <a:lnTo>
                  <a:pt x="754" y="1254"/>
                </a:lnTo>
                <a:lnTo>
                  <a:pt x="792" y="1258"/>
                </a:lnTo>
                <a:lnTo>
                  <a:pt x="830" y="1260"/>
                </a:lnTo>
                <a:lnTo>
                  <a:pt x="874" y="1258"/>
                </a:lnTo>
                <a:lnTo>
                  <a:pt x="916" y="1252"/>
                </a:lnTo>
                <a:lnTo>
                  <a:pt x="958" y="1240"/>
                </a:lnTo>
                <a:lnTo>
                  <a:pt x="998" y="1226"/>
                </a:lnTo>
                <a:lnTo>
                  <a:pt x="1034" y="1208"/>
                </a:lnTo>
                <a:lnTo>
                  <a:pt x="1070" y="1186"/>
                </a:lnTo>
                <a:lnTo>
                  <a:pt x="1104" y="1162"/>
                </a:lnTo>
                <a:lnTo>
                  <a:pt x="1134" y="1134"/>
                </a:lnTo>
                <a:lnTo>
                  <a:pt x="1162" y="1104"/>
                </a:lnTo>
                <a:lnTo>
                  <a:pt x="1186" y="1070"/>
                </a:lnTo>
                <a:lnTo>
                  <a:pt x="1208" y="1036"/>
                </a:lnTo>
                <a:lnTo>
                  <a:pt x="1226" y="998"/>
                </a:lnTo>
                <a:lnTo>
                  <a:pt x="1240" y="958"/>
                </a:lnTo>
                <a:lnTo>
                  <a:pt x="1250" y="916"/>
                </a:lnTo>
                <a:lnTo>
                  <a:pt x="1258" y="874"/>
                </a:lnTo>
                <a:lnTo>
                  <a:pt x="1260" y="830"/>
                </a:lnTo>
                <a:lnTo>
                  <a:pt x="1258" y="788"/>
                </a:lnTo>
                <a:lnTo>
                  <a:pt x="1252" y="746"/>
                </a:lnTo>
                <a:lnTo>
                  <a:pt x="1242" y="706"/>
                </a:lnTo>
                <a:lnTo>
                  <a:pt x="1228" y="668"/>
                </a:lnTo>
                <a:lnTo>
                  <a:pt x="1228" y="592"/>
                </a:lnTo>
                <a:close/>
              </a:path>
            </a:pathLst>
          </a:custGeom>
          <a:noFill/>
          <a:ln w="101600" cap="flat" cmpd="sng">
            <a:solidFill>
              <a:srgbClr val="40E0C5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" name="Oval 139"/>
          <p:cNvSpPr>
            <a:spLocks noChangeArrowheads="1"/>
          </p:cNvSpPr>
          <p:nvPr/>
        </p:nvSpPr>
        <p:spPr bwMode="auto">
          <a:xfrm rot="10800000">
            <a:off x="2981325" y="2137193"/>
            <a:ext cx="244475" cy="244475"/>
          </a:xfrm>
          <a:prstGeom prst="ellipse">
            <a:avLst/>
          </a:prstGeom>
          <a:solidFill>
            <a:srgbClr val="40E0C5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ko-KR" altLang="ko-KR">
              <a:solidFill>
                <a:schemeClr val="accent1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90" name="Oval 140"/>
          <p:cNvSpPr>
            <a:spLocks noChangeArrowheads="1"/>
          </p:cNvSpPr>
          <p:nvPr/>
        </p:nvSpPr>
        <p:spPr bwMode="auto">
          <a:xfrm rot="10800000">
            <a:off x="3047822" y="2203690"/>
            <a:ext cx="111481" cy="11148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 eaLnBrk="1" hangingPunct="1"/>
            <a:endParaRPr lang="ko-KR" altLang="ko-KR">
              <a:solidFill>
                <a:schemeClr val="accent1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88" name="Line 79"/>
          <p:cNvSpPr>
            <a:spLocks noChangeShapeType="1"/>
          </p:cNvSpPr>
          <p:nvPr/>
        </p:nvSpPr>
        <p:spPr bwMode="auto">
          <a:xfrm rot="10800000">
            <a:off x="3192462" y="2270543"/>
            <a:ext cx="360363" cy="0"/>
          </a:xfrm>
          <a:prstGeom prst="line">
            <a:avLst/>
          </a:prstGeom>
          <a:noFill/>
          <a:ln w="19050" cap="rnd">
            <a:solidFill>
              <a:srgbClr val="40E0C5">
                <a:alpha val="50000"/>
              </a:srgbClr>
            </a:solidFill>
            <a:prstDash val="sysDot"/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4" name="文本框 275"/>
          <p:cNvSpPr txBox="1">
            <a:spLocks noChangeArrowheads="1"/>
          </p:cNvSpPr>
          <p:nvPr/>
        </p:nvSpPr>
        <p:spPr bwMode="auto">
          <a:xfrm>
            <a:off x="1828800" y="2067342"/>
            <a:ext cx="114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1600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关键</a:t>
            </a:r>
            <a:r>
              <a:rPr lang="zh-CN" altLang="en-US" sz="1600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词</a:t>
            </a:r>
          </a:p>
        </p:txBody>
      </p:sp>
      <p:sp>
        <p:nvSpPr>
          <p:cNvPr id="96" name="Freeform 26"/>
          <p:cNvSpPr/>
          <p:nvPr/>
        </p:nvSpPr>
        <p:spPr bwMode="auto">
          <a:xfrm rot="-2700000">
            <a:off x="6119815" y="1627607"/>
            <a:ext cx="1247775" cy="1247775"/>
          </a:xfrm>
          <a:custGeom>
            <a:avLst/>
            <a:gdLst>
              <a:gd name="T0" fmla="*/ 1216085 w 1260"/>
              <a:gd name="T1" fmla="*/ 586256 h 1260"/>
              <a:gd name="T2" fmla="*/ 1239853 w 1260"/>
              <a:gd name="T3" fmla="*/ 509013 h 1260"/>
              <a:gd name="T4" fmla="*/ 1247775 w 1260"/>
              <a:gd name="T5" fmla="*/ 425828 h 1260"/>
              <a:gd name="T6" fmla="*/ 1245794 w 1260"/>
              <a:gd name="T7" fmla="*/ 382255 h 1260"/>
              <a:gd name="T8" fmla="*/ 1227969 w 1260"/>
              <a:gd name="T9" fmla="*/ 299070 h 1260"/>
              <a:gd name="T10" fmla="*/ 1196280 w 1260"/>
              <a:gd name="T11" fmla="*/ 223807 h 1260"/>
              <a:gd name="T12" fmla="*/ 1150726 w 1260"/>
              <a:gd name="T13" fmla="*/ 156467 h 1260"/>
              <a:gd name="T14" fmla="*/ 1093289 w 1260"/>
              <a:gd name="T15" fmla="*/ 97049 h 1260"/>
              <a:gd name="T16" fmla="*/ 1023968 w 1260"/>
              <a:gd name="T17" fmla="*/ 51495 h 1260"/>
              <a:gd name="T18" fmla="*/ 948705 w 1260"/>
              <a:gd name="T19" fmla="*/ 19806 h 1260"/>
              <a:gd name="T20" fmla="*/ 865520 w 1260"/>
              <a:gd name="T21" fmla="*/ 1981 h 1260"/>
              <a:gd name="T22" fmla="*/ 821947 w 1260"/>
              <a:gd name="T23" fmla="*/ 0 h 1260"/>
              <a:gd name="T24" fmla="*/ 748665 w 1260"/>
              <a:gd name="T25" fmla="*/ 7922 h 1260"/>
              <a:gd name="T26" fmla="*/ 677364 w 1260"/>
              <a:gd name="T27" fmla="*/ 25748 h 1260"/>
              <a:gd name="T28" fmla="*/ 570411 w 1260"/>
              <a:gd name="T29" fmla="*/ 25748 h 1260"/>
              <a:gd name="T30" fmla="*/ 499110 w 1260"/>
              <a:gd name="T31" fmla="*/ 7922 h 1260"/>
              <a:gd name="T32" fmla="*/ 425828 w 1260"/>
              <a:gd name="T33" fmla="*/ 0 h 1260"/>
              <a:gd name="T34" fmla="*/ 382255 w 1260"/>
              <a:gd name="T35" fmla="*/ 1981 h 1260"/>
              <a:gd name="T36" fmla="*/ 299070 w 1260"/>
              <a:gd name="T37" fmla="*/ 19806 h 1260"/>
              <a:gd name="T38" fmla="*/ 223807 w 1260"/>
              <a:gd name="T39" fmla="*/ 51495 h 1260"/>
              <a:gd name="T40" fmla="*/ 154486 w 1260"/>
              <a:gd name="T41" fmla="*/ 97049 h 1260"/>
              <a:gd name="T42" fmla="*/ 97049 w 1260"/>
              <a:gd name="T43" fmla="*/ 156467 h 1260"/>
              <a:gd name="T44" fmla="*/ 51495 w 1260"/>
              <a:gd name="T45" fmla="*/ 223807 h 1260"/>
              <a:gd name="T46" fmla="*/ 19806 w 1260"/>
              <a:gd name="T47" fmla="*/ 299070 h 1260"/>
              <a:gd name="T48" fmla="*/ 1981 w 1260"/>
              <a:gd name="T49" fmla="*/ 382255 h 1260"/>
              <a:gd name="T50" fmla="*/ 0 w 1260"/>
              <a:gd name="T51" fmla="*/ 425828 h 1260"/>
              <a:gd name="T52" fmla="*/ 7922 w 1260"/>
              <a:gd name="T53" fmla="*/ 505052 h 1260"/>
              <a:gd name="T54" fmla="*/ 27728 w 1260"/>
              <a:gd name="T55" fmla="*/ 578334 h 1260"/>
              <a:gd name="T56" fmla="*/ 27728 w 1260"/>
              <a:gd name="T57" fmla="*/ 669441 h 1260"/>
              <a:gd name="T58" fmla="*/ 7922 w 1260"/>
              <a:gd name="T59" fmla="*/ 742723 h 1260"/>
              <a:gd name="T60" fmla="*/ 0 w 1260"/>
              <a:gd name="T61" fmla="*/ 821947 h 1260"/>
              <a:gd name="T62" fmla="*/ 1981 w 1260"/>
              <a:gd name="T63" fmla="*/ 865520 h 1260"/>
              <a:gd name="T64" fmla="*/ 19806 w 1260"/>
              <a:gd name="T65" fmla="*/ 948705 h 1260"/>
              <a:gd name="T66" fmla="*/ 51495 w 1260"/>
              <a:gd name="T67" fmla="*/ 1025948 h 1260"/>
              <a:gd name="T68" fmla="*/ 97049 w 1260"/>
              <a:gd name="T69" fmla="*/ 1093289 h 1260"/>
              <a:gd name="T70" fmla="*/ 154486 w 1260"/>
              <a:gd name="T71" fmla="*/ 1150726 h 1260"/>
              <a:gd name="T72" fmla="*/ 223807 w 1260"/>
              <a:gd name="T73" fmla="*/ 1196280 h 1260"/>
              <a:gd name="T74" fmla="*/ 299070 w 1260"/>
              <a:gd name="T75" fmla="*/ 1227969 h 1260"/>
              <a:gd name="T76" fmla="*/ 382255 w 1260"/>
              <a:gd name="T77" fmla="*/ 1245794 h 1260"/>
              <a:gd name="T78" fmla="*/ 425828 w 1260"/>
              <a:gd name="T79" fmla="*/ 1247775 h 1260"/>
              <a:gd name="T80" fmla="*/ 499110 w 1260"/>
              <a:gd name="T81" fmla="*/ 1241833 h 1260"/>
              <a:gd name="T82" fmla="*/ 570411 w 1260"/>
              <a:gd name="T83" fmla="*/ 1222027 h 1260"/>
              <a:gd name="T84" fmla="*/ 677364 w 1260"/>
              <a:gd name="T85" fmla="*/ 1222027 h 1260"/>
              <a:gd name="T86" fmla="*/ 746684 w 1260"/>
              <a:gd name="T87" fmla="*/ 1241833 h 1260"/>
              <a:gd name="T88" fmla="*/ 821947 w 1260"/>
              <a:gd name="T89" fmla="*/ 1247775 h 1260"/>
              <a:gd name="T90" fmla="*/ 865520 w 1260"/>
              <a:gd name="T91" fmla="*/ 1245794 h 1260"/>
              <a:gd name="T92" fmla="*/ 948705 w 1260"/>
              <a:gd name="T93" fmla="*/ 1227969 h 1260"/>
              <a:gd name="T94" fmla="*/ 1023968 w 1260"/>
              <a:gd name="T95" fmla="*/ 1196280 h 1260"/>
              <a:gd name="T96" fmla="*/ 1093289 w 1260"/>
              <a:gd name="T97" fmla="*/ 1150726 h 1260"/>
              <a:gd name="T98" fmla="*/ 1150726 w 1260"/>
              <a:gd name="T99" fmla="*/ 1093289 h 1260"/>
              <a:gd name="T100" fmla="*/ 1196280 w 1260"/>
              <a:gd name="T101" fmla="*/ 1025948 h 1260"/>
              <a:gd name="T102" fmla="*/ 1227969 w 1260"/>
              <a:gd name="T103" fmla="*/ 948705 h 1260"/>
              <a:gd name="T104" fmla="*/ 1245794 w 1260"/>
              <a:gd name="T105" fmla="*/ 865520 h 1260"/>
              <a:gd name="T106" fmla="*/ 1247775 w 1260"/>
              <a:gd name="T107" fmla="*/ 821947 h 1260"/>
              <a:gd name="T108" fmla="*/ 1239853 w 1260"/>
              <a:gd name="T109" fmla="*/ 738762 h 1260"/>
              <a:gd name="T110" fmla="*/ 1216085 w 1260"/>
              <a:gd name="T111" fmla="*/ 661519 h 12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60" h="1260">
                <a:moveTo>
                  <a:pt x="1228" y="592"/>
                </a:moveTo>
                <a:lnTo>
                  <a:pt x="1228" y="592"/>
                </a:lnTo>
                <a:lnTo>
                  <a:pt x="1242" y="554"/>
                </a:lnTo>
                <a:lnTo>
                  <a:pt x="1252" y="514"/>
                </a:lnTo>
                <a:lnTo>
                  <a:pt x="1258" y="472"/>
                </a:lnTo>
                <a:lnTo>
                  <a:pt x="1260" y="430"/>
                </a:lnTo>
                <a:lnTo>
                  <a:pt x="1258" y="386"/>
                </a:lnTo>
                <a:lnTo>
                  <a:pt x="1250" y="344"/>
                </a:lnTo>
                <a:lnTo>
                  <a:pt x="1240" y="302"/>
                </a:lnTo>
                <a:lnTo>
                  <a:pt x="1226" y="264"/>
                </a:lnTo>
                <a:lnTo>
                  <a:pt x="1208" y="226"/>
                </a:lnTo>
                <a:lnTo>
                  <a:pt x="1186" y="190"/>
                </a:lnTo>
                <a:lnTo>
                  <a:pt x="1162" y="158"/>
                </a:lnTo>
                <a:lnTo>
                  <a:pt x="1134" y="126"/>
                </a:lnTo>
                <a:lnTo>
                  <a:pt x="1104" y="98"/>
                </a:lnTo>
                <a:lnTo>
                  <a:pt x="1070" y="74"/>
                </a:lnTo>
                <a:lnTo>
                  <a:pt x="1034" y="52"/>
                </a:lnTo>
                <a:lnTo>
                  <a:pt x="998" y="34"/>
                </a:lnTo>
                <a:lnTo>
                  <a:pt x="958" y="20"/>
                </a:lnTo>
                <a:lnTo>
                  <a:pt x="916" y="10"/>
                </a:lnTo>
                <a:lnTo>
                  <a:pt x="874" y="2"/>
                </a:lnTo>
                <a:lnTo>
                  <a:pt x="830" y="0"/>
                </a:lnTo>
                <a:lnTo>
                  <a:pt x="792" y="2"/>
                </a:lnTo>
                <a:lnTo>
                  <a:pt x="756" y="8"/>
                </a:lnTo>
                <a:lnTo>
                  <a:pt x="720" y="16"/>
                </a:lnTo>
                <a:lnTo>
                  <a:pt x="684" y="26"/>
                </a:lnTo>
                <a:lnTo>
                  <a:pt x="576" y="26"/>
                </a:lnTo>
                <a:lnTo>
                  <a:pt x="540" y="16"/>
                </a:lnTo>
                <a:lnTo>
                  <a:pt x="504" y="8"/>
                </a:lnTo>
                <a:lnTo>
                  <a:pt x="468" y="2"/>
                </a:lnTo>
                <a:lnTo>
                  <a:pt x="430" y="0"/>
                </a:lnTo>
                <a:lnTo>
                  <a:pt x="386" y="2"/>
                </a:lnTo>
                <a:lnTo>
                  <a:pt x="344" y="10"/>
                </a:lnTo>
                <a:lnTo>
                  <a:pt x="302" y="20"/>
                </a:lnTo>
                <a:lnTo>
                  <a:pt x="262" y="34"/>
                </a:lnTo>
                <a:lnTo>
                  <a:pt x="226" y="52"/>
                </a:lnTo>
                <a:lnTo>
                  <a:pt x="190" y="74"/>
                </a:lnTo>
                <a:lnTo>
                  <a:pt x="156" y="98"/>
                </a:lnTo>
                <a:lnTo>
                  <a:pt x="126" y="126"/>
                </a:lnTo>
                <a:lnTo>
                  <a:pt x="98" y="158"/>
                </a:lnTo>
                <a:lnTo>
                  <a:pt x="74" y="190"/>
                </a:lnTo>
                <a:lnTo>
                  <a:pt x="52" y="226"/>
                </a:lnTo>
                <a:lnTo>
                  <a:pt x="34" y="264"/>
                </a:lnTo>
                <a:lnTo>
                  <a:pt x="20" y="302"/>
                </a:lnTo>
                <a:lnTo>
                  <a:pt x="8" y="344"/>
                </a:lnTo>
                <a:lnTo>
                  <a:pt x="2" y="386"/>
                </a:lnTo>
                <a:lnTo>
                  <a:pt x="0" y="430"/>
                </a:lnTo>
                <a:lnTo>
                  <a:pt x="2" y="470"/>
                </a:lnTo>
                <a:lnTo>
                  <a:pt x="8" y="510"/>
                </a:lnTo>
                <a:lnTo>
                  <a:pt x="16" y="548"/>
                </a:lnTo>
                <a:lnTo>
                  <a:pt x="28" y="584"/>
                </a:lnTo>
                <a:lnTo>
                  <a:pt x="28" y="676"/>
                </a:lnTo>
                <a:lnTo>
                  <a:pt x="16" y="712"/>
                </a:lnTo>
                <a:lnTo>
                  <a:pt x="8" y="750"/>
                </a:lnTo>
                <a:lnTo>
                  <a:pt x="2" y="790"/>
                </a:lnTo>
                <a:lnTo>
                  <a:pt x="0" y="830"/>
                </a:lnTo>
                <a:lnTo>
                  <a:pt x="2" y="874"/>
                </a:lnTo>
                <a:lnTo>
                  <a:pt x="8" y="916"/>
                </a:lnTo>
                <a:lnTo>
                  <a:pt x="20" y="958"/>
                </a:lnTo>
                <a:lnTo>
                  <a:pt x="34" y="998"/>
                </a:lnTo>
                <a:lnTo>
                  <a:pt x="52" y="1036"/>
                </a:lnTo>
                <a:lnTo>
                  <a:pt x="74" y="1070"/>
                </a:lnTo>
                <a:lnTo>
                  <a:pt x="98" y="1104"/>
                </a:lnTo>
                <a:lnTo>
                  <a:pt x="126" y="1134"/>
                </a:lnTo>
                <a:lnTo>
                  <a:pt x="156" y="1162"/>
                </a:lnTo>
                <a:lnTo>
                  <a:pt x="190" y="1186"/>
                </a:lnTo>
                <a:lnTo>
                  <a:pt x="226" y="1208"/>
                </a:lnTo>
                <a:lnTo>
                  <a:pt x="262" y="1226"/>
                </a:lnTo>
                <a:lnTo>
                  <a:pt x="302" y="1240"/>
                </a:lnTo>
                <a:lnTo>
                  <a:pt x="344" y="1252"/>
                </a:lnTo>
                <a:lnTo>
                  <a:pt x="386" y="1258"/>
                </a:lnTo>
                <a:lnTo>
                  <a:pt x="430" y="1260"/>
                </a:lnTo>
                <a:lnTo>
                  <a:pt x="468" y="1258"/>
                </a:lnTo>
                <a:lnTo>
                  <a:pt x="504" y="1254"/>
                </a:lnTo>
                <a:lnTo>
                  <a:pt x="540" y="1246"/>
                </a:lnTo>
                <a:lnTo>
                  <a:pt x="576" y="1234"/>
                </a:lnTo>
                <a:lnTo>
                  <a:pt x="684" y="1234"/>
                </a:lnTo>
                <a:lnTo>
                  <a:pt x="718" y="1246"/>
                </a:lnTo>
                <a:lnTo>
                  <a:pt x="754" y="1254"/>
                </a:lnTo>
                <a:lnTo>
                  <a:pt x="792" y="1258"/>
                </a:lnTo>
                <a:lnTo>
                  <a:pt x="830" y="1260"/>
                </a:lnTo>
                <a:lnTo>
                  <a:pt x="874" y="1258"/>
                </a:lnTo>
                <a:lnTo>
                  <a:pt x="916" y="1252"/>
                </a:lnTo>
                <a:lnTo>
                  <a:pt x="958" y="1240"/>
                </a:lnTo>
                <a:lnTo>
                  <a:pt x="998" y="1226"/>
                </a:lnTo>
                <a:lnTo>
                  <a:pt x="1034" y="1208"/>
                </a:lnTo>
                <a:lnTo>
                  <a:pt x="1070" y="1186"/>
                </a:lnTo>
                <a:lnTo>
                  <a:pt x="1104" y="1162"/>
                </a:lnTo>
                <a:lnTo>
                  <a:pt x="1134" y="1134"/>
                </a:lnTo>
                <a:lnTo>
                  <a:pt x="1162" y="1104"/>
                </a:lnTo>
                <a:lnTo>
                  <a:pt x="1186" y="1070"/>
                </a:lnTo>
                <a:lnTo>
                  <a:pt x="1208" y="1036"/>
                </a:lnTo>
                <a:lnTo>
                  <a:pt x="1226" y="998"/>
                </a:lnTo>
                <a:lnTo>
                  <a:pt x="1240" y="958"/>
                </a:lnTo>
                <a:lnTo>
                  <a:pt x="1250" y="916"/>
                </a:lnTo>
                <a:lnTo>
                  <a:pt x="1258" y="874"/>
                </a:lnTo>
                <a:lnTo>
                  <a:pt x="1260" y="830"/>
                </a:lnTo>
                <a:lnTo>
                  <a:pt x="1258" y="788"/>
                </a:lnTo>
                <a:lnTo>
                  <a:pt x="1252" y="746"/>
                </a:lnTo>
                <a:lnTo>
                  <a:pt x="1242" y="706"/>
                </a:lnTo>
                <a:lnTo>
                  <a:pt x="1228" y="668"/>
                </a:lnTo>
                <a:lnTo>
                  <a:pt x="1228" y="592"/>
                </a:lnTo>
                <a:close/>
              </a:path>
            </a:pathLst>
          </a:custGeom>
          <a:noFill/>
          <a:ln w="101600" cap="flat" cmpd="sng">
            <a:solidFill>
              <a:srgbClr val="40E0C5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" name="Oval 139"/>
          <p:cNvSpPr>
            <a:spLocks noChangeArrowheads="1"/>
          </p:cNvSpPr>
          <p:nvPr/>
        </p:nvSpPr>
        <p:spPr bwMode="auto">
          <a:xfrm>
            <a:off x="5907088" y="2137193"/>
            <a:ext cx="244475" cy="244475"/>
          </a:xfrm>
          <a:prstGeom prst="ellipse">
            <a:avLst/>
          </a:prstGeom>
          <a:solidFill>
            <a:srgbClr val="40E0C5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eaLnBrk="1" hangingPunct="1"/>
            <a:endParaRPr lang="ko-KR" altLang="ko-KR">
              <a:solidFill>
                <a:schemeClr val="accent1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101" name="Oval 140"/>
          <p:cNvSpPr>
            <a:spLocks noChangeArrowheads="1"/>
          </p:cNvSpPr>
          <p:nvPr/>
        </p:nvSpPr>
        <p:spPr bwMode="auto">
          <a:xfrm>
            <a:off x="5973585" y="2203690"/>
            <a:ext cx="111481" cy="111481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01600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ko-KR" altLang="ko-KR">
              <a:solidFill>
                <a:schemeClr val="accent1"/>
              </a:solidFill>
              <a:latin typeface="맑은 고딕" pitchFamily="34" charset="-127"/>
              <a:ea typeface="맑은 고딕" pitchFamily="34" charset="-127"/>
            </a:endParaRPr>
          </a:p>
        </p:txBody>
      </p:sp>
      <p:sp>
        <p:nvSpPr>
          <p:cNvPr id="99" name="Line 95"/>
          <p:cNvSpPr>
            <a:spLocks noChangeShapeType="1"/>
          </p:cNvSpPr>
          <p:nvPr/>
        </p:nvSpPr>
        <p:spPr bwMode="auto">
          <a:xfrm>
            <a:off x="5580063" y="2248318"/>
            <a:ext cx="360363" cy="0"/>
          </a:xfrm>
          <a:prstGeom prst="line">
            <a:avLst/>
          </a:prstGeom>
          <a:noFill/>
          <a:ln w="19050" cap="rnd">
            <a:solidFill>
              <a:srgbClr val="40E0C5">
                <a:alpha val="50000"/>
              </a:srgbClr>
            </a:solidFill>
            <a:prstDash val="sysDot"/>
            <a:round/>
            <a:head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" name="文本框 278"/>
          <p:cNvSpPr txBox="1">
            <a:spLocks noChangeArrowheads="1"/>
          </p:cNvSpPr>
          <p:nvPr/>
        </p:nvSpPr>
        <p:spPr bwMode="auto">
          <a:xfrm>
            <a:off x="6172200" y="2067342"/>
            <a:ext cx="114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1600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关键</a:t>
            </a:r>
            <a:r>
              <a:rPr lang="zh-CN" altLang="en-US" sz="1600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词</a:t>
            </a:r>
          </a:p>
        </p:txBody>
      </p:sp>
      <p:sp>
        <p:nvSpPr>
          <p:cNvPr id="103" name="Freeform 111"/>
          <p:cNvSpPr/>
          <p:nvPr/>
        </p:nvSpPr>
        <p:spPr bwMode="auto">
          <a:xfrm rot="-2700000">
            <a:off x="3952877" y="1632368"/>
            <a:ext cx="1247775" cy="1247775"/>
          </a:xfrm>
          <a:custGeom>
            <a:avLst/>
            <a:gdLst>
              <a:gd name="T0" fmla="*/ 1216085 w 1260"/>
              <a:gd name="T1" fmla="*/ 586256 h 1260"/>
              <a:gd name="T2" fmla="*/ 1239853 w 1260"/>
              <a:gd name="T3" fmla="*/ 509013 h 1260"/>
              <a:gd name="T4" fmla="*/ 1247775 w 1260"/>
              <a:gd name="T5" fmla="*/ 425828 h 1260"/>
              <a:gd name="T6" fmla="*/ 1245794 w 1260"/>
              <a:gd name="T7" fmla="*/ 382255 h 1260"/>
              <a:gd name="T8" fmla="*/ 1227969 w 1260"/>
              <a:gd name="T9" fmla="*/ 299070 h 1260"/>
              <a:gd name="T10" fmla="*/ 1196280 w 1260"/>
              <a:gd name="T11" fmla="*/ 223807 h 1260"/>
              <a:gd name="T12" fmla="*/ 1150726 w 1260"/>
              <a:gd name="T13" fmla="*/ 156467 h 1260"/>
              <a:gd name="T14" fmla="*/ 1093289 w 1260"/>
              <a:gd name="T15" fmla="*/ 97049 h 1260"/>
              <a:gd name="T16" fmla="*/ 1023968 w 1260"/>
              <a:gd name="T17" fmla="*/ 51495 h 1260"/>
              <a:gd name="T18" fmla="*/ 948705 w 1260"/>
              <a:gd name="T19" fmla="*/ 19806 h 1260"/>
              <a:gd name="T20" fmla="*/ 865520 w 1260"/>
              <a:gd name="T21" fmla="*/ 1981 h 1260"/>
              <a:gd name="T22" fmla="*/ 821947 w 1260"/>
              <a:gd name="T23" fmla="*/ 0 h 1260"/>
              <a:gd name="T24" fmla="*/ 748665 w 1260"/>
              <a:gd name="T25" fmla="*/ 7922 h 1260"/>
              <a:gd name="T26" fmla="*/ 677364 w 1260"/>
              <a:gd name="T27" fmla="*/ 25748 h 1260"/>
              <a:gd name="T28" fmla="*/ 570411 w 1260"/>
              <a:gd name="T29" fmla="*/ 25748 h 1260"/>
              <a:gd name="T30" fmla="*/ 499110 w 1260"/>
              <a:gd name="T31" fmla="*/ 7922 h 1260"/>
              <a:gd name="T32" fmla="*/ 425828 w 1260"/>
              <a:gd name="T33" fmla="*/ 0 h 1260"/>
              <a:gd name="T34" fmla="*/ 382255 w 1260"/>
              <a:gd name="T35" fmla="*/ 1981 h 1260"/>
              <a:gd name="T36" fmla="*/ 299070 w 1260"/>
              <a:gd name="T37" fmla="*/ 19806 h 1260"/>
              <a:gd name="T38" fmla="*/ 223807 w 1260"/>
              <a:gd name="T39" fmla="*/ 51495 h 1260"/>
              <a:gd name="T40" fmla="*/ 154486 w 1260"/>
              <a:gd name="T41" fmla="*/ 97049 h 1260"/>
              <a:gd name="T42" fmla="*/ 97049 w 1260"/>
              <a:gd name="T43" fmla="*/ 156467 h 1260"/>
              <a:gd name="T44" fmla="*/ 51495 w 1260"/>
              <a:gd name="T45" fmla="*/ 223807 h 1260"/>
              <a:gd name="T46" fmla="*/ 19806 w 1260"/>
              <a:gd name="T47" fmla="*/ 299070 h 1260"/>
              <a:gd name="T48" fmla="*/ 1981 w 1260"/>
              <a:gd name="T49" fmla="*/ 382255 h 1260"/>
              <a:gd name="T50" fmla="*/ 0 w 1260"/>
              <a:gd name="T51" fmla="*/ 425828 h 1260"/>
              <a:gd name="T52" fmla="*/ 7922 w 1260"/>
              <a:gd name="T53" fmla="*/ 505052 h 1260"/>
              <a:gd name="T54" fmla="*/ 27728 w 1260"/>
              <a:gd name="T55" fmla="*/ 578334 h 1260"/>
              <a:gd name="T56" fmla="*/ 27728 w 1260"/>
              <a:gd name="T57" fmla="*/ 669441 h 1260"/>
              <a:gd name="T58" fmla="*/ 7922 w 1260"/>
              <a:gd name="T59" fmla="*/ 742723 h 1260"/>
              <a:gd name="T60" fmla="*/ 0 w 1260"/>
              <a:gd name="T61" fmla="*/ 821947 h 1260"/>
              <a:gd name="T62" fmla="*/ 1981 w 1260"/>
              <a:gd name="T63" fmla="*/ 865520 h 1260"/>
              <a:gd name="T64" fmla="*/ 19806 w 1260"/>
              <a:gd name="T65" fmla="*/ 948705 h 1260"/>
              <a:gd name="T66" fmla="*/ 51495 w 1260"/>
              <a:gd name="T67" fmla="*/ 1025948 h 1260"/>
              <a:gd name="T68" fmla="*/ 97049 w 1260"/>
              <a:gd name="T69" fmla="*/ 1093289 h 1260"/>
              <a:gd name="T70" fmla="*/ 154486 w 1260"/>
              <a:gd name="T71" fmla="*/ 1150726 h 1260"/>
              <a:gd name="T72" fmla="*/ 223807 w 1260"/>
              <a:gd name="T73" fmla="*/ 1196280 h 1260"/>
              <a:gd name="T74" fmla="*/ 299070 w 1260"/>
              <a:gd name="T75" fmla="*/ 1227969 h 1260"/>
              <a:gd name="T76" fmla="*/ 382255 w 1260"/>
              <a:gd name="T77" fmla="*/ 1245794 h 1260"/>
              <a:gd name="T78" fmla="*/ 425828 w 1260"/>
              <a:gd name="T79" fmla="*/ 1247775 h 1260"/>
              <a:gd name="T80" fmla="*/ 499110 w 1260"/>
              <a:gd name="T81" fmla="*/ 1241833 h 1260"/>
              <a:gd name="T82" fmla="*/ 570411 w 1260"/>
              <a:gd name="T83" fmla="*/ 1222027 h 1260"/>
              <a:gd name="T84" fmla="*/ 677364 w 1260"/>
              <a:gd name="T85" fmla="*/ 1222027 h 1260"/>
              <a:gd name="T86" fmla="*/ 746684 w 1260"/>
              <a:gd name="T87" fmla="*/ 1241833 h 1260"/>
              <a:gd name="T88" fmla="*/ 821947 w 1260"/>
              <a:gd name="T89" fmla="*/ 1247775 h 1260"/>
              <a:gd name="T90" fmla="*/ 865520 w 1260"/>
              <a:gd name="T91" fmla="*/ 1245794 h 1260"/>
              <a:gd name="T92" fmla="*/ 948705 w 1260"/>
              <a:gd name="T93" fmla="*/ 1227969 h 1260"/>
              <a:gd name="T94" fmla="*/ 1023968 w 1260"/>
              <a:gd name="T95" fmla="*/ 1196280 h 1260"/>
              <a:gd name="T96" fmla="*/ 1093289 w 1260"/>
              <a:gd name="T97" fmla="*/ 1150726 h 1260"/>
              <a:gd name="T98" fmla="*/ 1150726 w 1260"/>
              <a:gd name="T99" fmla="*/ 1093289 h 1260"/>
              <a:gd name="T100" fmla="*/ 1196280 w 1260"/>
              <a:gd name="T101" fmla="*/ 1025948 h 1260"/>
              <a:gd name="T102" fmla="*/ 1227969 w 1260"/>
              <a:gd name="T103" fmla="*/ 948705 h 1260"/>
              <a:gd name="T104" fmla="*/ 1245794 w 1260"/>
              <a:gd name="T105" fmla="*/ 865520 h 1260"/>
              <a:gd name="T106" fmla="*/ 1247775 w 1260"/>
              <a:gd name="T107" fmla="*/ 821947 h 1260"/>
              <a:gd name="T108" fmla="*/ 1239853 w 1260"/>
              <a:gd name="T109" fmla="*/ 738762 h 1260"/>
              <a:gd name="T110" fmla="*/ 1216085 w 1260"/>
              <a:gd name="T111" fmla="*/ 661519 h 12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60" h="1260">
                <a:moveTo>
                  <a:pt x="1228" y="592"/>
                </a:moveTo>
                <a:lnTo>
                  <a:pt x="1228" y="592"/>
                </a:lnTo>
                <a:lnTo>
                  <a:pt x="1242" y="554"/>
                </a:lnTo>
                <a:lnTo>
                  <a:pt x="1252" y="514"/>
                </a:lnTo>
                <a:lnTo>
                  <a:pt x="1258" y="472"/>
                </a:lnTo>
                <a:lnTo>
                  <a:pt x="1260" y="430"/>
                </a:lnTo>
                <a:lnTo>
                  <a:pt x="1258" y="386"/>
                </a:lnTo>
                <a:lnTo>
                  <a:pt x="1250" y="344"/>
                </a:lnTo>
                <a:lnTo>
                  <a:pt x="1240" y="302"/>
                </a:lnTo>
                <a:lnTo>
                  <a:pt x="1226" y="264"/>
                </a:lnTo>
                <a:lnTo>
                  <a:pt x="1208" y="226"/>
                </a:lnTo>
                <a:lnTo>
                  <a:pt x="1186" y="190"/>
                </a:lnTo>
                <a:lnTo>
                  <a:pt x="1162" y="158"/>
                </a:lnTo>
                <a:lnTo>
                  <a:pt x="1134" y="126"/>
                </a:lnTo>
                <a:lnTo>
                  <a:pt x="1104" y="98"/>
                </a:lnTo>
                <a:lnTo>
                  <a:pt x="1070" y="74"/>
                </a:lnTo>
                <a:lnTo>
                  <a:pt x="1034" y="52"/>
                </a:lnTo>
                <a:lnTo>
                  <a:pt x="998" y="34"/>
                </a:lnTo>
                <a:lnTo>
                  <a:pt x="958" y="20"/>
                </a:lnTo>
                <a:lnTo>
                  <a:pt x="916" y="10"/>
                </a:lnTo>
                <a:lnTo>
                  <a:pt x="874" y="2"/>
                </a:lnTo>
                <a:lnTo>
                  <a:pt x="830" y="0"/>
                </a:lnTo>
                <a:lnTo>
                  <a:pt x="792" y="2"/>
                </a:lnTo>
                <a:lnTo>
                  <a:pt x="756" y="8"/>
                </a:lnTo>
                <a:lnTo>
                  <a:pt x="720" y="16"/>
                </a:lnTo>
                <a:lnTo>
                  <a:pt x="684" y="26"/>
                </a:lnTo>
                <a:lnTo>
                  <a:pt x="576" y="26"/>
                </a:lnTo>
                <a:lnTo>
                  <a:pt x="540" y="16"/>
                </a:lnTo>
                <a:lnTo>
                  <a:pt x="504" y="8"/>
                </a:lnTo>
                <a:lnTo>
                  <a:pt x="468" y="2"/>
                </a:lnTo>
                <a:lnTo>
                  <a:pt x="430" y="0"/>
                </a:lnTo>
                <a:lnTo>
                  <a:pt x="386" y="2"/>
                </a:lnTo>
                <a:lnTo>
                  <a:pt x="344" y="10"/>
                </a:lnTo>
                <a:lnTo>
                  <a:pt x="302" y="20"/>
                </a:lnTo>
                <a:lnTo>
                  <a:pt x="262" y="34"/>
                </a:lnTo>
                <a:lnTo>
                  <a:pt x="226" y="52"/>
                </a:lnTo>
                <a:lnTo>
                  <a:pt x="190" y="74"/>
                </a:lnTo>
                <a:lnTo>
                  <a:pt x="156" y="98"/>
                </a:lnTo>
                <a:lnTo>
                  <a:pt x="126" y="126"/>
                </a:lnTo>
                <a:lnTo>
                  <a:pt x="98" y="158"/>
                </a:lnTo>
                <a:lnTo>
                  <a:pt x="74" y="190"/>
                </a:lnTo>
                <a:lnTo>
                  <a:pt x="52" y="226"/>
                </a:lnTo>
                <a:lnTo>
                  <a:pt x="34" y="264"/>
                </a:lnTo>
                <a:lnTo>
                  <a:pt x="20" y="302"/>
                </a:lnTo>
                <a:lnTo>
                  <a:pt x="8" y="344"/>
                </a:lnTo>
                <a:lnTo>
                  <a:pt x="2" y="386"/>
                </a:lnTo>
                <a:lnTo>
                  <a:pt x="0" y="430"/>
                </a:lnTo>
                <a:lnTo>
                  <a:pt x="2" y="470"/>
                </a:lnTo>
                <a:lnTo>
                  <a:pt x="8" y="510"/>
                </a:lnTo>
                <a:lnTo>
                  <a:pt x="16" y="548"/>
                </a:lnTo>
                <a:lnTo>
                  <a:pt x="28" y="584"/>
                </a:lnTo>
                <a:lnTo>
                  <a:pt x="28" y="676"/>
                </a:lnTo>
                <a:lnTo>
                  <a:pt x="16" y="712"/>
                </a:lnTo>
                <a:lnTo>
                  <a:pt x="8" y="750"/>
                </a:lnTo>
                <a:lnTo>
                  <a:pt x="2" y="790"/>
                </a:lnTo>
                <a:lnTo>
                  <a:pt x="0" y="830"/>
                </a:lnTo>
                <a:lnTo>
                  <a:pt x="2" y="874"/>
                </a:lnTo>
                <a:lnTo>
                  <a:pt x="8" y="916"/>
                </a:lnTo>
                <a:lnTo>
                  <a:pt x="20" y="958"/>
                </a:lnTo>
                <a:lnTo>
                  <a:pt x="34" y="998"/>
                </a:lnTo>
                <a:lnTo>
                  <a:pt x="52" y="1036"/>
                </a:lnTo>
                <a:lnTo>
                  <a:pt x="74" y="1070"/>
                </a:lnTo>
                <a:lnTo>
                  <a:pt x="98" y="1104"/>
                </a:lnTo>
                <a:lnTo>
                  <a:pt x="126" y="1134"/>
                </a:lnTo>
                <a:lnTo>
                  <a:pt x="156" y="1162"/>
                </a:lnTo>
                <a:lnTo>
                  <a:pt x="190" y="1186"/>
                </a:lnTo>
                <a:lnTo>
                  <a:pt x="226" y="1208"/>
                </a:lnTo>
                <a:lnTo>
                  <a:pt x="262" y="1226"/>
                </a:lnTo>
                <a:lnTo>
                  <a:pt x="302" y="1240"/>
                </a:lnTo>
                <a:lnTo>
                  <a:pt x="344" y="1252"/>
                </a:lnTo>
                <a:lnTo>
                  <a:pt x="386" y="1258"/>
                </a:lnTo>
                <a:lnTo>
                  <a:pt x="430" y="1260"/>
                </a:lnTo>
                <a:lnTo>
                  <a:pt x="468" y="1258"/>
                </a:lnTo>
                <a:lnTo>
                  <a:pt x="504" y="1254"/>
                </a:lnTo>
                <a:lnTo>
                  <a:pt x="540" y="1246"/>
                </a:lnTo>
                <a:lnTo>
                  <a:pt x="576" y="1234"/>
                </a:lnTo>
                <a:lnTo>
                  <a:pt x="684" y="1234"/>
                </a:lnTo>
                <a:lnTo>
                  <a:pt x="718" y="1246"/>
                </a:lnTo>
                <a:lnTo>
                  <a:pt x="754" y="1254"/>
                </a:lnTo>
                <a:lnTo>
                  <a:pt x="792" y="1258"/>
                </a:lnTo>
                <a:lnTo>
                  <a:pt x="830" y="1260"/>
                </a:lnTo>
                <a:lnTo>
                  <a:pt x="874" y="1258"/>
                </a:lnTo>
                <a:lnTo>
                  <a:pt x="916" y="1252"/>
                </a:lnTo>
                <a:lnTo>
                  <a:pt x="958" y="1240"/>
                </a:lnTo>
                <a:lnTo>
                  <a:pt x="998" y="1226"/>
                </a:lnTo>
                <a:lnTo>
                  <a:pt x="1034" y="1208"/>
                </a:lnTo>
                <a:lnTo>
                  <a:pt x="1070" y="1186"/>
                </a:lnTo>
                <a:lnTo>
                  <a:pt x="1104" y="1162"/>
                </a:lnTo>
                <a:lnTo>
                  <a:pt x="1134" y="1134"/>
                </a:lnTo>
                <a:lnTo>
                  <a:pt x="1162" y="1104"/>
                </a:lnTo>
                <a:lnTo>
                  <a:pt x="1186" y="1070"/>
                </a:lnTo>
                <a:lnTo>
                  <a:pt x="1208" y="1036"/>
                </a:lnTo>
                <a:lnTo>
                  <a:pt x="1226" y="998"/>
                </a:lnTo>
                <a:lnTo>
                  <a:pt x="1240" y="958"/>
                </a:lnTo>
                <a:lnTo>
                  <a:pt x="1250" y="916"/>
                </a:lnTo>
                <a:lnTo>
                  <a:pt x="1258" y="874"/>
                </a:lnTo>
                <a:lnTo>
                  <a:pt x="1260" y="830"/>
                </a:lnTo>
                <a:lnTo>
                  <a:pt x="1258" y="788"/>
                </a:lnTo>
                <a:lnTo>
                  <a:pt x="1252" y="746"/>
                </a:lnTo>
                <a:lnTo>
                  <a:pt x="1242" y="706"/>
                </a:lnTo>
                <a:lnTo>
                  <a:pt x="1228" y="668"/>
                </a:lnTo>
                <a:lnTo>
                  <a:pt x="1228" y="592"/>
                </a:lnTo>
                <a:close/>
              </a:path>
            </a:pathLst>
          </a:custGeom>
          <a:noFill/>
          <a:ln w="101600" cap="flat" cmpd="sng">
            <a:solidFill>
              <a:schemeClr val="bg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4" name="文本框 280"/>
          <p:cNvSpPr txBox="1">
            <a:spLocks noChangeArrowheads="1"/>
          </p:cNvSpPr>
          <p:nvPr/>
        </p:nvSpPr>
        <p:spPr bwMode="auto">
          <a:xfrm>
            <a:off x="4005263" y="2072106"/>
            <a:ext cx="114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</a:t>
            </a:r>
            <a:r>
              <a: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词</a:t>
            </a:r>
          </a:p>
        </p:txBody>
      </p:sp>
      <p:cxnSp>
        <p:nvCxnSpPr>
          <p:cNvPr id="106" name="直接连接符 105"/>
          <p:cNvCxnSpPr/>
          <p:nvPr/>
        </p:nvCxnSpPr>
        <p:spPr>
          <a:xfrm>
            <a:off x="1316561" y="3302417"/>
            <a:ext cx="6480175" cy="0"/>
          </a:xfrm>
          <a:prstGeom prst="line">
            <a:avLst/>
          </a:prstGeom>
          <a:ln w="9525">
            <a:solidFill>
              <a:srgbClr val="40E0C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106"/>
          <p:cNvSpPr/>
          <p:nvPr/>
        </p:nvSpPr>
        <p:spPr>
          <a:xfrm>
            <a:off x="1301207" y="3582823"/>
            <a:ext cx="6510883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锐旗设计的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专业在于让更多的人专业起来。凝练多年的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设计技术、总结多年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制作经验、整合无数的模板和案例素材，把我们的经验转化为您的智慧，让人人都能做出精美的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endParaRPr lang="zh-CN" altLang="en-US" sz="12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0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3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4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5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2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9" grpId="0" animBg="1"/>
      <p:bldP spid="90" grpId="0" animBg="1"/>
      <p:bldP spid="88" grpId="0" animBg="1"/>
      <p:bldP spid="94" grpId="0"/>
      <p:bldP spid="96" grpId="0" animBg="1"/>
      <p:bldP spid="100" grpId="0" animBg="1"/>
      <p:bldP spid="101" grpId="0" animBg="1"/>
      <p:bldP spid="99" grpId="0" animBg="1"/>
      <p:bldP spid="102" grpId="0"/>
      <p:bldP spid="103" grpId="0" animBg="1"/>
      <p:bldP spid="104" grpId="0"/>
      <p:bldP spid="107" grpId="0"/>
      <p:bldP spid="80" grpId="0"/>
      <p:bldP spid="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矩形 98"/>
          <p:cNvSpPr/>
          <p:nvPr/>
        </p:nvSpPr>
        <p:spPr>
          <a:xfrm>
            <a:off x="569900" y="1083158"/>
            <a:ext cx="800420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年专业</a:t>
            </a:r>
            <a:r>
              <a:rPr lang="en-US" altLang="zh-CN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制作经验，</a:t>
            </a:r>
            <a:r>
              <a:rPr lang="en-US" altLang="zh-CN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件经典</a:t>
            </a:r>
            <a:r>
              <a:rPr lang="en-US" altLang="zh-CN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案例，</a:t>
            </a:r>
            <a:r>
              <a:rPr lang="en-US" altLang="zh-CN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100%</a:t>
            </a:r>
            <a:r>
              <a:rPr lang="zh-CN" altLang="en-US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客户满意率，有中国最大的原创</a:t>
            </a:r>
            <a:r>
              <a:rPr lang="en-US" altLang="zh-CN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6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</a:t>
            </a:r>
            <a:r>
              <a:rPr lang="zh-CN" altLang="en-US" sz="16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站</a:t>
            </a:r>
            <a:endParaRPr lang="zh-CN" altLang="en-US" sz="16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4" name="KSO_Shape"/>
          <p:cNvSpPr/>
          <p:nvPr/>
        </p:nvSpPr>
        <p:spPr bwMode="auto">
          <a:xfrm>
            <a:off x="1558776" y="2269085"/>
            <a:ext cx="816396" cy="993584"/>
          </a:xfrm>
          <a:custGeom>
            <a:avLst/>
            <a:gdLst>
              <a:gd name="T0" fmla="*/ 1333607 w 1536700"/>
              <a:gd name="T1" fmla="*/ 1604728 h 1868487"/>
              <a:gd name="T2" fmla="*/ 1345254 w 1536700"/>
              <a:gd name="T3" fmla="*/ 1560027 h 1868487"/>
              <a:gd name="T4" fmla="*/ 1287014 w 1536700"/>
              <a:gd name="T5" fmla="*/ 1509820 h 1868487"/>
              <a:gd name="T6" fmla="*/ 1140765 w 1536700"/>
              <a:gd name="T7" fmla="*/ 1194970 h 1868487"/>
              <a:gd name="T8" fmla="*/ 1130088 w 1536700"/>
              <a:gd name="T9" fmla="*/ 1237079 h 1868487"/>
              <a:gd name="T10" fmla="*/ 1194800 w 1536700"/>
              <a:gd name="T11" fmla="*/ 1282104 h 1868487"/>
              <a:gd name="T12" fmla="*/ 1351727 w 1536700"/>
              <a:gd name="T13" fmla="*/ 1022645 h 1868487"/>
              <a:gd name="T14" fmla="*/ 1487621 w 1536700"/>
              <a:gd name="T15" fmla="*/ 1103948 h 1868487"/>
              <a:gd name="T16" fmla="*/ 1335548 w 1536700"/>
              <a:gd name="T17" fmla="*/ 1257486 h 1868487"/>
              <a:gd name="T18" fmla="*/ 1285397 w 1536700"/>
              <a:gd name="T19" fmla="*/ 1185253 h 1868487"/>
              <a:gd name="T20" fmla="*/ 1436822 w 1536700"/>
              <a:gd name="T21" fmla="*/ 1352394 h 1868487"/>
              <a:gd name="T22" fmla="*/ 1549098 w 1536700"/>
              <a:gd name="T23" fmla="*/ 1456049 h 1868487"/>
              <a:gd name="T24" fmla="*/ 1563011 w 1536700"/>
              <a:gd name="T25" fmla="*/ 1589180 h 1868487"/>
              <a:gd name="T26" fmla="*/ 1495710 w 1536700"/>
              <a:gd name="T27" fmla="*/ 1721338 h 1868487"/>
              <a:gd name="T28" fmla="*/ 1317752 w 1536700"/>
              <a:gd name="T29" fmla="*/ 1797459 h 1868487"/>
              <a:gd name="T30" fmla="*/ 1077024 w 1536700"/>
              <a:gd name="T31" fmla="*/ 1783207 h 1868487"/>
              <a:gd name="T32" fmla="*/ 933687 w 1536700"/>
              <a:gd name="T33" fmla="*/ 1677610 h 1868487"/>
              <a:gd name="T34" fmla="*/ 1116498 w 1536700"/>
              <a:gd name="T35" fmla="*/ 1531846 h 1868487"/>
              <a:gd name="T36" fmla="*/ 1138500 w 1536700"/>
              <a:gd name="T37" fmla="*/ 1605699 h 1868487"/>
              <a:gd name="T38" fmla="*/ 1203859 w 1536700"/>
              <a:gd name="T39" fmla="*/ 1633880 h 1868487"/>
              <a:gd name="T40" fmla="*/ 1017166 w 1536700"/>
              <a:gd name="T41" fmla="*/ 1418798 h 1868487"/>
              <a:gd name="T42" fmla="*/ 937894 w 1536700"/>
              <a:gd name="T43" fmla="*/ 1342677 h 1868487"/>
              <a:gd name="T44" fmla="*/ 922363 w 1536700"/>
              <a:gd name="T45" fmla="*/ 1227038 h 1868487"/>
              <a:gd name="T46" fmla="*/ 952454 w 1536700"/>
              <a:gd name="T47" fmla="*/ 1135369 h 1868487"/>
              <a:gd name="T48" fmla="*/ 1079936 w 1536700"/>
              <a:gd name="T49" fmla="*/ 1034306 h 1868487"/>
              <a:gd name="T50" fmla="*/ 403116 w 1536700"/>
              <a:gd name="T51" fmla="*/ 697035 h 1868487"/>
              <a:gd name="T52" fmla="*/ 548492 w 1536700"/>
              <a:gd name="T53" fmla="*/ 869146 h 1868487"/>
              <a:gd name="T54" fmla="*/ 531999 w 1536700"/>
              <a:gd name="T55" fmla="*/ 802786 h 1868487"/>
              <a:gd name="T56" fmla="*/ 656186 w 1536700"/>
              <a:gd name="T57" fmla="*/ 829330 h 1868487"/>
              <a:gd name="T58" fmla="*/ 759352 w 1536700"/>
              <a:gd name="T59" fmla="*/ 793399 h 1868487"/>
              <a:gd name="T60" fmla="*/ 719897 w 1536700"/>
              <a:gd name="T61" fmla="*/ 884360 h 1868487"/>
              <a:gd name="T62" fmla="*/ 923966 w 1536700"/>
              <a:gd name="T63" fmla="*/ 721223 h 1868487"/>
              <a:gd name="T64" fmla="*/ 1064647 w 1536700"/>
              <a:gd name="T65" fmla="*/ 850750 h 1868487"/>
              <a:gd name="T66" fmla="*/ 1089547 w 1536700"/>
              <a:gd name="T67" fmla="*/ 969435 h 1868487"/>
              <a:gd name="T68" fmla="*/ 937547 w 1536700"/>
              <a:gd name="T69" fmla="*/ 1059372 h 1868487"/>
              <a:gd name="T70" fmla="*/ 862842 w 1536700"/>
              <a:gd name="T71" fmla="*/ 1226304 h 1868487"/>
              <a:gd name="T72" fmla="*/ 880628 w 1536700"/>
              <a:gd name="T73" fmla="*/ 1360239 h 1868487"/>
              <a:gd name="T74" fmla="*/ 942075 w 1536700"/>
              <a:gd name="T75" fmla="*/ 1440146 h 1868487"/>
              <a:gd name="T76" fmla="*/ 841817 w 1536700"/>
              <a:gd name="T77" fmla="*/ 1607193 h 1868487"/>
              <a:gd name="T78" fmla="*/ 35898 w 1536700"/>
              <a:gd name="T79" fmla="*/ 1223467 h 1868487"/>
              <a:gd name="T80" fmla="*/ 99286 w 1536700"/>
              <a:gd name="T81" fmla="*/ 1017193 h 1868487"/>
              <a:gd name="T82" fmla="*/ 204715 w 1536700"/>
              <a:gd name="T83" fmla="*/ 843950 h 1868487"/>
              <a:gd name="T84" fmla="*/ 358978 w 1536700"/>
              <a:gd name="T85" fmla="*/ 717337 h 1868487"/>
              <a:gd name="T86" fmla="*/ 747494 w 1536700"/>
              <a:gd name="T87" fmla="*/ 18775 h 1868487"/>
              <a:gd name="T88" fmla="*/ 867088 w 1536700"/>
              <a:gd name="T89" fmla="*/ 91608 h 1868487"/>
              <a:gd name="T90" fmla="*/ 911372 w 1536700"/>
              <a:gd name="T91" fmla="*/ 173829 h 1868487"/>
              <a:gd name="T92" fmla="*/ 914928 w 1536700"/>
              <a:gd name="T93" fmla="*/ 280651 h 1868487"/>
              <a:gd name="T94" fmla="*/ 945957 w 1536700"/>
              <a:gd name="T95" fmla="*/ 336653 h 1868487"/>
              <a:gd name="T96" fmla="*/ 929472 w 1536700"/>
              <a:gd name="T97" fmla="*/ 415960 h 1868487"/>
              <a:gd name="T98" fmla="*/ 896826 w 1536700"/>
              <a:gd name="T99" fmla="*/ 504331 h 1868487"/>
              <a:gd name="T100" fmla="*/ 819897 w 1536700"/>
              <a:gd name="T101" fmla="*/ 651616 h 1868487"/>
              <a:gd name="T102" fmla="*/ 688989 w 1536700"/>
              <a:gd name="T103" fmla="*/ 741931 h 1868487"/>
              <a:gd name="T104" fmla="*/ 609151 w 1536700"/>
              <a:gd name="T105" fmla="*/ 743549 h 1868487"/>
              <a:gd name="T106" fmla="*/ 481152 w 1536700"/>
              <a:gd name="T107" fmla="*/ 661975 h 1868487"/>
              <a:gd name="T108" fmla="*/ 398728 w 1536700"/>
              <a:gd name="T109" fmla="*/ 515985 h 1868487"/>
              <a:gd name="T110" fmla="*/ 365436 w 1536700"/>
              <a:gd name="T111" fmla="*/ 419521 h 1868487"/>
              <a:gd name="T112" fmla="*/ 346042 w 1536700"/>
              <a:gd name="T113" fmla="*/ 346040 h 1868487"/>
              <a:gd name="T114" fmla="*/ 373840 w 1536700"/>
              <a:gd name="T115" fmla="*/ 281946 h 1868487"/>
              <a:gd name="T116" fmla="*/ 379011 w 1536700"/>
              <a:gd name="T117" fmla="*/ 181598 h 1868487"/>
              <a:gd name="T118" fmla="*/ 420384 w 1536700"/>
              <a:gd name="T119" fmla="*/ 96787 h 1868487"/>
              <a:gd name="T120" fmla="*/ 532222 w 1536700"/>
              <a:gd name="T121" fmla="*/ 22983 h 186848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536700" h="1868487">
                <a:moveTo>
                  <a:pt x="1235566" y="1471349"/>
                </a:moveTo>
                <a:lnTo>
                  <a:pt x="1235566" y="1602564"/>
                </a:lnTo>
                <a:lnTo>
                  <a:pt x="1244460" y="1601610"/>
                </a:lnTo>
                <a:lnTo>
                  <a:pt x="1253354" y="1600340"/>
                </a:lnTo>
                <a:lnTo>
                  <a:pt x="1261613" y="1598751"/>
                </a:lnTo>
                <a:lnTo>
                  <a:pt x="1269554" y="1596527"/>
                </a:lnTo>
                <a:lnTo>
                  <a:pt x="1277178" y="1594303"/>
                </a:lnTo>
                <a:lnTo>
                  <a:pt x="1284166" y="1591444"/>
                </a:lnTo>
                <a:lnTo>
                  <a:pt x="1290519" y="1588267"/>
                </a:lnTo>
                <a:lnTo>
                  <a:pt x="1296873" y="1584454"/>
                </a:lnTo>
                <a:lnTo>
                  <a:pt x="1302273" y="1580642"/>
                </a:lnTo>
                <a:lnTo>
                  <a:pt x="1307355" y="1576194"/>
                </a:lnTo>
                <a:lnTo>
                  <a:pt x="1309261" y="1573970"/>
                </a:lnTo>
                <a:lnTo>
                  <a:pt x="1311485" y="1571110"/>
                </a:lnTo>
                <a:lnTo>
                  <a:pt x="1313390" y="1568569"/>
                </a:lnTo>
                <a:lnTo>
                  <a:pt x="1314979" y="1565709"/>
                </a:lnTo>
                <a:lnTo>
                  <a:pt x="1316249" y="1563168"/>
                </a:lnTo>
                <a:lnTo>
                  <a:pt x="1317838" y="1560308"/>
                </a:lnTo>
                <a:lnTo>
                  <a:pt x="1319108" y="1556813"/>
                </a:lnTo>
                <a:lnTo>
                  <a:pt x="1319744" y="1553954"/>
                </a:lnTo>
                <a:lnTo>
                  <a:pt x="1320696" y="1550459"/>
                </a:lnTo>
                <a:lnTo>
                  <a:pt x="1321014" y="1546647"/>
                </a:lnTo>
                <a:lnTo>
                  <a:pt x="1321332" y="1543469"/>
                </a:lnTo>
                <a:lnTo>
                  <a:pt x="1321332" y="1539339"/>
                </a:lnTo>
                <a:lnTo>
                  <a:pt x="1321014" y="1532985"/>
                </a:lnTo>
                <a:lnTo>
                  <a:pt x="1320696" y="1530126"/>
                </a:lnTo>
                <a:lnTo>
                  <a:pt x="1320061" y="1526949"/>
                </a:lnTo>
                <a:lnTo>
                  <a:pt x="1319426" y="1524089"/>
                </a:lnTo>
                <a:lnTo>
                  <a:pt x="1318473" y="1521547"/>
                </a:lnTo>
                <a:lnTo>
                  <a:pt x="1315614" y="1516146"/>
                </a:lnTo>
                <a:lnTo>
                  <a:pt x="1312438" y="1511381"/>
                </a:lnTo>
                <a:lnTo>
                  <a:pt x="1308626" y="1506615"/>
                </a:lnTo>
                <a:lnTo>
                  <a:pt x="1303861" y="1502485"/>
                </a:lnTo>
                <a:lnTo>
                  <a:pt x="1298778" y="1498355"/>
                </a:lnTo>
                <a:lnTo>
                  <a:pt x="1293061" y="1494542"/>
                </a:lnTo>
                <a:lnTo>
                  <a:pt x="1286708" y="1491047"/>
                </a:lnTo>
                <a:lnTo>
                  <a:pt x="1279402" y="1487552"/>
                </a:lnTo>
                <a:lnTo>
                  <a:pt x="1272096" y="1484375"/>
                </a:lnTo>
                <a:lnTo>
                  <a:pt x="1263519" y="1480881"/>
                </a:lnTo>
                <a:lnTo>
                  <a:pt x="1254942" y="1478021"/>
                </a:lnTo>
                <a:lnTo>
                  <a:pt x="1235566" y="1471349"/>
                </a:lnTo>
                <a:close/>
                <a:moveTo>
                  <a:pt x="1174894" y="1155863"/>
                </a:moveTo>
                <a:lnTo>
                  <a:pt x="1167906" y="1156181"/>
                </a:lnTo>
                <a:lnTo>
                  <a:pt x="1161235" y="1156816"/>
                </a:lnTo>
                <a:lnTo>
                  <a:pt x="1154564" y="1157451"/>
                </a:lnTo>
                <a:lnTo>
                  <a:pt x="1148211" y="1158404"/>
                </a:lnTo>
                <a:lnTo>
                  <a:pt x="1142176" y="1159993"/>
                </a:lnTo>
                <a:lnTo>
                  <a:pt x="1136776" y="1161899"/>
                </a:lnTo>
                <a:lnTo>
                  <a:pt x="1131376" y="1164123"/>
                </a:lnTo>
                <a:lnTo>
                  <a:pt x="1126293" y="1166665"/>
                </a:lnTo>
                <a:lnTo>
                  <a:pt x="1121846" y="1170160"/>
                </a:lnTo>
                <a:lnTo>
                  <a:pt x="1119940" y="1172066"/>
                </a:lnTo>
                <a:lnTo>
                  <a:pt x="1118034" y="1174290"/>
                </a:lnTo>
                <a:lnTo>
                  <a:pt x="1116128" y="1176196"/>
                </a:lnTo>
                <a:lnTo>
                  <a:pt x="1114540" y="1178420"/>
                </a:lnTo>
                <a:lnTo>
                  <a:pt x="1113269" y="1180962"/>
                </a:lnTo>
                <a:lnTo>
                  <a:pt x="1111999" y="1183504"/>
                </a:lnTo>
                <a:lnTo>
                  <a:pt x="1111046" y="1186681"/>
                </a:lnTo>
                <a:lnTo>
                  <a:pt x="1110093" y="1189540"/>
                </a:lnTo>
                <a:lnTo>
                  <a:pt x="1109458" y="1192399"/>
                </a:lnTo>
                <a:lnTo>
                  <a:pt x="1108822" y="1195894"/>
                </a:lnTo>
                <a:lnTo>
                  <a:pt x="1108505" y="1199707"/>
                </a:lnTo>
                <a:lnTo>
                  <a:pt x="1108505" y="1203202"/>
                </a:lnTo>
                <a:lnTo>
                  <a:pt x="1108822" y="1208603"/>
                </a:lnTo>
                <a:lnTo>
                  <a:pt x="1109458" y="1213368"/>
                </a:lnTo>
                <a:lnTo>
                  <a:pt x="1111363" y="1218134"/>
                </a:lnTo>
                <a:lnTo>
                  <a:pt x="1113269" y="1222582"/>
                </a:lnTo>
                <a:lnTo>
                  <a:pt x="1115493" y="1227030"/>
                </a:lnTo>
                <a:lnTo>
                  <a:pt x="1118987" y="1230842"/>
                </a:lnTo>
                <a:lnTo>
                  <a:pt x="1122481" y="1234655"/>
                </a:lnTo>
                <a:lnTo>
                  <a:pt x="1126928" y="1238468"/>
                </a:lnTo>
                <a:lnTo>
                  <a:pt x="1132011" y="1241645"/>
                </a:lnTo>
                <a:lnTo>
                  <a:pt x="1137411" y="1245139"/>
                </a:lnTo>
                <a:lnTo>
                  <a:pt x="1143446" y="1247681"/>
                </a:lnTo>
                <a:lnTo>
                  <a:pt x="1150117" y="1250858"/>
                </a:lnTo>
                <a:lnTo>
                  <a:pt x="1157105" y="1253082"/>
                </a:lnTo>
                <a:lnTo>
                  <a:pt x="1164729" y="1255306"/>
                </a:lnTo>
                <a:lnTo>
                  <a:pt x="1172988" y="1257530"/>
                </a:lnTo>
                <a:lnTo>
                  <a:pt x="1181882" y="1259436"/>
                </a:lnTo>
                <a:lnTo>
                  <a:pt x="1181882" y="1155863"/>
                </a:lnTo>
                <a:lnTo>
                  <a:pt x="1174894" y="1155863"/>
                </a:lnTo>
                <a:close/>
                <a:moveTo>
                  <a:pt x="1181882" y="909637"/>
                </a:moveTo>
                <a:lnTo>
                  <a:pt x="1235566" y="909637"/>
                </a:lnTo>
                <a:lnTo>
                  <a:pt x="1235566" y="992242"/>
                </a:lnTo>
                <a:lnTo>
                  <a:pt x="1249225" y="992560"/>
                </a:lnTo>
                <a:lnTo>
                  <a:pt x="1262566" y="993513"/>
                </a:lnTo>
                <a:lnTo>
                  <a:pt x="1275907" y="994466"/>
                </a:lnTo>
                <a:lnTo>
                  <a:pt x="1288931" y="995737"/>
                </a:lnTo>
                <a:lnTo>
                  <a:pt x="1301955" y="997643"/>
                </a:lnTo>
                <a:lnTo>
                  <a:pt x="1314661" y="1000185"/>
                </a:lnTo>
                <a:lnTo>
                  <a:pt x="1327050" y="1003044"/>
                </a:lnTo>
                <a:lnTo>
                  <a:pt x="1339438" y="1006539"/>
                </a:lnTo>
                <a:lnTo>
                  <a:pt x="1351509" y="1010034"/>
                </a:lnTo>
                <a:lnTo>
                  <a:pt x="1363262" y="1014482"/>
                </a:lnTo>
                <a:lnTo>
                  <a:pt x="1374380" y="1019247"/>
                </a:lnTo>
                <a:lnTo>
                  <a:pt x="1385498" y="1024013"/>
                </a:lnTo>
                <a:lnTo>
                  <a:pt x="1396615" y="1029732"/>
                </a:lnTo>
                <a:lnTo>
                  <a:pt x="1406780" y="1035768"/>
                </a:lnTo>
                <a:lnTo>
                  <a:pt x="1416945" y="1042440"/>
                </a:lnTo>
                <a:lnTo>
                  <a:pt x="1426157" y="1049430"/>
                </a:lnTo>
                <a:lnTo>
                  <a:pt x="1435687" y="1057055"/>
                </a:lnTo>
                <a:lnTo>
                  <a:pt x="1444263" y="1065315"/>
                </a:lnTo>
                <a:lnTo>
                  <a:pt x="1452840" y="1073894"/>
                </a:lnTo>
                <a:lnTo>
                  <a:pt x="1460464" y="1082789"/>
                </a:lnTo>
                <a:lnTo>
                  <a:pt x="1467770" y="1092638"/>
                </a:lnTo>
                <a:lnTo>
                  <a:pt x="1474440" y="1102805"/>
                </a:lnTo>
                <a:lnTo>
                  <a:pt x="1480793" y="1113290"/>
                </a:lnTo>
                <a:lnTo>
                  <a:pt x="1486511" y="1124727"/>
                </a:lnTo>
                <a:lnTo>
                  <a:pt x="1491594" y="1136482"/>
                </a:lnTo>
                <a:lnTo>
                  <a:pt x="1495723" y="1148555"/>
                </a:lnTo>
                <a:lnTo>
                  <a:pt x="1499853" y="1161582"/>
                </a:lnTo>
                <a:lnTo>
                  <a:pt x="1502711" y="1174608"/>
                </a:lnTo>
                <a:lnTo>
                  <a:pt x="1505570" y="1188587"/>
                </a:lnTo>
                <a:lnTo>
                  <a:pt x="1507159" y="1202884"/>
                </a:lnTo>
                <a:lnTo>
                  <a:pt x="1508111" y="1217816"/>
                </a:lnTo>
                <a:lnTo>
                  <a:pt x="1508747" y="1233384"/>
                </a:lnTo>
                <a:lnTo>
                  <a:pt x="1311167" y="1233384"/>
                </a:lnTo>
                <a:lnTo>
                  <a:pt x="1309896" y="1223853"/>
                </a:lnTo>
                <a:lnTo>
                  <a:pt x="1308626" y="1215275"/>
                </a:lnTo>
                <a:lnTo>
                  <a:pt x="1306720" y="1207332"/>
                </a:lnTo>
                <a:lnTo>
                  <a:pt x="1304814" y="1200342"/>
                </a:lnTo>
                <a:lnTo>
                  <a:pt x="1301955" y="1193988"/>
                </a:lnTo>
                <a:lnTo>
                  <a:pt x="1299096" y="1188269"/>
                </a:lnTo>
                <a:lnTo>
                  <a:pt x="1295284" y="1183186"/>
                </a:lnTo>
                <a:lnTo>
                  <a:pt x="1291472" y="1178738"/>
                </a:lnTo>
                <a:lnTo>
                  <a:pt x="1286708" y="1174925"/>
                </a:lnTo>
                <a:lnTo>
                  <a:pt x="1281308" y="1171113"/>
                </a:lnTo>
                <a:lnTo>
                  <a:pt x="1275590" y="1168254"/>
                </a:lnTo>
                <a:lnTo>
                  <a:pt x="1268919" y="1165076"/>
                </a:lnTo>
                <a:lnTo>
                  <a:pt x="1261931" y="1162535"/>
                </a:lnTo>
                <a:lnTo>
                  <a:pt x="1253989" y="1159993"/>
                </a:lnTo>
                <a:lnTo>
                  <a:pt x="1245095" y="1158087"/>
                </a:lnTo>
                <a:lnTo>
                  <a:pt x="1235566" y="1155863"/>
                </a:lnTo>
                <a:lnTo>
                  <a:pt x="1235566" y="1271827"/>
                </a:lnTo>
                <a:lnTo>
                  <a:pt x="1260342" y="1277228"/>
                </a:lnTo>
                <a:lnTo>
                  <a:pt x="1283213" y="1282629"/>
                </a:lnTo>
                <a:lnTo>
                  <a:pt x="1305131" y="1288348"/>
                </a:lnTo>
                <a:lnTo>
                  <a:pt x="1325461" y="1294385"/>
                </a:lnTo>
                <a:lnTo>
                  <a:pt x="1344838" y="1300421"/>
                </a:lnTo>
                <a:lnTo>
                  <a:pt x="1362944" y="1306775"/>
                </a:lnTo>
                <a:lnTo>
                  <a:pt x="1379780" y="1313129"/>
                </a:lnTo>
                <a:lnTo>
                  <a:pt x="1395662" y="1319801"/>
                </a:lnTo>
                <a:lnTo>
                  <a:pt x="1410592" y="1326473"/>
                </a:lnTo>
                <a:lnTo>
                  <a:pt x="1424251" y="1333145"/>
                </a:lnTo>
                <a:lnTo>
                  <a:pt x="1436957" y="1340135"/>
                </a:lnTo>
                <a:lnTo>
                  <a:pt x="1448710" y="1347442"/>
                </a:lnTo>
                <a:lnTo>
                  <a:pt x="1459511" y="1354750"/>
                </a:lnTo>
                <a:lnTo>
                  <a:pt x="1469358" y="1362375"/>
                </a:lnTo>
                <a:lnTo>
                  <a:pt x="1478570" y="1370000"/>
                </a:lnTo>
                <a:lnTo>
                  <a:pt x="1486511" y="1377625"/>
                </a:lnTo>
                <a:lnTo>
                  <a:pt x="1494135" y="1385567"/>
                </a:lnTo>
                <a:lnTo>
                  <a:pt x="1500805" y="1393828"/>
                </a:lnTo>
                <a:lnTo>
                  <a:pt x="1506841" y="1402088"/>
                </a:lnTo>
                <a:lnTo>
                  <a:pt x="1512241" y="1410667"/>
                </a:lnTo>
                <a:lnTo>
                  <a:pt x="1517006" y="1419562"/>
                </a:lnTo>
                <a:lnTo>
                  <a:pt x="1520818" y="1428141"/>
                </a:lnTo>
                <a:lnTo>
                  <a:pt x="1524312" y="1437036"/>
                </a:lnTo>
                <a:lnTo>
                  <a:pt x="1527171" y="1446568"/>
                </a:lnTo>
                <a:lnTo>
                  <a:pt x="1530030" y="1455781"/>
                </a:lnTo>
                <a:lnTo>
                  <a:pt x="1531935" y="1465630"/>
                </a:lnTo>
                <a:lnTo>
                  <a:pt x="1533524" y="1475162"/>
                </a:lnTo>
                <a:lnTo>
                  <a:pt x="1534477" y="1485328"/>
                </a:lnTo>
                <a:lnTo>
                  <a:pt x="1535430" y="1495177"/>
                </a:lnTo>
                <a:lnTo>
                  <a:pt x="1536383" y="1505662"/>
                </a:lnTo>
                <a:lnTo>
                  <a:pt x="1536700" y="1516464"/>
                </a:lnTo>
                <a:lnTo>
                  <a:pt x="1536700" y="1526949"/>
                </a:lnTo>
                <a:lnTo>
                  <a:pt x="1536383" y="1537751"/>
                </a:lnTo>
                <a:lnTo>
                  <a:pt x="1535430" y="1548235"/>
                </a:lnTo>
                <a:lnTo>
                  <a:pt x="1534477" y="1558720"/>
                </a:lnTo>
                <a:lnTo>
                  <a:pt x="1532571" y="1569522"/>
                </a:lnTo>
                <a:lnTo>
                  <a:pt x="1530665" y="1580324"/>
                </a:lnTo>
                <a:lnTo>
                  <a:pt x="1527488" y="1590491"/>
                </a:lnTo>
                <a:lnTo>
                  <a:pt x="1524312" y="1601293"/>
                </a:lnTo>
                <a:lnTo>
                  <a:pt x="1520500" y="1611777"/>
                </a:lnTo>
                <a:lnTo>
                  <a:pt x="1515735" y="1621944"/>
                </a:lnTo>
                <a:lnTo>
                  <a:pt x="1510970" y="1632111"/>
                </a:lnTo>
                <a:lnTo>
                  <a:pt x="1505570" y="1641960"/>
                </a:lnTo>
                <a:lnTo>
                  <a:pt x="1499217" y="1651809"/>
                </a:lnTo>
                <a:lnTo>
                  <a:pt x="1492547" y="1661340"/>
                </a:lnTo>
                <a:lnTo>
                  <a:pt x="1485240" y="1670871"/>
                </a:lnTo>
                <a:lnTo>
                  <a:pt x="1476982" y="1679767"/>
                </a:lnTo>
                <a:lnTo>
                  <a:pt x="1468405" y="1688345"/>
                </a:lnTo>
                <a:lnTo>
                  <a:pt x="1459193" y="1696924"/>
                </a:lnTo>
                <a:lnTo>
                  <a:pt x="1449028" y="1704866"/>
                </a:lnTo>
                <a:lnTo>
                  <a:pt x="1438546" y="1712491"/>
                </a:lnTo>
                <a:lnTo>
                  <a:pt x="1427428" y="1719799"/>
                </a:lnTo>
                <a:lnTo>
                  <a:pt x="1415357" y="1726788"/>
                </a:lnTo>
                <a:lnTo>
                  <a:pt x="1402651" y="1733143"/>
                </a:lnTo>
                <a:lnTo>
                  <a:pt x="1389309" y="1738861"/>
                </a:lnTo>
                <a:lnTo>
                  <a:pt x="1375333" y="1744580"/>
                </a:lnTo>
                <a:lnTo>
                  <a:pt x="1360403" y="1749346"/>
                </a:lnTo>
                <a:lnTo>
                  <a:pt x="1344838" y="1753794"/>
                </a:lnTo>
                <a:lnTo>
                  <a:pt x="1328638" y="1757289"/>
                </a:lnTo>
                <a:lnTo>
                  <a:pt x="1311802" y="1760466"/>
                </a:lnTo>
                <a:lnTo>
                  <a:pt x="1293696" y="1763007"/>
                </a:lnTo>
                <a:lnTo>
                  <a:pt x="1275272" y="1764596"/>
                </a:lnTo>
                <a:lnTo>
                  <a:pt x="1255895" y="1765549"/>
                </a:lnTo>
                <a:lnTo>
                  <a:pt x="1235566" y="1765867"/>
                </a:lnTo>
                <a:lnTo>
                  <a:pt x="1235566" y="1868487"/>
                </a:lnTo>
                <a:lnTo>
                  <a:pt x="1181882" y="1868487"/>
                </a:lnTo>
                <a:lnTo>
                  <a:pt x="1181882" y="1765867"/>
                </a:lnTo>
                <a:lnTo>
                  <a:pt x="1161553" y="1765549"/>
                </a:lnTo>
                <a:lnTo>
                  <a:pt x="1142493" y="1764596"/>
                </a:lnTo>
                <a:lnTo>
                  <a:pt x="1124070" y="1762690"/>
                </a:lnTo>
                <a:lnTo>
                  <a:pt x="1106281" y="1760466"/>
                </a:lnTo>
                <a:lnTo>
                  <a:pt x="1089128" y="1756971"/>
                </a:lnTo>
                <a:lnTo>
                  <a:pt x="1072927" y="1753476"/>
                </a:lnTo>
                <a:lnTo>
                  <a:pt x="1057362" y="1749028"/>
                </a:lnTo>
                <a:lnTo>
                  <a:pt x="1042750" y="1743945"/>
                </a:lnTo>
                <a:lnTo>
                  <a:pt x="1028456" y="1738226"/>
                </a:lnTo>
                <a:lnTo>
                  <a:pt x="1015115" y="1732189"/>
                </a:lnTo>
                <a:lnTo>
                  <a:pt x="1002409" y="1725518"/>
                </a:lnTo>
                <a:lnTo>
                  <a:pt x="990338" y="1718210"/>
                </a:lnTo>
                <a:lnTo>
                  <a:pt x="978902" y="1710585"/>
                </a:lnTo>
                <a:lnTo>
                  <a:pt x="967784" y="1702642"/>
                </a:lnTo>
                <a:lnTo>
                  <a:pt x="957937" y="1693746"/>
                </a:lnTo>
                <a:lnTo>
                  <a:pt x="948408" y="1685168"/>
                </a:lnTo>
                <a:lnTo>
                  <a:pt x="939513" y="1675319"/>
                </a:lnTo>
                <a:lnTo>
                  <a:pt x="931572" y="1665788"/>
                </a:lnTo>
                <a:lnTo>
                  <a:pt x="923631" y="1655621"/>
                </a:lnTo>
                <a:lnTo>
                  <a:pt x="916642" y="1645455"/>
                </a:lnTo>
                <a:lnTo>
                  <a:pt x="909972" y="1634652"/>
                </a:lnTo>
                <a:lnTo>
                  <a:pt x="904254" y="1623532"/>
                </a:lnTo>
                <a:lnTo>
                  <a:pt x="899171" y="1612413"/>
                </a:lnTo>
                <a:lnTo>
                  <a:pt x="894407" y="1600657"/>
                </a:lnTo>
                <a:lnTo>
                  <a:pt x="889960" y="1588902"/>
                </a:lnTo>
                <a:lnTo>
                  <a:pt x="886465" y="1576829"/>
                </a:lnTo>
                <a:lnTo>
                  <a:pt x="882971" y="1564756"/>
                </a:lnTo>
                <a:lnTo>
                  <a:pt x="880748" y="1552365"/>
                </a:lnTo>
                <a:lnTo>
                  <a:pt x="878206" y="1539975"/>
                </a:lnTo>
                <a:lnTo>
                  <a:pt x="876618" y="1527902"/>
                </a:lnTo>
                <a:lnTo>
                  <a:pt x="875665" y="1515193"/>
                </a:lnTo>
                <a:lnTo>
                  <a:pt x="874712" y="1502485"/>
                </a:lnTo>
                <a:lnTo>
                  <a:pt x="1096116" y="1502485"/>
                </a:lnTo>
                <a:lnTo>
                  <a:pt x="1096116" y="1509474"/>
                </a:lnTo>
                <a:lnTo>
                  <a:pt x="1096434" y="1516782"/>
                </a:lnTo>
                <a:lnTo>
                  <a:pt x="1097069" y="1524725"/>
                </a:lnTo>
                <a:lnTo>
                  <a:pt x="1098657" y="1532350"/>
                </a:lnTo>
                <a:lnTo>
                  <a:pt x="1100246" y="1540292"/>
                </a:lnTo>
                <a:lnTo>
                  <a:pt x="1102787" y="1548553"/>
                </a:lnTo>
                <a:lnTo>
                  <a:pt x="1104057" y="1552365"/>
                </a:lnTo>
                <a:lnTo>
                  <a:pt x="1105963" y="1556496"/>
                </a:lnTo>
                <a:lnTo>
                  <a:pt x="1107869" y="1560308"/>
                </a:lnTo>
                <a:lnTo>
                  <a:pt x="1109775" y="1564121"/>
                </a:lnTo>
                <a:lnTo>
                  <a:pt x="1112316" y="1567933"/>
                </a:lnTo>
                <a:lnTo>
                  <a:pt x="1114858" y="1571110"/>
                </a:lnTo>
                <a:lnTo>
                  <a:pt x="1117716" y="1574923"/>
                </a:lnTo>
                <a:lnTo>
                  <a:pt x="1120575" y="1578100"/>
                </a:lnTo>
                <a:lnTo>
                  <a:pt x="1124070" y="1581277"/>
                </a:lnTo>
                <a:lnTo>
                  <a:pt x="1127564" y="1584136"/>
                </a:lnTo>
                <a:lnTo>
                  <a:pt x="1131693" y="1587314"/>
                </a:lnTo>
                <a:lnTo>
                  <a:pt x="1135505" y="1589855"/>
                </a:lnTo>
                <a:lnTo>
                  <a:pt x="1140270" y="1592397"/>
                </a:lnTo>
                <a:lnTo>
                  <a:pt x="1145352" y="1594621"/>
                </a:lnTo>
                <a:lnTo>
                  <a:pt x="1150435" y="1596527"/>
                </a:lnTo>
                <a:lnTo>
                  <a:pt x="1156152" y="1598116"/>
                </a:lnTo>
                <a:lnTo>
                  <a:pt x="1161553" y="1600022"/>
                </a:lnTo>
                <a:lnTo>
                  <a:pt x="1167906" y="1600975"/>
                </a:lnTo>
                <a:lnTo>
                  <a:pt x="1174576" y="1601928"/>
                </a:lnTo>
                <a:lnTo>
                  <a:pt x="1181882" y="1602564"/>
                </a:lnTo>
                <a:lnTo>
                  <a:pt x="1181882" y="1457052"/>
                </a:lnTo>
                <a:lnTo>
                  <a:pt x="1160600" y="1451016"/>
                </a:lnTo>
                <a:lnTo>
                  <a:pt x="1138999" y="1445297"/>
                </a:lnTo>
                <a:lnTo>
                  <a:pt x="1116446" y="1438625"/>
                </a:lnTo>
                <a:lnTo>
                  <a:pt x="1105010" y="1435130"/>
                </a:lnTo>
                <a:lnTo>
                  <a:pt x="1092940" y="1431318"/>
                </a:lnTo>
                <a:lnTo>
                  <a:pt x="1071975" y="1423375"/>
                </a:lnTo>
                <a:lnTo>
                  <a:pt x="1051962" y="1416068"/>
                </a:lnTo>
                <a:lnTo>
                  <a:pt x="1033221" y="1408443"/>
                </a:lnTo>
                <a:lnTo>
                  <a:pt x="1024327" y="1404312"/>
                </a:lnTo>
                <a:lnTo>
                  <a:pt x="1015432" y="1400500"/>
                </a:lnTo>
                <a:lnTo>
                  <a:pt x="1006856" y="1396052"/>
                </a:lnTo>
                <a:lnTo>
                  <a:pt x="998597" y="1391604"/>
                </a:lnTo>
                <a:lnTo>
                  <a:pt x="990655" y="1387474"/>
                </a:lnTo>
                <a:lnTo>
                  <a:pt x="983349" y="1382708"/>
                </a:lnTo>
                <a:lnTo>
                  <a:pt x="976043" y="1377625"/>
                </a:lnTo>
                <a:lnTo>
                  <a:pt x="968737" y="1372541"/>
                </a:lnTo>
                <a:lnTo>
                  <a:pt x="962067" y="1367776"/>
                </a:lnTo>
                <a:lnTo>
                  <a:pt x="955396" y="1362375"/>
                </a:lnTo>
                <a:lnTo>
                  <a:pt x="949361" y="1356656"/>
                </a:lnTo>
                <a:lnTo>
                  <a:pt x="943961" y="1350619"/>
                </a:lnTo>
                <a:lnTo>
                  <a:pt x="938560" y="1344583"/>
                </a:lnTo>
                <a:lnTo>
                  <a:pt x="933478" y="1337911"/>
                </a:lnTo>
                <a:lnTo>
                  <a:pt x="928713" y="1331239"/>
                </a:lnTo>
                <a:lnTo>
                  <a:pt x="924901" y="1324249"/>
                </a:lnTo>
                <a:lnTo>
                  <a:pt x="920772" y="1316942"/>
                </a:lnTo>
                <a:lnTo>
                  <a:pt x="917278" y="1309317"/>
                </a:lnTo>
                <a:lnTo>
                  <a:pt x="914101" y="1301056"/>
                </a:lnTo>
                <a:lnTo>
                  <a:pt x="911560" y="1292796"/>
                </a:lnTo>
                <a:lnTo>
                  <a:pt x="909019" y="1284218"/>
                </a:lnTo>
                <a:lnTo>
                  <a:pt x="907113" y="1275004"/>
                </a:lnTo>
                <a:lnTo>
                  <a:pt x="905842" y="1265473"/>
                </a:lnTo>
                <a:lnTo>
                  <a:pt x="904889" y="1255624"/>
                </a:lnTo>
                <a:lnTo>
                  <a:pt x="903936" y="1245457"/>
                </a:lnTo>
                <a:lnTo>
                  <a:pt x="903619" y="1234337"/>
                </a:lnTo>
                <a:lnTo>
                  <a:pt x="903619" y="1226712"/>
                </a:lnTo>
                <a:lnTo>
                  <a:pt x="903936" y="1218769"/>
                </a:lnTo>
                <a:lnTo>
                  <a:pt x="904889" y="1211144"/>
                </a:lnTo>
                <a:lnTo>
                  <a:pt x="905525" y="1203519"/>
                </a:lnTo>
                <a:lnTo>
                  <a:pt x="906478" y="1196530"/>
                </a:lnTo>
                <a:lnTo>
                  <a:pt x="907430" y="1189222"/>
                </a:lnTo>
                <a:lnTo>
                  <a:pt x="908701" y="1182233"/>
                </a:lnTo>
                <a:lnTo>
                  <a:pt x="910289" y="1175243"/>
                </a:lnTo>
                <a:lnTo>
                  <a:pt x="912195" y="1168571"/>
                </a:lnTo>
                <a:lnTo>
                  <a:pt x="914101" y="1161899"/>
                </a:lnTo>
                <a:lnTo>
                  <a:pt x="916007" y="1155545"/>
                </a:lnTo>
                <a:lnTo>
                  <a:pt x="918548" y="1149191"/>
                </a:lnTo>
                <a:lnTo>
                  <a:pt x="920772" y="1142837"/>
                </a:lnTo>
                <a:lnTo>
                  <a:pt x="923313" y="1136800"/>
                </a:lnTo>
                <a:lnTo>
                  <a:pt x="926172" y="1130764"/>
                </a:lnTo>
                <a:lnTo>
                  <a:pt x="929031" y="1125045"/>
                </a:lnTo>
                <a:lnTo>
                  <a:pt x="935066" y="1113607"/>
                </a:lnTo>
                <a:lnTo>
                  <a:pt x="942055" y="1103123"/>
                </a:lnTo>
                <a:lnTo>
                  <a:pt x="949361" y="1092956"/>
                </a:lnTo>
                <a:lnTo>
                  <a:pt x="957620" y="1083425"/>
                </a:lnTo>
                <a:lnTo>
                  <a:pt x="966196" y="1074211"/>
                </a:lnTo>
                <a:lnTo>
                  <a:pt x="975090" y="1065633"/>
                </a:lnTo>
                <a:lnTo>
                  <a:pt x="984620" y="1057690"/>
                </a:lnTo>
                <a:lnTo>
                  <a:pt x="994150" y="1049748"/>
                </a:lnTo>
                <a:lnTo>
                  <a:pt x="1004632" y="1042440"/>
                </a:lnTo>
                <a:lnTo>
                  <a:pt x="1015115" y="1036086"/>
                </a:lnTo>
                <a:lnTo>
                  <a:pt x="1025915" y="1029732"/>
                </a:lnTo>
                <a:lnTo>
                  <a:pt x="1037033" y="1024013"/>
                </a:lnTo>
                <a:lnTo>
                  <a:pt x="1048468" y="1019247"/>
                </a:lnTo>
                <a:lnTo>
                  <a:pt x="1060221" y="1014482"/>
                </a:lnTo>
                <a:lnTo>
                  <a:pt x="1071657" y="1010034"/>
                </a:lnTo>
                <a:lnTo>
                  <a:pt x="1083728" y="1006539"/>
                </a:lnTo>
                <a:lnTo>
                  <a:pt x="1095798" y="1003044"/>
                </a:lnTo>
                <a:lnTo>
                  <a:pt x="1108187" y="1000185"/>
                </a:lnTo>
                <a:lnTo>
                  <a:pt x="1120575" y="997643"/>
                </a:lnTo>
                <a:lnTo>
                  <a:pt x="1132964" y="995737"/>
                </a:lnTo>
                <a:lnTo>
                  <a:pt x="1145035" y="994466"/>
                </a:lnTo>
                <a:lnTo>
                  <a:pt x="1157423" y="993513"/>
                </a:lnTo>
                <a:lnTo>
                  <a:pt x="1169811" y="992560"/>
                </a:lnTo>
                <a:lnTo>
                  <a:pt x="1181882" y="992242"/>
                </a:lnTo>
                <a:lnTo>
                  <a:pt x="1181882" y="909637"/>
                </a:lnTo>
                <a:close/>
                <a:moveTo>
                  <a:pt x="394970" y="682625"/>
                </a:moveTo>
                <a:lnTo>
                  <a:pt x="395757" y="683675"/>
                </a:lnTo>
                <a:lnTo>
                  <a:pt x="559588" y="1049525"/>
                </a:lnTo>
                <a:lnTo>
                  <a:pt x="603624" y="895761"/>
                </a:lnTo>
                <a:lnTo>
                  <a:pt x="599439" y="894715"/>
                </a:lnTo>
                <a:lnTo>
                  <a:pt x="591184" y="892492"/>
                </a:lnTo>
                <a:lnTo>
                  <a:pt x="583564" y="889635"/>
                </a:lnTo>
                <a:lnTo>
                  <a:pt x="576579" y="886142"/>
                </a:lnTo>
                <a:lnTo>
                  <a:pt x="569912" y="882015"/>
                </a:lnTo>
                <a:lnTo>
                  <a:pt x="563562" y="877887"/>
                </a:lnTo>
                <a:lnTo>
                  <a:pt x="557529" y="873125"/>
                </a:lnTo>
                <a:lnTo>
                  <a:pt x="552132" y="868362"/>
                </a:lnTo>
                <a:lnTo>
                  <a:pt x="547052" y="863282"/>
                </a:lnTo>
                <a:lnTo>
                  <a:pt x="542607" y="858202"/>
                </a:lnTo>
                <a:lnTo>
                  <a:pt x="538479" y="852487"/>
                </a:lnTo>
                <a:lnTo>
                  <a:pt x="534352" y="847090"/>
                </a:lnTo>
                <a:lnTo>
                  <a:pt x="531177" y="841375"/>
                </a:lnTo>
                <a:lnTo>
                  <a:pt x="527684" y="835660"/>
                </a:lnTo>
                <a:lnTo>
                  <a:pt x="525144" y="829944"/>
                </a:lnTo>
                <a:lnTo>
                  <a:pt x="522287" y="824229"/>
                </a:lnTo>
                <a:lnTo>
                  <a:pt x="520064" y="819149"/>
                </a:lnTo>
                <a:lnTo>
                  <a:pt x="516254" y="808672"/>
                </a:lnTo>
                <a:lnTo>
                  <a:pt x="513714" y="799782"/>
                </a:lnTo>
                <a:lnTo>
                  <a:pt x="511809" y="791527"/>
                </a:lnTo>
                <a:lnTo>
                  <a:pt x="510222" y="785494"/>
                </a:lnTo>
                <a:lnTo>
                  <a:pt x="509587" y="780414"/>
                </a:lnTo>
                <a:lnTo>
                  <a:pt x="515302" y="783589"/>
                </a:lnTo>
                <a:lnTo>
                  <a:pt x="522287" y="787399"/>
                </a:lnTo>
                <a:lnTo>
                  <a:pt x="531812" y="791527"/>
                </a:lnTo>
                <a:lnTo>
                  <a:pt x="542924" y="796289"/>
                </a:lnTo>
                <a:lnTo>
                  <a:pt x="556577" y="801052"/>
                </a:lnTo>
                <a:lnTo>
                  <a:pt x="563879" y="803274"/>
                </a:lnTo>
                <a:lnTo>
                  <a:pt x="571499" y="805497"/>
                </a:lnTo>
                <a:lnTo>
                  <a:pt x="579437" y="807719"/>
                </a:lnTo>
                <a:lnTo>
                  <a:pt x="587692" y="809307"/>
                </a:lnTo>
                <a:lnTo>
                  <a:pt x="596899" y="810894"/>
                </a:lnTo>
                <a:lnTo>
                  <a:pt x="605789" y="811847"/>
                </a:lnTo>
                <a:lnTo>
                  <a:pt x="614997" y="813117"/>
                </a:lnTo>
                <a:lnTo>
                  <a:pt x="624522" y="813752"/>
                </a:lnTo>
                <a:lnTo>
                  <a:pt x="634365" y="813752"/>
                </a:lnTo>
                <a:lnTo>
                  <a:pt x="644207" y="813434"/>
                </a:lnTo>
                <a:lnTo>
                  <a:pt x="654367" y="812482"/>
                </a:lnTo>
                <a:lnTo>
                  <a:pt x="664210" y="810894"/>
                </a:lnTo>
                <a:lnTo>
                  <a:pt x="674687" y="808989"/>
                </a:lnTo>
                <a:lnTo>
                  <a:pt x="684530" y="806132"/>
                </a:lnTo>
                <a:lnTo>
                  <a:pt x="695007" y="802639"/>
                </a:lnTo>
                <a:lnTo>
                  <a:pt x="705485" y="798194"/>
                </a:lnTo>
                <a:lnTo>
                  <a:pt x="715645" y="793432"/>
                </a:lnTo>
                <a:lnTo>
                  <a:pt x="725805" y="787717"/>
                </a:lnTo>
                <a:lnTo>
                  <a:pt x="731202" y="784224"/>
                </a:lnTo>
                <a:lnTo>
                  <a:pt x="735965" y="781049"/>
                </a:lnTo>
                <a:lnTo>
                  <a:pt x="741045" y="777239"/>
                </a:lnTo>
                <a:lnTo>
                  <a:pt x="746125" y="773112"/>
                </a:lnTo>
                <a:lnTo>
                  <a:pt x="745490" y="778192"/>
                </a:lnTo>
                <a:lnTo>
                  <a:pt x="744537" y="784224"/>
                </a:lnTo>
                <a:lnTo>
                  <a:pt x="743267" y="792162"/>
                </a:lnTo>
                <a:lnTo>
                  <a:pt x="740727" y="801369"/>
                </a:lnTo>
                <a:lnTo>
                  <a:pt x="737870" y="811529"/>
                </a:lnTo>
                <a:lnTo>
                  <a:pt x="733742" y="822642"/>
                </a:lnTo>
                <a:lnTo>
                  <a:pt x="731520" y="828357"/>
                </a:lnTo>
                <a:lnTo>
                  <a:pt x="728980" y="834389"/>
                </a:lnTo>
                <a:lnTo>
                  <a:pt x="726122" y="840105"/>
                </a:lnTo>
                <a:lnTo>
                  <a:pt x="722630" y="845820"/>
                </a:lnTo>
                <a:lnTo>
                  <a:pt x="719455" y="851535"/>
                </a:lnTo>
                <a:lnTo>
                  <a:pt x="715327" y="856932"/>
                </a:lnTo>
                <a:lnTo>
                  <a:pt x="711200" y="862330"/>
                </a:lnTo>
                <a:lnTo>
                  <a:pt x="706755" y="867410"/>
                </a:lnTo>
                <a:lnTo>
                  <a:pt x="701675" y="872490"/>
                </a:lnTo>
                <a:lnTo>
                  <a:pt x="696277" y="877252"/>
                </a:lnTo>
                <a:lnTo>
                  <a:pt x="690245" y="881380"/>
                </a:lnTo>
                <a:lnTo>
                  <a:pt x="684212" y="885507"/>
                </a:lnTo>
                <a:lnTo>
                  <a:pt x="677545" y="888682"/>
                </a:lnTo>
                <a:lnTo>
                  <a:pt x="670560" y="891857"/>
                </a:lnTo>
                <a:lnTo>
                  <a:pt x="665453" y="893560"/>
                </a:lnTo>
                <a:lnTo>
                  <a:pt x="689003" y="1042327"/>
                </a:lnTo>
                <a:lnTo>
                  <a:pt x="869161" y="687669"/>
                </a:lnTo>
                <a:lnTo>
                  <a:pt x="870268" y="686119"/>
                </a:lnTo>
                <a:lnTo>
                  <a:pt x="882968" y="693106"/>
                </a:lnTo>
                <a:lnTo>
                  <a:pt x="895033" y="700094"/>
                </a:lnTo>
                <a:lnTo>
                  <a:pt x="907098" y="707399"/>
                </a:lnTo>
                <a:lnTo>
                  <a:pt x="919163" y="715339"/>
                </a:lnTo>
                <a:lnTo>
                  <a:pt x="930593" y="723597"/>
                </a:lnTo>
                <a:lnTo>
                  <a:pt x="942023" y="732173"/>
                </a:lnTo>
                <a:lnTo>
                  <a:pt x="953136" y="740748"/>
                </a:lnTo>
                <a:lnTo>
                  <a:pt x="964248" y="750277"/>
                </a:lnTo>
                <a:lnTo>
                  <a:pt x="975361" y="759488"/>
                </a:lnTo>
                <a:lnTo>
                  <a:pt x="985838" y="769651"/>
                </a:lnTo>
                <a:lnTo>
                  <a:pt x="996316" y="779497"/>
                </a:lnTo>
                <a:lnTo>
                  <a:pt x="1006158" y="789978"/>
                </a:lnTo>
                <a:lnTo>
                  <a:pt x="1016318" y="800777"/>
                </a:lnTo>
                <a:lnTo>
                  <a:pt x="1026161" y="811576"/>
                </a:lnTo>
                <a:lnTo>
                  <a:pt x="1036003" y="823010"/>
                </a:lnTo>
                <a:lnTo>
                  <a:pt x="1045211" y="834444"/>
                </a:lnTo>
                <a:lnTo>
                  <a:pt x="1054736" y="846196"/>
                </a:lnTo>
                <a:lnTo>
                  <a:pt x="1063626" y="858583"/>
                </a:lnTo>
                <a:lnTo>
                  <a:pt x="1072516" y="870335"/>
                </a:lnTo>
                <a:lnTo>
                  <a:pt x="1081088" y="883039"/>
                </a:lnTo>
                <a:lnTo>
                  <a:pt x="1089343" y="895744"/>
                </a:lnTo>
                <a:lnTo>
                  <a:pt x="1097916" y="908766"/>
                </a:lnTo>
                <a:lnTo>
                  <a:pt x="1105853" y="922105"/>
                </a:lnTo>
                <a:lnTo>
                  <a:pt x="1113791" y="935763"/>
                </a:lnTo>
                <a:lnTo>
                  <a:pt x="1116310" y="940278"/>
                </a:lnTo>
                <a:lnTo>
                  <a:pt x="1109662" y="941335"/>
                </a:lnTo>
                <a:lnTo>
                  <a:pt x="1096327" y="944190"/>
                </a:lnTo>
                <a:lnTo>
                  <a:pt x="1082992" y="947046"/>
                </a:lnTo>
                <a:lnTo>
                  <a:pt x="1069657" y="950854"/>
                </a:lnTo>
                <a:lnTo>
                  <a:pt x="1056640" y="954979"/>
                </a:lnTo>
                <a:lnTo>
                  <a:pt x="1043622" y="959421"/>
                </a:lnTo>
                <a:lnTo>
                  <a:pt x="1030922" y="964498"/>
                </a:lnTo>
                <a:lnTo>
                  <a:pt x="1018540" y="969893"/>
                </a:lnTo>
                <a:lnTo>
                  <a:pt x="1006157" y="975604"/>
                </a:lnTo>
                <a:lnTo>
                  <a:pt x="994092" y="981951"/>
                </a:lnTo>
                <a:lnTo>
                  <a:pt x="982980" y="988932"/>
                </a:lnTo>
                <a:lnTo>
                  <a:pt x="971550" y="996230"/>
                </a:lnTo>
                <a:lnTo>
                  <a:pt x="960437" y="1003845"/>
                </a:lnTo>
                <a:lnTo>
                  <a:pt x="949960" y="1011778"/>
                </a:lnTo>
                <a:lnTo>
                  <a:pt x="939482" y="1020663"/>
                </a:lnTo>
                <a:lnTo>
                  <a:pt x="929640" y="1029547"/>
                </a:lnTo>
                <a:lnTo>
                  <a:pt x="920432" y="1039067"/>
                </a:lnTo>
                <a:lnTo>
                  <a:pt x="911542" y="1048904"/>
                </a:lnTo>
                <a:lnTo>
                  <a:pt x="902970" y="1059375"/>
                </a:lnTo>
                <a:lnTo>
                  <a:pt x="895032" y="1070163"/>
                </a:lnTo>
                <a:lnTo>
                  <a:pt x="887412" y="1081587"/>
                </a:lnTo>
                <a:lnTo>
                  <a:pt x="880745" y="1093327"/>
                </a:lnTo>
                <a:lnTo>
                  <a:pt x="874395" y="1105385"/>
                </a:lnTo>
                <a:lnTo>
                  <a:pt x="868362" y="1118078"/>
                </a:lnTo>
                <a:lnTo>
                  <a:pt x="863282" y="1131087"/>
                </a:lnTo>
                <a:lnTo>
                  <a:pt x="858520" y="1144732"/>
                </a:lnTo>
                <a:lnTo>
                  <a:pt x="854710" y="1158376"/>
                </a:lnTo>
                <a:lnTo>
                  <a:pt x="851535" y="1172655"/>
                </a:lnTo>
                <a:lnTo>
                  <a:pt x="848995" y="1187886"/>
                </a:lnTo>
                <a:lnTo>
                  <a:pt x="847090" y="1202800"/>
                </a:lnTo>
                <a:lnTo>
                  <a:pt x="845820" y="1218348"/>
                </a:lnTo>
                <a:lnTo>
                  <a:pt x="845502" y="1234531"/>
                </a:lnTo>
                <a:lnTo>
                  <a:pt x="845502" y="1245320"/>
                </a:lnTo>
                <a:lnTo>
                  <a:pt x="846137" y="1255474"/>
                </a:lnTo>
                <a:lnTo>
                  <a:pt x="847090" y="1265310"/>
                </a:lnTo>
                <a:lnTo>
                  <a:pt x="848360" y="1274830"/>
                </a:lnTo>
                <a:lnTo>
                  <a:pt x="849630" y="1284349"/>
                </a:lnTo>
                <a:lnTo>
                  <a:pt x="851535" y="1293234"/>
                </a:lnTo>
                <a:lnTo>
                  <a:pt x="853757" y="1301801"/>
                </a:lnTo>
                <a:lnTo>
                  <a:pt x="855980" y="1310686"/>
                </a:lnTo>
                <a:lnTo>
                  <a:pt x="858520" y="1318619"/>
                </a:lnTo>
                <a:lnTo>
                  <a:pt x="861695" y="1326552"/>
                </a:lnTo>
                <a:lnTo>
                  <a:pt x="864552" y="1334167"/>
                </a:lnTo>
                <a:lnTo>
                  <a:pt x="868362" y="1341783"/>
                </a:lnTo>
                <a:lnTo>
                  <a:pt x="871537" y="1348764"/>
                </a:lnTo>
                <a:lnTo>
                  <a:pt x="875665" y="1355744"/>
                </a:lnTo>
                <a:lnTo>
                  <a:pt x="879792" y="1362408"/>
                </a:lnTo>
                <a:lnTo>
                  <a:pt x="883920" y="1368754"/>
                </a:lnTo>
                <a:lnTo>
                  <a:pt x="888682" y="1375100"/>
                </a:lnTo>
                <a:lnTo>
                  <a:pt x="893445" y="1381129"/>
                </a:lnTo>
                <a:lnTo>
                  <a:pt x="898207" y="1386841"/>
                </a:lnTo>
                <a:lnTo>
                  <a:pt x="902970" y="1391918"/>
                </a:lnTo>
                <a:lnTo>
                  <a:pt x="908367" y="1397312"/>
                </a:lnTo>
                <a:lnTo>
                  <a:pt x="913765" y="1402707"/>
                </a:lnTo>
                <a:lnTo>
                  <a:pt x="919162" y="1407784"/>
                </a:lnTo>
                <a:lnTo>
                  <a:pt x="924877" y="1412543"/>
                </a:lnTo>
                <a:lnTo>
                  <a:pt x="930592" y="1416986"/>
                </a:lnTo>
                <a:lnTo>
                  <a:pt x="936307" y="1421428"/>
                </a:lnTo>
                <a:lnTo>
                  <a:pt x="948055" y="1429678"/>
                </a:lnTo>
                <a:lnTo>
                  <a:pt x="960437" y="1436976"/>
                </a:lnTo>
                <a:lnTo>
                  <a:pt x="973137" y="1444592"/>
                </a:lnTo>
                <a:lnTo>
                  <a:pt x="814387" y="1444592"/>
                </a:lnTo>
                <a:lnTo>
                  <a:pt x="816610" y="1504564"/>
                </a:lnTo>
                <a:lnTo>
                  <a:pt x="817245" y="1517891"/>
                </a:lnTo>
                <a:lnTo>
                  <a:pt x="818515" y="1531218"/>
                </a:lnTo>
                <a:lnTo>
                  <a:pt x="820102" y="1544545"/>
                </a:lnTo>
                <a:lnTo>
                  <a:pt x="822642" y="1557872"/>
                </a:lnTo>
                <a:lnTo>
                  <a:pt x="825182" y="1571199"/>
                </a:lnTo>
                <a:lnTo>
                  <a:pt x="826449" y="1576388"/>
                </a:lnTo>
                <a:lnTo>
                  <a:pt x="0" y="1576388"/>
                </a:lnTo>
                <a:lnTo>
                  <a:pt x="318" y="1541768"/>
                </a:lnTo>
                <a:lnTo>
                  <a:pt x="953" y="1506831"/>
                </a:lnTo>
                <a:lnTo>
                  <a:pt x="2223" y="1472211"/>
                </a:lnTo>
                <a:lnTo>
                  <a:pt x="4128" y="1437274"/>
                </a:lnTo>
                <a:lnTo>
                  <a:pt x="6668" y="1402972"/>
                </a:lnTo>
                <a:lnTo>
                  <a:pt x="9843" y="1368352"/>
                </a:lnTo>
                <a:lnTo>
                  <a:pt x="13335" y="1334049"/>
                </a:lnTo>
                <a:lnTo>
                  <a:pt x="17780" y="1300065"/>
                </a:lnTo>
                <a:lnTo>
                  <a:pt x="22860" y="1266398"/>
                </a:lnTo>
                <a:lnTo>
                  <a:pt x="28258" y="1233049"/>
                </a:lnTo>
                <a:lnTo>
                  <a:pt x="31750" y="1216215"/>
                </a:lnTo>
                <a:lnTo>
                  <a:pt x="35243" y="1200017"/>
                </a:lnTo>
                <a:lnTo>
                  <a:pt x="38418" y="1183501"/>
                </a:lnTo>
                <a:lnTo>
                  <a:pt x="42228" y="1166985"/>
                </a:lnTo>
                <a:lnTo>
                  <a:pt x="46038" y="1151104"/>
                </a:lnTo>
                <a:lnTo>
                  <a:pt x="50483" y="1135224"/>
                </a:lnTo>
                <a:lnTo>
                  <a:pt x="54928" y="1119026"/>
                </a:lnTo>
                <a:lnTo>
                  <a:pt x="59373" y="1103462"/>
                </a:lnTo>
                <a:lnTo>
                  <a:pt x="64135" y="1087899"/>
                </a:lnTo>
                <a:lnTo>
                  <a:pt x="69215" y="1072336"/>
                </a:lnTo>
                <a:lnTo>
                  <a:pt x="74613" y="1057091"/>
                </a:lnTo>
                <a:lnTo>
                  <a:pt x="79693" y="1042163"/>
                </a:lnTo>
                <a:lnTo>
                  <a:pt x="85408" y="1027235"/>
                </a:lnTo>
                <a:lnTo>
                  <a:pt x="91440" y="1012308"/>
                </a:lnTo>
                <a:lnTo>
                  <a:pt x="97473" y="997697"/>
                </a:lnTo>
                <a:lnTo>
                  <a:pt x="103823" y="983405"/>
                </a:lnTo>
                <a:lnTo>
                  <a:pt x="110490" y="969112"/>
                </a:lnTo>
                <a:lnTo>
                  <a:pt x="117475" y="955455"/>
                </a:lnTo>
                <a:lnTo>
                  <a:pt x="124460" y="941162"/>
                </a:lnTo>
                <a:lnTo>
                  <a:pt x="132398" y="927822"/>
                </a:lnTo>
                <a:lnTo>
                  <a:pt x="140018" y="914483"/>
                </a:lnTo>
                <a:lnTo>
                  <a:pt x="147638" y="901143"/>
                </a:lnTo>
                <a:lnTo>
                  <a:pt x="155893" y="888438"/>
                </a:lnTo>
                <a:lnTo>
                  <a:pt x="164465" y="875734"/>
                </a:lnTo>
                <a:lnTo>
                  <a:pt x="173038" y="863347"/>
                </a:lnTo>
                <a:lnTo>
                  <a:pt x="181928" y="851278"/>
                </a:lnTo>
                <a:lnTo>
                  <a:pt x="191453" y="839526"/>
                </a:lnTo>
                <a:lnTo>
                  <a:pt x="200978" y="827774"/>
                </a:lnTo>
                <a:lnTo>
                  <a:pt x="210820" y="816340"/>
                </a:lnTo>
                <a:lnTo>
                  <a:pt x="220663" y="805224"/>
                </a:lnTo>
                <a:lnTo>
                  <a:pt x="231458" y="794743"/>
                </a:lnTo>
                <a:lnTo>
                  <a:pt x="242253" y="783944"/>
                </a:lnTo>
                <a:lnTo>
                  <a:pt x="253048" y="773780"/>
                </a:lnTo>
                <a:lnTo>
                  <a:pt x="264478" y="763934"/>
                </a:lnTo>
                <a:lnTo>
                  <a:pt x="275908" y="754088"/>
                </a:lnTo>
                <a:lnTo>
                  <a:pt x="287973" y="744877"/>
                </a:lnTo>
                <a:lnTo>
                  <a:pt x="300355" y="736302"/>
                </a:lnTo>
                <a:lnTo>
                  <a:pt x="312738" y="727409"/>
                </a:lnTo>
                <a:lnTo>
                  <a:pt x="325755" y="719151"/>
                </a:lnTo>
                <a:lnTo>
                  <a:pt x="339090" y="711210"/>
                </a:lnTo>
                <a:lnTo>
                  <a:pt x="352425" y="703588"/>
                </a:lnTo>
                <a:lnTo>
                  <a:pt x="366395" y="695965"/>
                </a:lnTo>
                <a:lnTo>
                  <a:pt x="380365" y="689295"/>
                </a:lnTo>
                <a:lnTo>
                  <a:pt x="394970" y="682625"/>
                </a:lnTo>
                <a:close/>
                <a:moveTo>
                  <a:pt x="634524" y="0"/>
                </a:moveTo>
                <a:lnTo>
                  <a:pt x="643726" y="635"/>
                </a:lnTo>
                <a:lnTo>
                  <a:pt x="653881" y="1270"/>
                </a:lnTo>
                <a:lnTo>
                  <a:pt x="664353" y="2857"/>
                </a:lnTo>
                <a:lnTo>
                  <a:pt x="675142" y="4445"/>
                </a:lnTo>
                <a:lnTo>
                  <a:pt x="686566" y="6350"/>
                </a:lnTo>
                <a:lnTo>
                  <a:pt x="697989" y="8890"/>
                </a:lnTo>
                <a:lnTo>
                  <a:pt x="709731" y="11430"/>
                </a:lnTo>
                <a:lnTo>
                  <a:pt x="721789" y="14605"/>
                </a:lnTo>
                <a:lnTo>
                  <a:pt x="733848" y="18415"/>
                </a:lnTo>
                <a:lnTo>
                  <a:pt x="746223" y="22542"/>
                </a:lnTo>
                <a:lnTo>
                  <a:pt x="758282" y="26987"/>
                </a:lnTo>
                <a:lnTo>
                  <a:pt x="770340" y="32385"/>
                </a:lnTo>
                <a:lnTo>
                  <a:pt x="782399" y="38100"/>
                </a:lnTo>
                <a:lnTo>
                  <a:pt x="793823" y="44450"/>
                </a:lnTo>
                <a:lnTo>
                  <a:pt x="805247" y="51117"/>
                </a:lnTo>
                <a:lnTo>
                  <a:pt x="816353" y="58737"/>
                </a:lnTo>
                <a:lnTo>
                  <a:pt x="826825" y="66992"/>
                </a:lnTo>
                <a:lnTo>
                  <a:pt x="831902" y="71120"/>
                </a:lnTo>
                <a:lnTo>
                  <a:pt x="836980" y="75565"/>
                </a:lnTo>
                <a:lnTo>
                  <a:pt x="842057" y="80327"/>
                </a:lnTo>
                <a:lnTo>
                  <a:pt x="846817" y="84772"/>
                </a:lnTo>
                <a:lnTo>
                  <a:pt x="851259" y="89852"/>
                </a:lnTo>
                <a:lnTo>
                  <a:pt x="856019" y="94932"/>
                </a:lnTo>
                <a:lnTo>
                  <a:pt x="860462" y="100330"/>
                </a:lnTo>
                <a:lnTo>
                  <a:pt x="864270" y="105727"/>
                </a:lnTo>
                <a:lnTo>
                  <a:pt x="868395" y="111125"/>
                </a:lnTo>
                <a:lnTo>
                  <a:pt x="871886" y="116840"/>
                </a:lnTo>
                <a:lnTo>
                  <a:pt x="875694" y="122872"/>
                </a:lnTo>
                <a:lnTo>
                  <a:pt x="879185" y="129222"/>
                </a:lnTo>
                <a:lnTo>
                  <a:pt x="882358" y="135572"/>
                </a:lnTo>
                <a:lnTo>
                  <a:pt x="885531" y="142240"/>
                </a:lnTo>
                <a:lnTo>
                  <a:pt x="888070" y="148907"/>
                </a:lnTo>
                <a:lnTo>
                  <a:pt x="890291" y="155892"/>
                </a:lnTo>
                <a:lnTo>
                  <a:pt x="892830" y="162877"/>
                </a:lnTo>
                <a:lnTo>
                  <a:pt x="894734" y="170497"/>
                </a:lnTo>
                <a:lnTo>
                  <a:pt x="896321" y="178117"/>
                </a:lnTo>
                <a:lnTo>
                  <a:pt x="898225" y="185737"/>
                </a:lnTo>
                <a:lnTo>
                  <a:pt x="899177" y="193675"/>
                </a:lnTo>
                <a:lnTo>
                  <a:pt x="900129" y="201930"/>
                </a:lnTo>
                <a:lnTo>
                  <a:pt x="900763" y="210185"/>
                </a:lnTo>
                <a:lnTo>
                  <a:pt x="901081" y="218757"/>
                </a:lnTo>
                <a:lnTo>
                  <a:pt x="901081" y="227647"/>
                </a:lnTo>
                <a:lnTo>
                  <a:pt x="901081" y="236537"/>
                </a:lnTo>
                <a:lnTo>
                  <a:pt x="900446" y="245745"/>
                </a:lnTo>
                <a:lnTo>
                  <a:pt x="899494" y="255587"/>
                </a:lnTo>
                <a:lnTo>
                  <a:pt x="898225" y="265112"/>
                </a:lnTo>
                <a:lnTo>
                  <a:pt x="896638" y="274955"/>
                </a:lnTo>
                <a:lnTo>
                  <a:pt x="898225" y="275272"/>
                </a:lnTo>
                <a:lnTo>
                  <a:pt x="901715" y="276542"/>
                </a:lnTo>
                <a:lnTo>
                  <a:pt x="903937" y="277812"/>
                </a:lnTo>
                <a:lnTo>
                  <a:pt x="906793" y="279400"/>
                </a:lnTo>
                <a:lnTo>
                  <a:pt x="909648" y="281305"/>
                </a:lnTo>
                <a:lnTo>
                  <a:pt x="912822" y="283845"/>
                </a:lnTo>
                <a:lnTo>
                  <a:pt x="915678" y="287020"/>
                </a:lnTo>
                <a:lnTo>
                  <a:pt x="918851" y="290830"/>
                </a:lnTo>
                <a:lnTo>
                  <a:pt x="921390" y="295275"/>
                </a:lnTo>
                <a:lnTo>
                  <a:pt x="923928" y="300672"/>
                </a:lnTo>
                <a:lnTo>
                  <a:pt x="925832" y="306705"/>
                </a:lnTo>
                <a:lnTo>
                  <a:pt x="927419" y="313690"/>
                </a:lnTo>
                <a:lnTo>
                  <a:pt x="928371" y="321310"/>
                </a:lnTo>
                <a:lnTo>
                  <a:pt x="928688" y="330200"/>
                </a:lnTo>
                <a:lnTo>
                  <a:pt x="928688" y="339407"/>
                </a:lnTo>
                <a:lnTo>
                  <a:pt x="928371" y="347662"/>
                </a:lnTo>
                <a:lnTo>
                  <a:pt x="927736" y="355282"/>
                </a:lnTo>
                <a:lnTo>
                  <a:pt x="927102" y="362902"/>
                </a:lnTo>
                <a:lnTo>
                  <a:pt x="926150" y="369570"/>
                </a:lnTo>
                <a:lnTo>
                  <a:pt x="925198" y="375920"/>
                </a:lnTo>
                <a:lnTo>
                  <a:pt x="923928" y="381317"/>
                </a:lnTo>
                <a:lnTo>
                  <a:pt x="922024" y="386715"/>
                </a:lnTo>
                <a:lnTo>
                  <a:pt x="920438" y="391477"/>
                </a:lnTo>
                <a:lnTo>
                  <a:pt x="918851" y="396240"/>
                </a:lnTo>
                <a:lnTo>
                  <a:pt x="916630" y="400367"/>
                </a:lnTo>
                <a:lnTo>
                  <a:pt x="914408" y="404177"/>
                </a:lnTo>
                <a:lnTo>
                  <a:pt x="912504" y="407987"/>
                </a:lnTo>
                <a:lnTo>
                  <a:pt x="909966" y="411480"/>
                </a:lnTo>
                <a:lnTo>
                  <a:pt x="905206" y="417830"/>
                </a:lnTo>
                <a:lnTo>
                  <a:pt x="902350" y="421005"/>
                </a:lnTo>
                <a:lnTo>
                  <a:pt x="899811" y="424180"/>
                </a:lnTo>
                <a:lnTo>
                  <a:pt x="896955" y="428307"/>
                </a:lnTo>
                <a:lnTo>
                  <a:pt x="894417" y="433070"/>
                </a:lnTo>
                <a:lnTo>
                  <a:pt x="891878" y="438785"/>
                </a:lnTo>
                <a:lnTo>
                  <a:pt x="889657" y="445452"/>
                </a:lnTo>
                <a:lnTo>
                  <a:pt x="887753" y="453390"/>
                </a:lnTo>
                <a:lnTo>
                  <a:pt x="886483" y="462597"/>
                </a:lnTo>
                <a:lnTo>
                  <a:pt x="884579" y="473075"/>
                </a:lnTo>
                <a:lnTo>
                  <a:pt x="882675" y="483552"/>
                </a:lnTo>
                <a:lnTo>
                  <a:pt x="880454" y="494665"/>
                </a:lnTo>
                <a:lnTo>
                  <a:pt x="877281" y="506095"/>
                </a:lnTo>
                <a:lnTo>
                  <a:pt x="873790" y="516890"/>
                </a:lnTo>
                <a:lnTo>
                  <a:pt x="869665" y="528320"/>
                </a:lnTo>
                <a:lnTo>
                  <a:pt x="864905" y="540067"/>
                </a:lnTo>
                <a:lnTo>
                  <a:pt x="860145" y="551497"/>
                </a:lnTo>
                <a:lnTo>
                  <a:pt x="854750" y="562927"/>
                </a:lnTo>
                <a:lnTo>
                  <a:pt x="848721" y="574040"/>
                </a:lnTo>
                <a:lnTo>
                  <a:pt x="842374" y="585470"/>
                </a:lnTo>
                <a:lnTo>
                  <a:pt x="835710" y="596900"/>
                </a:lnTo>
                <a:lnTo>
                  <a:pt x="828729" y="608012"/>
                </a:lnTo>
                <a:lnTo>
                  <a:pt x="821113" y="618490"/>
                </a:lnTo>
                <a:lnTo>
                  <a:pt x="812863" y="629285"/>
                </a:lnTo>
                <a:lnTo>
                  <a:pt x="804929" y="639127"/>
                </a:lnTo>
                <a:lnTo>
                  <a:pt x="796361" y="649287"/>
                </a:lnTo>
                <a:lnTo>
                  <a:pt x="787159" y="659130"/>
                </a:lnTo>
                <a:lnTo>
                  <a:pt x="777956" y="668020"/>
                </a:lnTo>
                <a:lnTo>
                  <a:pt x="768119" y="676592"/>
                </a:lnTo>
                <a:lnTo>
                  <a:pt x="758599" y="685165"/>
                </a:lnTo>
                <a:lnTo>
                  <a:pt x="748127" y="692785"/>
                </a:lnTo>
                <a:lnTo>
                  <a:pt x="737973" y="700087"/>
                </a:lnTo>
                <a:lnTo>
                  <a:pt x="727184" y="706755"/>
                </a:lnTo>
                <a:lnTo>
                  <a:pt x="716077" y="712470"/>
                </a:lnTo>
                <a:lnTo>
                  <a:pt x="705288" y="717867"/>
                </a:lnTo>
                <a:lnTo>
                  <a:pt x="693864" y="722312"/>
                </a:lnTo>
                <a:lnTo>
                  <a:pt x="682123" y="726122"/>
                </a:lnTo>
                <a:lnTo>
                  <a:pt x="676411" y="727710"/>
                </a:lnTo>
                <a:lnTo>
                  <a:pt x="670382" y="729297"/>
                </a:lnTo>
                <a:lnTo>
                  <a:pt x="664353" y="730567"/>
                </a:lnTo>
                <a:lnTo>
                  <a:pt x="658641" y="731520"/>
                </a:lnTo>
                <a:lnTo>
                  <a:pt x="652294" y="732472"/>
                </a:lnTo>
                <a:lnTo>
                  <a:pt x="646265" y="732790"/>
                </a:lnTo>
                <a:lnTo>
                  <a:pt x="640236" y="733107"/>
                </a:lnTo>
                <a:lnTo>
                  <a:pt x="634524" y="733425"/>
                </a:lnTo>
                <a:lnTo>
                  <a:pt x="628177" y="733107"/>
                </a:lnTo>
                <a:lnTo>
                  <a:pt x="622148" y="732790"/>
                </a:lnTo>
                <a:lnTo>
                  <a:pt x="616119" y="732472"/>
                </a:lnTo>
                <a:lnTo>
                  <a:pt x="610089" y="731520"/>
                </a:lnTo>
                <a:lnTo>
                  <a:pt x="604060" y="730567"/>
                </a:lnTo>
                <a:lnTo>
                  <a:pt x="598031" y="729297"/>
                </a:lnTo>
                <a:lnTo>
                  <a:pt x="592319" y="727710"/>
                </a:lnTo>
                <a:lnTo>
                  <a:pt x="586290" y="726122"/>
                </a:lnTo>
                <a:lnTo>
                  <a:pt x="574548" y="722312"/>
                </a:lnTo>
                <a:lnTo>
                  <a:pt x="563442" y="717867"/>
                </a:lnTo>
                <a:lnTo>
                  <a:pt x="552335" y="712470"/>
                </a:lnTo>
                <a:lnTo>
                  <a:pt x="541229" y="706755"/>
                </a:lnTo>
                <a:lnTo>
                  <a:pt x="530440" y="700087"/>
                </a:lnTo>
                <a:lnTo>
                  <a:pt x="520285" y="692785"/>
                </a:lnTo>
                <a:lnTo>
                  <a:pt x="510131" y="685165"/>
                </a:lnTo>
                <a:lnTo>
                  <a:pt x="500293" y="676592"/>
                </a:lnTo>
                <a:lnTo>
                  <a:pt x="490456" y="668020"/>
                </a:lnTo>
                <a:lnTo>
                  <a:pt x="481571" y="659130"/>
                </a:lnTo>
                <a:lnTo>
                  <a:pt x="472368" y="649287"/>
                </a:lnTo>
                <a:lnTo>
                  <a:pt x="463800" y="639127"/>
                </a:lnTo>
                <a:lnTo>
                  <a:pt x="455550" y="629285"/>
                </a:lnTo>
                <a:lnTo>
                  <a:pt x="447934" y="618490"/>
                </a:lnTo>
                <a:lnTo>
                  <a:pt x="440001" y="608012"/>
                </a:lnTo>
                <a:lnTo>
                  <a:pt x="433020" y="596900"/>
                </a:lnTo>
                <a:lnTo>
                  <a:pt x="426038" y="585470"/>
                </a:lnTo>
                <a:lnTo>
                  <a:pt x="419692" y="574040"/>
                </a:lnTo>
                <a:lnTo>
                  <a:pt x="413980" y="562927"/>
                </a:lnTo>
                <a:lnTo>
                  <a:pt x="408268" y="551497"/>
                </a:lnTo>
                <a:lnTo>
                  <a:pt x="403508" y="540067"/>
                </a:lnTo>
                <a:lnTo>
                  <a:pt x="399065" y="528320"/>
                </a:lnTo>
                <a:lnTo>
                  <a:pt x="394940" y="516890"/>
                </a:lnTo>
                <a:lnTo>
                  <a:pt x="391449" y="506095"/>
                </a:lnTo>
                <a:lnTo>
                  <a:pt x="388276" y="494665"/>
                </a:lnTo>
                <a:lnTo>
                  <a:pt x="385737" y="483552"/>
                </a:lnTo>
                <a:lnTo>
                  <a:pt x="383834" y="473075"/>
                </a:lnTo>
                <a:lnTo>
                  <a:pt x="382247" y="462597"/>
                </a:lnTo>
                <a:lnTo>
                  <a:pt x="380978" y="453390"/>
                </a:lnTo>
                <a:lnTo>
                  <a:pt x="379074" y="445452"/>
                </a:lnTo>
                <a:lnTo>
                  <a:pt x="376852" y="438785"/>
                </a:lnTo>
                <a:lnTo>
                  <a:pt x="374314" y="433070"/>
                </a:lnTo>
                <a:lnTo>
                  <a:pt x="371458" y="428307"/>
                </a:lnTo>
                <a:lnTo>
                  <a:pt x="368602" y="424180"/>
                </a:lnTo>
                <a:lnTo>
                  <a:pt x="366063" y="421005"/>
                </a:lnTo>
                <a:lnTo>
                  <a:pt x="363842" y="417830"/>
                </a:lnTo>
                <a:lnTo>
                  <a:pt x="358765" y="411480"/>
                </a:lnTo>
                <a:lnTo>
                  <a:pt x="356226" y="407987"/>
                </a:lnTo>
                <a:lnTo>
                  <a:pt x="354005" y="404177"/>
                </a:lnTo>
                <a:lnTo>
                  <a:pt x="352101" y="400367"/>
                </a:lnTo>
                <a:lnTo>
                  <a:pt x="349879" y="396240"/>
                </a:lnTo>
                <a:lnTo>
                  <a:pt x="347975" y="391477"/>
                </a:lnTo>
                <a:lnTo>
                  <a:pt x="346389" y="386715"/>
                </a:lnTo>
                <a:lnTo>
                  <a:pt x="345119" y="381317"/>
                </a:lnTo>
                <a:lnTo>
                  <a:pt x="343533" y="375920"/>
                </a:lnTo>
                <a:lnTo>
                  <a:pt x="342263" y="369570"/>
                </a:lnTo>
                <a:lnTo>
                  <a:pt x="341311" y="362902"/>
                </a:lnTo>
                <a:lnTo>
                  <a:pt x="340677" y="355282"/>
                </a:lnTo>
                <a:lnTo>
                  <a:pt x="340359" y="347662"/>
                </a:lnTo>
                <a:lnTo>
                  <a:pt x="339725" y="339407"/>
                </a:lnTo>
                <a:lnTo>
                  <a:pt x="339725" y="330200"/>
                </a:lnTo>
                <a:lnTo>
                  <a:pt x="340042" y="321310"/>
                </a:lnTo>
                <a:lnTo>
                  <a:pt x="340994" y="313690"/>
                </a:lnTo>
                <a:lnTo>
                  <a:pt x="342581" y="306705"/>
                </a:lnTo>
                <a:lnTo>
                  <a:pt x="344802" y="300672"/>
                </a:lnTo>
                <a:lnTo>
                  <a:pt x="347341" y="295275"/>
                </a:lnTo>
                <a:lnTo>
                  <a:pt x="349879" y="290830"/>
                </a:lnTo>
                <a:lnTo>
                  <a:pt x="352735" y="287020"/>
                </a:lnTo>
                <a:lnTo>
                  <a:pt x="355591" y="283845"/>
                </a:lnTo>
                <a:lnTo>
                  <a:pt x="358765" y="281305"/>
                </a:lnTo>
                <a:lnTo>
                  <a:pt x="361620" y="279400"/>
                </a:lnTo>
                <a:lnTo>
                  <a:pt x="364476" y="277812"/>
                </a:lnTo>
                <a:lnTo>
                  <a:pt x="367015" y="276542"/>
                </a:lnTo>
                <a:lnTo>
                  <a:pt x="370823" y="275272"/>
                </a:lnTo>
                <a:lnTo>
                  <a:pt x="372092" y="274955"/>
                </a:lnTo>
                <a:lnTo>
                  <a:pt x="370506" y="265112"/>
                </a:lnTo>
                <a:lnTo>
                  <a:pt x="368919" y="255587"/>
                </a:lnTo>
                <a:lnTo>
                  <a:pt x="368284" y="245745"/>
                </a:lnTo>
                <a:lnTo>
                  <a:pt x="367650" y="236537"/>
                </a:lnTo>
                <a:lnTo>
                  <a:pt x="367332" y="227647"/>
                </a:lnTo>
                <a:lnTo>
                  <a:pt x="367332" y="218757"/>
                </a:lnTo>
                <a:lnTo>
                  <a:pt x="367650" y="210185"/>
                </a:lnTo>
                <a:lnTo>
                  <a:pt x="368284" y="201930"/>
                </a:lnTo>
                <a:lnTo>
                  <a:pt x="369236" y="193675"/>
                </a:lnTo>
                <a:lnTo>
                  <a:pt x="370823" y="185737"/>
                </a:lnTo>
                <a:lnTo>
                  <a:pt x="372092" y="178117"/>
                </a:lnTo>
                <a:lnTo>
                  <a:pt x="373679" y="170497"/>
                </a:lnTo>
                <a:lnTo>
                  <a:pt x="375583" y="162877"/>
                </a:lnTo>
                <a:lnTo>
                  <a:pt x="378122" y="155892"/>
                </a:lnTo>
                <a:lnTo>
                  <a:pt x="380660" y="148907"/>
                </a:lnTo>
                <a:lnTo>
                  <a:pt x="383516" y="142240"/>
                </a:lnTo>
                <a:lnTo>
                  <a:pt x="386372" y="135572"/>
                </a:lnTo>
                <a:lnTo>
                  <a:pt x="389228" y="129222"/>
                </a:lnTo>
                <a:lnTo>
                  <a:pt x="392719" y="122872"/>
                </a:lnTo>
                <a:lnTo>
                  <a:pt x="396527" y="116840"/>
                </a:lnTo>
                <a:lnTo>
                  <a:pt x="400335" y="111125"/>
                </a:lnTo>
                <a:lnTo>
                  <a:pt x="404143" y="105727"/>
                </a:lnTo>
                <a:lnTo>
                  <a:pt x="408268" y="100330"/>
                </a:lnTo>
                <a:lnTo>
                  <a:pt x="412710" y="94932"/>
                </a:lnTo>
                <a:lnTo>
                  <a:pt x="417153" y="89852"/>
                </a:lnTo>
                <a:lnTo>
                  <a:pt x="421913" y="84772"/>
                </a:lnTo>
                <a:lnTo>
                  <a:pt x="426356" y="80327"/>
                </a:lnTo>
                <a:lnTo>
                  <a:pt x="431433" y="75565"/>
                </a:lnTo>
                <a:lnTo>
                  <a:pt x="436510" y="71120"/>
                </a:lnTo>
                <a:lnTo>
                  <a:pt x="441905" y="66992"/>
                </a:lnTo>
                <a:lnTo>
                  <a:pt x="452377" y="58737"/>
                </a:lnTo>
                <a:lnTo>
                  <a:pt x="463483" y="51117"/>
                </a:lnTo>
                <a:lnTo>
                  <a:pt x="474907" y="44450"/>
                </a:lnTo>
                <a:lnTo>
                  <a:pt x="486648" y="38100"/>
                </a:lnTo>
                <a:lnTo>
                  <a:pt x="498389" y="32385"/>
                </a:lnTo>
                <a:lnTo>
                  <a:pt x="510448" y="26987"/>
                </a:lnTo>
                <a:lnTo>
                  <a:pt x="522506" y="22542"/>
                </a:lnTo>
                <a:lnTo>
                  <a:pt x="534565" y="18415"/>
                </a:lnTo>
                <a:lnTo>
                  <a:pt x="546623" y="14605"/>
                </a:lnTo>
                <a:lnTo>
                  <a:pt x="558682" y="11430"/>
                </a:lnTo>
                <a:lnTo>
                  <a:pt x="570740" y="8890"/>
                </a:lnTo>
                <a:lnTo>
                  <a:pt x="581847" y="6350"/>
                </a:lnTo>
                <a:lnTo>
                  <a:pt x="593271" y="4445"/>
                </a:lnTo>
                <a:lnTo>
                  <a:pt x="604377" y="2857"/>
                </a:lnTo>
                <a:lnTo>
                  <a:pt x="614532" y="1270"/>
                </a:lnTo>
                <a:lnTo>
                  <a:pt x="624686" y="635"/>
                </a:lnTo>
                <a:lnTo>
                  <a:pt x="634524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62315" y="3325333"/>
            <a:ext cx="2685518" cy="1396714"/>
            <a:chOff x="611105" y="3262599"/>
            <a:chExt cx="2685518" cy="1396714"/>
          </a:xfrm>
        </p:grpSpPr>
        <p:sp>
          <p:nvSpPr>
            <p:cNvPr id="90" name="矩形 89"/>
            <p:cNvSpPr/>
            <p:nvPr/>
          </p:nvSpPr>
          <p:spPr>
            <a:xfrm>
              <a:off x="611105" y="3846783"/>
              <a:ext cx="2685518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94" name="矩形 93"/>
            <p:cNvSpPr/>
            <p:nvPr/>
          </p:nvSpPr>
          <p:spPr>
            <a:xfrm>
              <a:off x="1854285" y="3262599"/>
              <a:ext cx="1442338" cy="412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添加关键</a:t>
              </a:r>
              <a:r>
                <a:rPr lang="zh-CN" altLang="en-US" sz="1600" b="1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字</a:t>
              </a: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678358" y="3723878"/>
              <a:ext cx="247481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KSO_Shape"/>
          <p:cNvSpPr/>
          <p:nvPr/>
        </p:nvSpPr>
        <p:spPr bwMode="auto">
          <a:xfrm>
            <a:off x="6625692" y="2259142"/>
            <a:ext cx="1026468" cy="1033358"/>
          </a:xfrm>
          <a:custGeom>
            <a:avLst/>
            <a:gdLst>
              <a:gd name="T0" fmla="*/ 1161579 w 2109787"/>
              <a:gd name="T1" fmla="*/ 1730131 h 2125662"/>
              <a:gd name="T2" fmla="*/ 1236189 w 2109787"/>
              <a:gd name="T3" fmla="*/ 1509409 h 2125662"/>
              <a:gd name="T4" fmla="*/ 1220811 w 2109787"/>
              <a:gd name="T5" fmla="*/ 1384665 h 2125662"/>
              <a:gd name="T6" fmla="*/ 1405342 w 2109787"/>
              <a:gd name="T7" fmla="*/ 1404601 h 2125662"/>
              <a:gd name="T8" fmla="*/ 1370886 w 2109787"/>
              <a:gd name="T9" fmla="*/ 1829242 h 2125662"/>
              <a:gd name="T10" fmla="*/ 1480807 w 2109787"/>
              <a:gd name="T11" fmla="*/ 1653234 h 2125662"/>
              <a:gd name="T12" fmla="*/ 1705206 w 2109787"/>
              <a:gd name="T13" fmla="*/ 1300363 h 2125662"/>
              <a:gd name="T14" fmla="*/ 1872936 w 2109787"/>
              <a:gd name="T15" fmla="*/ 1412006 h 2125662"/>
              <a:gd name="T16" fmla="*/ 1863539 w 2109787"/>
              <a:gd name="T17" fmla="*/ 1802186 h 2125662"/>
              <a:gd name="T18" fmla="*/ 1574496 w 2109787"/>
              <a:gd name="T19" fmla="*/ 1890475 h 2125662"/>
              <a:gd name="T20" fmla="*/ 1000968 w 2109787"/>
              <a:gd name="T21" fmla="*/ 1883925 h 2125662"/>
              <a:gd name="T22" fmla="*/ 739264 w 2109787"/>
              <a:gd name="T23" fmla="*/ 1789655 h 2125662"/>
              <a:gd name="T24" fmla="*/ 755496 w 2109787"/>
              <a:gd name="T25" fmla="*/ 1386943 h 2125662"/>
              <a:gd name="T26" fmla="*/ 968220 w 2109787"/>
              <a:gd name="T27" fmla="*/ 1296091 h 2125662"/>
              <a:gd name="T28" fmla="*/ 1037602 w 2109787"/>
              <a:gd name="T29" fmla="*/ 801385 h 2125662"/>
              <a:gd name="T30" fmla="*/ 1059503 w 2109787"/>
              <a:gd name="T31" fmla="*/ 1006892 h 2125662"/>
              <a:gd name="T32" fmla="*/ 1259170 w 2109787"/>
              <a:gd name="T33" fmla="*/ 1210691 h 2125662"/>
              <a:gd name="T34" fmla="*/ 1395127 w 2109787"/>
              <a:gd name="T35" fmla="*/ 1192474 h 2125662"/>
              <a:gd name="T36" fmla="*/ 1566637 w 2109787"/>
              <a:gd name="T37" fmla="*/ 975297 h 2125662"/>
              <a:gd name="T38" fmla="*/ 1465950 w 2109787"/>
              <a:gd name="T39" fmla="*/ 842087 h 2125662"/>
              <a:gd name="T40" fmla="*/ 1192046 w 2109787"/>
              <a:gd name="T41" fmla="*/ 747589 h 2125662"/>
              <a:gd name="T42" fmla="*/ 1334259 w 2109787"/>
              <a:gd name="T43" fmla="*/ 449574 h 2125662"/>
              <a:gd name="T44" fmla="*/ 1512027 w 2109787"/>
              <a:gd name="T45" fmla="*/ 526995 h 2125662"/>
              <a:gd name="T46" fmla="*/ 1630349 w 2109787"/>
              <a:gd name="T47" fmla="*/ 698631 h 2125662"/>
              <a:gd name="T48" fmla="*/ 1657939 w 2109787"/>
              <a:gd name="T49" fmla="*/ 929186 h 2125662"/>
              <a:gd name="T50" fmla="*/ 1568628 w 2109787"/>
              <a:gd name="T51" fmla="*/ 1139532 h 2125662"/>
              <a:gd name="T52" fmla="*/ 1413900 w 2109787"/>
              <a:gd name="T53" fmla="*/ 1270180 h 2125662"/>
              <a:gd name="T54" fmla="*/ 1258886 w 2109787"/>
              <a:gd name="T55" fmla="*/ 1292381 h 2125662"/>
              <a:gd name="T56" fmla="*/ 1097900 w 2109787"/>
              <a:gd name="T57" fmla="*/ 1197598 h 2125662"/>
              <a:gd name="T58" fmla="*/ 976733 w 2109787"/>
              <a:gd name="T59" fmla="*/ 1012869 h 2125662"/>
              <a:gd name="T60" fmla="*/ 961659 w 2109787"/>
              <a:gd name="T61" fmla="*/ 777760 h 2125662"/>
              <a:gd name="T62" fmla="*/ 1050685 w 2109787"/>
              <a:gd name="T63" fmla="*/ 580223 h 2125662"/>
              <a:gd name="T64" fmla="*/ 1209965 w 2109787"/>
              <a:gd name="T65" fmla="*/ 464660 h 2125662"/>
              <a:gd name="T66" fmla="*/ 802597 w 2109787"/>
              <a:gd name="T67" fmla="*/ 349265 h 2125662"/>
              <a:gd name="T68" fmla="*/ 703059 w 2109787"/>
              <a:gd name="T69" fmla="*/ 413778 h 2125662"/>
              <a:gd name="T70" fmla="*/ 579631 w 2109787"/>
              <a:gd name="T71" fmla="*/ 465219 h 2125662"/>
              <a:gd name="T72" fmla="*/ 582759 w 2109787"/>
              <a:gd name="T73" fmla="*/ 565826 h 2125662"/>
              <a:gd name="T74" fmla="*/ 771314 w 2109787"/>
              <a:gd name="T75" fmla="*/ 673822 h 2125662"/>
              <a:gd name="T76" fmla="*/ 887063 w 2109787"/>
              <a:gd name="T77" fmla="*/ 819901 h 2125662"/>
              <a:gd name="T78" fmla="*/ 831038 w 2109787"/>
              <a:gd name="T79" fmla="*/ 994969 h 2125662"/>
              <a:gd name="T80" fmla="*/ 571383 w 2109787"/>
              <a:gd name="T81" fmla="*/ 1050387 h 2125662"/>
              <a:gd name="T82" fmla="*/ 581337 w 2109787"/>
              <a:gd name="T83" fmla="*/ 969675 h 2125662"/>
              <a:gd name="T84" fmla="*/ 751122 w 2109787"/>
              <a:gd name="T85" fmla="*/ 946086 h 2125662"/>
              <a:gd name="T86" fmla="*/ 784396 w 2109787"/>
              <a:gd name="T87" fmla="*/ 831269 h 2125662"/>
              <a:gd name="T88" fmla="*/ 658408 w 2109787"/>
              <a:gd name="T89" fmla="*/ 726967 h 2125662"/>
              <a:gd name="T90" fmla="*/ 480377 w 2109787"/>
              <a:gd name="T91" fmla="*/ 593962 h 2125662"/>
              <a:gd name="T92" fmla="*/ 503981 w 2109787"/>
              <a:gd name="T93" fmla="*/ 416621 h 2125662"/>
              <a:gd name="T94" fmla="*/ 746906 w 2109787"/>
              <a:gd name="T95" fmla="*/ 1423 h 2125662"/>
              <a:gd name="T96" fmla="*/ 1166756 w 2109787"/>
              <a:gd name="T97" fmla="*/ 173605 h 2125662"/>
              <a:gd name="T98" fmla="*/ 1015895 w 2109787"/>
              <a:gd name="T99" fmla="*/ 216010 h 2125662"/>
              <a:gd name="T100" fmla="*/ 659520 w 2109787"/>
              <a:gd name="T101" fmla="*/ 126646 h 2125662"/>
              <a:gd name="T102" fmla="*/ 368899 w 2109787"/>
              <a:gd name="T103" fmla="*/ 231948 h 2125662"/>
              <a:gd name="T104" fmla="*/ 176195 w 2109787"/>
              <a:gd name="T105" fmla="*/ 466173 h 2125662"/>
              <a:gd name="T106" fmla="*/ 128375 w 2109787"/>
              <a:gd name="T107" fmla="*/ 769271 h 2125662"/>
              <a:gd name="T108" fmla="*/ 222307 w 2109787"/>
              <a:gd name="T109" fmla="*/ 1026548 h 2125662"/>
              <a:gd name="T110" fmla="*/ 420703 w 2109787"/>
              <a:gd name="T111" fmla="*/ 1209830 h 2125662"/>
              <a:gd name="T112" fmla="*/ 486742 w 2109787"/>
              <a:gd name="T113" fmla="*/ 1374042 h 2125662"/>
              <a:gd name="T114" fmla="*/ 203805 w 2109787"/>
              <a:gd name="T115" fmla="*/ 1200153 h 2125662"/>
              <a:gd name="T116" fmla="*/ 33303 w 2109787"/>
              <a:gd name="T117" fmla="*/ 918970 h 2125662"/>
              <a:gd name="T118" fmla="*/ 14232 w 2109787"/>
              <a:gd name="T119" fmla="*/ 562367 h 2125662"/>
              <a:gd name="T120" fmla="*/ 183026 w 2109787"/>
              <a:gd name="T121" fmla="*/ 230810 h 2125662"/>
              <a:gd name="T122" fmla="*/ 494712 w 2109787"/>
              <a:gd name="T123" fmla="*/ 31875 h 21256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109787" h="2125662">
                <a:moveTo>
                  <a:pt x="1216342" y="1436687"/>
                </a:moveTo>
                <a:lnTo>
                  <a:pt x="1216977" y="1467831"/>
                </a:lnTo>
                <a:lnTo>
                  <a:pt x="1218247" y="1498021"/>
                </a:lnTo>
                <a:lnTo>
                  <a:pt x="1219517" y="1527894"/>
                </a:lnTo>
                <a:lnTo>
                  <a:pt x="1221105" y="1556813"/>
                </a:lnTo>
                <a:lnTo>
                  <a:pt x="1223010" y="1585097"/>
                </a:lnTo>
                <a:lnTo>
                  <a:pt x="1225550" y="1612427"/>
                </a:lnTo>
                <a:lnTo>
                  <a:pt x="1227772" y="1639121"/>
                </a:lnTo>
                <a:lnTo>
                  <a:pt x="1230630" y="1665180"/>
                </a:lnTo>
                <a:lnTo>
                  <a:pt x="1233487" y="1690286"/>
                </a:lnTo>
                <a:lnTo>
                  <a:pt x="1237297" y="1714756"/>
                </a:lnTo>
                <a:lnTo>
                  <a:pt x="1240790" y="1738273"/>
                </a:lnTo>
                <a:lnTo>
                  <a:pt x="1244917" y="1761154"/>
                </a:lnTo>
                <a:lnTo>
                  <a:pt x="1249362" y="1783399"/>
                </a:lnTo>
                <a:lnTo>
                  <a:pt x="1253807" y="1804691"/>
                </a:lnTo>
                <a:lnTo>
                  <a:pt x="1258570" y="1825030"/>
                </a:lnTo>
                <a:lnTo>
                  <a:pt x="1263967" y="1844733"/>
                </a:lnTo>
                <a:lnTo>
                  <a:pt x="1269365" y="1863801"/>
                </a:lnTo>
                <a:lnTo>
                  <a:pt x="1275397" y="1881597"/>
                </a:lnTo>
                <a:lnTo>
                  <a:pt x="1281430" y="1899076"/>
                </a:lnTo>
                <a:lnTo>
                  <a:pt x="1288097" y="1915283"/>
                </a:lnTo>
                <a:lnTo>
                  <a:pt x="1295082" y="1930537"/>
                </a:lnTo>
                <a:lnTo>
                  <a:pt x="1302067" y="1945474"/>
                </a:lnTo>
                <a:lnTo>
                  <a:pt x="1309687" y="1959457"/>
                </a:lnTo>
                <a:lnTo>
                  <a:pt x="1317625" y="1972168"/>
                </a:lnTo>
                <a:lnTo>
                  <a:pt x="1325562" y="1984244"/>
                </a:lnTo>
                <a:lnTo>
                  <a:pt x="1330007" y="1990282"/>
                </a:lnTo>
                <a:lnTo>
                  <a:pt x="1334135" y="1995685"/>
                </a:lnTo>
                <a:lnTo>
                  <a:pt x="1338262" y="2001087"/>
                </a:lnTo>
                <a:lnTo>
                  <a:pt x="1343025" y="2005854"/>
                </a:lnTo>
                <a:lnTo>
                  <a:pt x="1347470" y="2010621"/>
                </a:lnTo>
                <a:lnTo>
                  <a:pt x="1352232" y="2015388"/>
                </a:lnTo>
                <a:lnTo>
                  <a:pt x="1356677" y="2019519"/>
                </a:lnTo>
                <a:lnTo>
                  <a:pt x="1361440" y="2023968"/>
                </a:lnTo>
                <a:lnTo>
                  <a:pt x="1366520" y="2027782"/>
                </a:lnTo>
                <a:lnTo>
                  <a:pt x="1371282" y="2031278"/>
                </a:lnTo>
                <a:lnTo>
                  <a:pt x="1376362" y="2034773"/>
                </a:lnTo>
                <a:lnTo>
                  <a:pt x="1381442" y="2038269"/>
                </a:lnTo>
                <a:lnTo>
                  <a:pt x="1386840" y="2041129"/>
                </a:lnTo>
                <a:lnTo>
                  <a:pt x="1391920" y="2043989"/>
                </a:lnTo>
                <a:lnTo>
                  <a:pt x="1391920" y="1688379"/>
                </a:lnTo>
                <a:lnTo>
                  <a:pt x="1387475" y="1687108"/>
                </a:lnTo>
                <a:lnTo>
                  <a:pt x="1382395" y="1685837"/>
                </a:lnTo>
                <a:lnTo>
                  <a:pt x="1378267" y="1684248"/>
                </a:lnTo>
                <a:lnTo>
                  <a:pt x="1373505" y="1682341"/>
                </a:lnTo>
                <a:lnTo>
                  <a:pt x="1369695" y="1680117"/>
                </a:lnTo>
                <a:lnTo>
                  <a:pt x="1365885" y="1677256"/>
                </a:lnTo>
                <a:lnTo>
                  <a:pt x="1362075" y="1674079"/>
                </a:lnTo>
                <a:lnTo>
                  <a:pt x="1358900" y="1670901"/>
                </a:lnTo>
                <a:lnTo>
                  <a:pt x="1356042" y="1667405"/>
                </a:lnTo>
                <a:lnTo>
                  <a:pt x="1353502" y="1663274"/>
                </a:lnTo>
                <a:lnTo>
                  <a:pt x="1350962" y="1659460"/>
                </a:lnTo>
                <a:lnTo>
                  <a:pt x="1349057" y="1655329"/>
                </a:lnTo>
                <a:lnTo>
                  <a:pt x="1347470" y="1650562"/>
                </a:lnTo>
                <a:lnTo>
                  <a:pt x="1346517" y="1645795"/>
                </a:lnTo>
                <a:lnTo>
                  <a:pt x="1345882" y="1641346"/>
                </a:lnTo>
                <a:lnTo>
                  <a:pt x="1345565" y="1635943"/>
                </a:lnTo>
                <a:lnTo>
                  <a:pt x="1345565" y="1582872"/>
                </a:lnTo>
                <a:lnTo>
                  <a:pt x="1345882" y="1577469"/>
                </a:lnTo>
                <a:lnTo>
                  <a:pt x="1346517" y="1572385"/>
                </a:lnTo>
                <a:lnTo>
                  <a:pt x="1347787" y="1567300"/>
                </a:lnTo>
                <a:lnTo>
                  <a:pt x="1349692" y="1562215"/>
                </a:lnTo>
                <a:lnTo>
                  <a:pt x="1352232" y="1557449"/>
                </a:lnTo>
                <a:lnTo>
                  <a:pt x="1354772" y="1553317"/>
                </a:lnTo>
                <a:lnTo>
                  <a:pt x="1357630" y="1549186"/>
                </a:lnTo>
                <a:lnTo>
                  <a:pt x="1361122" y="1545055"/>
                </a:lnTo>
                <a:lnTo>
                  <a:pt x="1365250" y="1541877"/>
                </a:lnTo>
                <a:lnTo>
                  <a:pt x="1369060" y="1538699"/>
                </a:lnTo>
                <a:lnTo>
                  <a:pt x="1373505" y="1535839"/>
                </a:lnTo>
                <a:lnTo>
                  <a:pt x="1378267" y="1533614"/>
                </a:lnTo>
                <a:lnTo>
                  <a:pt x="1383030" y="1532025"/>
                </a:lnTo>
                <a:lnTo>
                  <a:pt x="1388427" y="1530754"/>
                </a:lnTo>
                <a:lnTo>
                  <a:pt x="1393507" y="1529801"/>
                </a:lnTo>
                <a:lnTo>
                  <a:pt x="1399222" y="1529483"/>
                </a:lnTo>
                <a:lnTo>
                  <a:pt x="1516062" y="1529483"/>
                </a:lnTo>
                <a:lnTo>
                  <a:pt x="1521460" y="1529801"/>
                </a:lnTo>
                <a:lnTo>
                  <a:pt x="1526857" y="1530754"/>
                </a:lnTo>
                <a:lnTo>
                  <a:pt x="1531937" y="1532025"/>
                </a:lnTo>
                <a:lnTo>
                  <a:pt x="1537017" y="1533614"/>
                </a:lnTo>
                <a:lnTo>
                  <a:pt x="1541462" y="1535839"/>
                </a:lnTo>
                <a:lnTo>
                  <a:pt x="1545907" y="1538699"/>
                </a:lnTo>
                <a:lnTo>
                  <a:pt x="1550035" y="1541877"/>
                </a:lnTo>
                <a:lnTo>
                  <a:pt x="1553845" y="1545055"/>
                </a:lnTo>
                <a:lnTo>
                  <a:pt x="1557020" y="1549186"/>
                </a:lnTo>
                <a:lnTo>
                  <a:pt x="1560512" y="1553317"/>
                </a:lnTo>
                <a:lnTo>
                  <a:pt x="1563052" y="1557449"/>
                </a:lnTo>
                <a:lnTo>
                  <a:pt x="1565275" y="1562215"/>
                </a:lnTo>
                <a:lnTo>
                  <a:pt x="1566862" y="1567300"/>
                </a:lnTo>
                <a:lnTo>
                  <a:pt x="1568132" y="1572385"/>
                </a:lnTo>
                <a:lnTo>
                  <a:pt x="1569085" y="1577469"/>
                </a:lnTo>
                <a:lnTo>
                  <a:pt x="1569402" y="1582872"/>
                </a:lnTo>
                <a:lnTo>
                  <a:pt x="1569402" y="1635943"/>
                </a:lnTo>
                <a:lnTo>
                  <a:pt x="1569085" y="1641346"/>
                </a:lnTo>
                <a:lnTo>
                  <a:pt x="1568450" y="1645795"/>
                </a:lnTo>
                <a:lnTo>
                  <a:pt x="1567180" y="1650562"/>
                </a:lnTo>
                <a:lnTo>
                  <a:pt x="1565910" y="1655329"/>
                </a:lnTo>
                <a:lnTo>
                  <a:pt x="1564005" y="1659460"/>
                </a:lnTo>
                <a:lnTo>
                  <a:pt x="1561782" y="1663274"/>
                </a:lnTo>
                <a:lnTo>
                  <a:pt x="1558607" y="1667405"/>
                </a:lnTo>
                <a:lnTo>
                  <a:pt x="1555750" y="1670901"/>
                </a:lnTo>
                <a:lnTo>
                  <a:pt x="1552575" y="1674079"/>
                </a:lnTo>
                <a:lnTo>
                  <a:pt x="1549082" y="1677256"/>
                </a:lnTo>
                <a:lnTo>
                  <a:pt x="1545272" y="1680117"/>
                </a:lnTo>
                <a:lnTo>
                  <a:pt x="1541145" y="1682341"/>
                </a:lnTo>
                <a:lnTo>
                  <a:pt x="1537017" y="1684248"/>
                </a:lnTo>
                <a:lnTo>
                  <a:pt x="1532255" y="1685837"/>
                </a:lnTo>
                <a:lnTo>
                  <a:pt x="1527810" y="1687108"/>
                </a:lnTo>
                <a:lnTo>
                  <a:pt x="1523047" y="1688379"/>
                </a:lnTo>
                <a:lnTo>
                  <a:pt x="1523047" y="2043989"/>
                </a:lnTo>
                <a:lnTo>
                  <a:pt x="1528445" y="2041129"/>
                </a:lnTo>
                <a:lnTo>
                  <a:pt x="1533525" y="2038269"/>
                </a:lnTo>
                <a:lnTo>
                  <a:pt x="1538605" y="2034773"/>
                </a:lnTo>
                <a:lnTo>
                  <a:pt x="1543685" y="2031278"/>
                </a:lnTo>
                <a:lnTo>
                  <a:pt x="1548765" y="2027782"/>
                </a:lnTo>
                <a:lnTo>
                  <a:pt x="1553527" y="2023968"/>
                </a:lnTo>
                <a:lnTo>
                  <a:pt x="1558290" y="2019519"/>
                </a:lnTo>
                <a:lnTo>
                  <a:pt x="1563052" y="2015388"/>
                </a:lnTo>
                <a:lnTo>
                  <a:pt x="1567497" y="2010621"/>
                </a:lnTo>
                <a:lnTo>
                  <a:pt x="1572260" y="2005854"/>
                </a:lnTo>
                <a:lnTo>
                  <a:pt x="1576705" y="2001087"/>
                </a:lnTo>
                <a:lnTo>
                  <a:pt x="1580832" y="1995685"/>
                </a:lnTo>
                <a:lnTo>
                  <a:pt x="1585277" y="1990282"/>
                </a:lnTo>
                <a:lnTo>
                  <a:pt x="1589405" y="1984244"/>
                </a:lnTo>
                <a:lnTo>
                  <a:pt x="1597660" y="1972168"/>
                </a:lnTo>
                <a:lnTo>
                  <a:pt x="1605280" y="1959457"/>
                </a:lnTo>
                <a:lnTo>
                  <a:pt x="1612900" y="1945474"/>
                </a:lnTo>
                <a:lnTo>
                  <a:pt x="1620202" y="1930537"/>
                </a:lnTo>
                <a:lnTo>
                  <a:pt x="1626870" y="1915283"/>
                </a:lnTo>
                <a:lnTo>
                  <a:pt x="1633537" y="1899076"/>
                </a:lnTo>
                <a:lnTo>
                  <a:pt x="1639570" y="1881597"/>
                </a:lnTo>
                <a:lnTo>
                  <a:pt x="1645602" y="1863801"/>
                </a:lnTo>
                <a:lnTo>
                  <a:pt x="1651000" y="1844733"/>
                </a:lnTo>
                <a:lnTo>
                  <a:pt x="1656397" y="1825030"/>
                </a:lnTo>
                <a:lnTo>
                  <a:pt x="1661160" y="1804691"/>
                </a:lnTo>
                <a:lnTo>
                  <a:pt x="1665922" y="1783399"/>
                </a:lnTo>
                <a:lnTo>
                  <a:pt x="1670050" y="1761154"/>
                </a:lnTo>
                <a:lnTo>
                  <a:pt x="1673860" y="1738273"/>
                </a:lnTo>
                <a:lnTo>
                  <a:pt x="1677987" y="1714756"/>
                </a:lnTo>
                <a:lnTo>
                  <a:pt x="1681162" y="1690286"/>
                </a:lnTo>
                <a:lnTo>
                  <a:pt x="1684337" y="1665180"/>
                </a:lnTo>
                <a:lnTo>
                  <a:pt x="1687195" y="1639121"/>
                </a:lnTo>
                <a:lnTo>
                  <a:pt x="1689735" y="1612427"/>
                </a:lnTo>
                <a:lnTo>
                  <a:pt x="1691957" y="1585097"/>
                </a:lnTo>
                <a:lnTo>
                  <a:pt x="1693862" y="1556813"/>
                </a:lnTo>
                <a:lnTo>
                  <a:pt x="1695450" y="1527894"/>
                </a:lnTo>
                <a:lnTo>
                  <a:pt x="1696720" y="1498021"/>
                </a:lnTo>
                <a:lnTo>
                  <a:pt x="1697672" y="1467831"/>
                </a:lnTo>
                <a:lnTo>
                  <a:pt x="1698942" y="1436687"/>
                </a:lnTo>
                <a:lnTo>
                  <a:pt x="1738312" y="1438912"/>
                </a:lnTo>
                <a:lnTo>
                  <a:pt x="1774825" y="1441454"/>
                </a:lnTo>
                <a:lnTo>
                  <a:pt x="1835150" y="1446221"/>
                </a:lnTo>
                <a:lnTo>
                  <a:pt x="1875472" y="1449399"/>
                </a:lnTo>
                <a:lnTo>
                  <a:pt x="1890077" y="1450670"/>
                </a:lnTo>
                <a:lnTo>
                  <a:pt x="1901190" y="1450988"/>
                </a:lnTo>
                <a:lnTo>
                  <a:pt x="1912620" y="1451941"/>
                </a:lnTo>
                <a:lnTo>
                  <a:pt x="1923415" y="1453212"/>
                </a:lnTo>
                <a:lnTo>
                  <a:pt x="1934210" y="1455119"/>
                </a:lnTo>
                <a:lnTo>
                  <a:pt x="1945005" y="1457662"/>
                </a:lnTo>
                <a:lnTo>
                  <a:pt x="1955482" y="1460522"/>
                </a:lnTo>
                <a:lnTo>
                  <a:pt x="1965642" y="1464017"/>
                </a:lnTo>
                <a:lnTo>
                  <a:pt x="1975485" y="1468149"/>
                </a:lnTo>
                <a:lnTo>
                  <a:pt x="1985327" y="1472598"/>
                </a:lnTo>
                <a:lnTo>
                  <a:pt x="1994852" y="1477047"/>
                </a:lnTo>
                <a:lnTo>
                  <a:pt x="2004060" y="1482767"/>
                </a:lnTo>
                <a:lnTo>
                  <a:pt x="2012950" y="1488170"/>
                </a:lnTo>
                <a:lnTo>
                  <a:pt x="2021522" y="1494526"/>
                </a:lnTo>
                <a:lnTo>
                  <a:pt x="2029777" y="1500881"/>
                </a:lnTo>
                <a:lnTo>
                  <a:pt x="2038032" y="1507873"/>
                </a:lnTo>
                <a:lnTo>
                  <a:pt x="2045652" y="1515182"/>
                </a:lnTo>
                <a:lnTo>
                  <a:pt x="2052637" y="1522809"/>
                </a:lnTo>
                <a:lnTo>
                  <a:pt x="2059622" y="1530754"/>
                </a:lnTo>
                <a:lnTo>
                  <a:pt x="2065972" y="1539334"/>
                </a:lnTo>
                <a:lnTo>
                  <a:pt x="2072322" y="1547597"/>
                </a:lnTo>
                <a:lnTo>
                  <a:pt x="2078037" y="1556495"/>
                </a:lnTo>
                <a:lnTo>
                  <a:pt x="2083435" y="1566029"/>
                </a:lnTo>
                <a:lnTo>
                  <a:pt x="2088197" y="1575563"/>
                </a:lnTo>
                <a:lnTo>
                  <a:pt x="2092642" y="1585414"/>
                </a:lnTo>
                <a:lnTo>
                  <a:pt x="2096452" y="1595266"/>
                </a:lnTo>
                <a:lnTo>
                  <a:pt x="2099945" y="1605117"/>
                </a:lnTo>
                <a:lnTo>
                  <a:pt x="2103120" y="1615605"/>
                </a:lnTo>
                <a:lnTo>
                  <a:pt x="2105660" y="1626410"/>
                </a:lnTo>
                <a:lnTo>
                  <a:pt x="2107247" y="1637215"/>
                </a:lnTo>
                <a:lnTo>
                  <a:pt x="2108835" y="1648337"/>
                </a:lnTo>
                <a:lnTo>
                  <a:pt x="2109470" y="1659460"/>
                </a:lnTo>
                <a:lnTo>
                  <a:pt x="2109787" y="1670901"/>
                </a:lnTo>
                <a:lnTo>
                  <a:pt x="2109787" y="1949605"/>
                </a:lnTo>
                <a:lnTo>
                  <a:pt x="2109787" y="1955325"/>
                </a:lnTo>
                <a:lnTo>
                  <a:pt x="2108835" y="1960728"/>
                </a:lnTo>
                <a:lnTo>
                  <a:pt x="2107882" y="1966448"/>
                </a:lnTo>
                <a:lnTo>
                  <a:pt x="2106295" y="1971850"/>
                </a:lnTo>
                <a:lnTo>
                  <a:pt x="2104072" y="1976935"/>
                </a:lnTo>
                <a:lnTo>
                  <a:pt x="2101532" y="1982020"/>
                </a:lnTo>
                <a:lnTo>
                  <a:pt x="2098675" y="1987105"/>
                </a:lnTo>
                <a:lnTo>
                  <a:pt x="2095182" y="1992189"/>
                </a:lnTo>
                <a:lnTo>
                  <a:pt x="2091690" y="1996956"/>
                </a:lnTo>
                <a:lnTo>
                  <a:pt x="2087245" y="2002041"/>
                </a:lnTo>
                <a:lnTo>
                  <a:pt x="2082800" y="2006490"/>
                </a:lnTo>
                <a:lnTo>
                  <a:pt x="2077720" y="2010939"/>
                </a:lnTo>
                <a:lnTo>
                  <a:pt x="2072322" y="2015706"/>
                </a:lnTo>
                <a:lnTo>
                  <a:pt x="2066607" y="2019837"/>
                </a:lnTo>
                <a:lnTo>
                  <a:pt x="2060575" y="2024286"/>
                </a:lnTo>
                <a:lnTo>
                  <a:pt x="2053907" y="2028418"/>
                </a:lnTo>
                <a:lnTo>
                  <a:pt x="2047240" y="2032549"/>
                </a:lnTo>
                <a:lnTo>
                  <a:pt x="2039937" y="2036680"/>
                </a:lnTo>
                <a:lnTo>
                  <a:pt x="2032317" y="2040494"/>
                </a:lnTo>
                <a:lnTo>
                  <a:pt x="2024697" y="2044307"/>
                </a:lnTo>
                <a:lnTo>
                  <a:pt x="2016442" y="2048121"/>
                </a:lnTo>
                <a:lnTo>
                  <a:pt x="2007870" y="2051934"/>
                </a:lnTo>
                <a:lnTo>
                  <a:pt x="1999297" y="2055430"/>
                </a:lnTo>
                <a:lnTo>
                  <a:pt x="1990090" y="2058926"/>
                </a:lnTo>
                <a:lnTo>
                  <a:pt x="1970722" y="2065599"/>
                </a:lnTo>
                <a:lnTo>
                  <a:pt x="1950402" y="2071955"/>
                </a:lnTo>
                <a:lnTo>
                  <a:pt x="1929130" y="2077675"/>
                </a:lnTo>
                <a:lnTo>
                  <a:pt x="1907222" y="2083396"/>
                </a:lnTo>
                <a:lnTo>
                  <a:pt x="1883727" y="2088480"/>
                </a:lnTo>
                <a:lnTo>
                  <a:pt x="1859597" y="2093565"/>
                </a:lnTo>
                <a:lnTo>
                  <a:pt x="1834515" y="2098014"/>
                </a:lnTo>
                <a:lnTo>
                  <a:pt x="1809115" y="2102146"/>
                </a:lnTo>
                <a:lnTo>
                  <a:pt x="1782762" y="2105959"/>
                </a:lnTo>
                <a:lnTo>
                  <a:pt x="1755457" y="2109455"/>
                </a:lnTo>
                <a:lnTo>
                  <a:pt x="1728152" y="2112633"/>
                </a:lnTo>
                <a:lnTo>
                  <a:pt x="1700212" y="2115175"/>
                </a:lnTo>
                <a:lnTo>
                  <a:pt x="1671637" y="2118035"/>
                </a:lnTo>
                <a:lnTo>
                  <a:pt x="1642745" y="2119942"/>
                </a:lnTo>
                <a:lnTo>
                  <a:pt x="1613535" y="2121849"/>
                </a:lnTo>
                <a:lnTo>
                  <a:pt x="1584325" y="2123120"/>
                </a:lnTo>
                <a:lnTo>
                  <a:pt x="1554480" y="2124391"/>
                </a:lnTo>
                <a:lnTo>
                  <a:pt x="1524635" y="2125027"/>
                </a:lnTo>
                <a:lnTo>
                  <a:pt x="1494790" y="2125344"/>
                </a:lnTo>
                <a:lnTo>
                  <a:pt x="1464945" y="2125662"/>
                </a:lnTo>
                <a:lnTo>
                  <a:pt x="1435100" y="2125344"/>
                </a:lnTo>
                <a:lnTo>
                  <a:pt x="1404937" y="2125027"/>
                </a:lnTo>
                <a:lnTo>
                  <a:pt x="1375092" y="2124391"/>
                </a:lnTo>
                <a:lnTo>
                  <a:pt x="1344930" y="2123120"/>
                </a:lnTo>
                <a:lnTo>
                  <a:pt x="1315085" y="2121849"/>
                </a:lnTo>
                <a:lnTo>
                  <a:pt x="1285557" y="2119942"/>
                </a:lnTo>
                <a:lnTo>
                  <a:pt x="1256030" y="2118035"/>
                </a:lnTo>
                <a:lnTo>
                  <a:pt x="1227455" y="2115175"/>
                </a:lnTo>
                <a:lnTo>
                  <a:pt x="1198562" y="2112633"/>
                </a:lnTo>
                <a:lnTo>
                  <a:pt x="1170622" y="2109455"/>
                </a:lnTo>
                <a:lnTo>
                  <a:pt x="1142682" y="2105959"/>
                </a:lnTo>
                <a:lnTo>
                  <a:pt x="1116012" y="2102146"/>
                </a:lnTo>
                <a:lnTo>
                  <a:pt x="1089660" y="2098014"/>
                </a:lnTo>
                <a:lnTo>
                  <a:pt x="1064260" y="2093565"/>
                </a:lnTo>
                <a:lnTo>
                  <a:pt x="1039177" y="2088480"/>
                </a:lnTo>
                <a:lnTo>
                  <a:pt x="1015364" y="2083396"/>
                </a:lnTo>
                <a:lnTo>
                  <a:pt x="992187" y="2077675"/>
                </a:lnTo>
                <a:lnTo>
                  <a:pt x="970597" y="2071955"/>
                </a:lnTo>
                <a:lnTo>
                  <a:pt x="949642" y="2065599"/>
                </a:lnTo>
                <a:lnTo>
                  <a:pt x="929639" y="2058926"/>
                </a:lnTo>
                <a:lnTo>
                  <a:pt x="910907" y="2051934"/>
                </a:lnTo>
                <a:lnTo>
                  <a:pt x="902334" y="2048121"/>
                </a:lnTo>
                <a:lnTo>
                  <a:pt x="893762" y="2044307"/>
                </a:lnTo>
                <a:lnTo>
                  <a:pt x="885507" y="2040494"/>
                </a:lnTo>
                <a:lnTo>
                  <a:pt x="877569" y="2036680"/>
                </a:lnTo>
                <a:lnTo>
                  <a:pt x="870584" y="2032549"/>
                </a:lnTo>
                <a:lnTo>
                  <a:pt x="863282" y="2028418"/>
                </a:lnTo>
                <a:lnTo>
                  <a:pt x="856614" y="2024286"/>
                </a:lnTo>
                <a:lnTo>
                  <a:pt x="850264" y="2019837"/>
                </a:lnTo>
                <a:lnTo>
                  <a:pt x="844232" y="2015706"/>
                </a:lnTo>
                <a:lnTo>
                  <a:pt x="838517" y="2010939"/>
                </a:lnTo>
                <a:lnTo>
                  <a:pt x="833437" y="2006490"/>
                </a:lnTo>
                <a:lnTo>
                  <a:pt x="828674" y="2002041"/>
                </a:lnTo>
                <a:lnTo>
                  <a:pt x="824229" y="1996956"/>
                </a:lnTo>
                <a:lnTo>
                  <a:pt x="820419" y="1992189"/>
                </a:lnTo>
                <a:lnTo>
                  <a:pt x="816609" y="1987105"/>
                </a:lnTo>
                <a:lnTo>
                  <a:pt x="813752" y="1982020"/>
                </a:lnTo>
                <a:lnTo>
                  <a:pt x="811212" y="1976935"/>
                </a:lnTo>
                <a:lnTo>
                  <a:pt x="808989" y="1971850"/>
                </a:lnTo>
                <a:lnTo>
                  <a:pt x="807084" y="1966448"/>
                </a:lnTo>
                <a:lnTo>
                  <a:pt x="805814" y="1960728"/>
                </a:lnTo>
                <a:lnTo>
                  <a:pt x="805179" y="1955325"/>
                </a:lnTo>
                <a:lnTo>
                  <a:pt x="804862" y="1949605"/>
                </a:lnTo>
                <a:lnTo>
                  <a:pt x="804862" y="1670901"/>
                </a:lnTo>
                <a:lnTo>
                  <a:pt x="805179" y="1659460"/>
                </a:lnTo>
                <a:lnTo>
                  <a:pt x="806132" y="1648337"/>
                </a:lnTo>
                <a:lnTo>
                  <a:pt x="807402" y="1637215"/>
                </a:lnTo>
                <a:lnTo>
                  <a:pt x="809624" y="1626410"/>
                </a:lnTo>
                <a:lnTo>
                  <a:pt x="812164" y="1615605"/>
                </a:lnTo>
                <a:lnTo>
                  <a:pt x="815022" y="1605117"/>
                </a:lnTo>
                <a:lnTo>
                  <a:pt x="818197" y="1595266"/>
                </a:lnTo>
                <a:lnTo>
                  <a:pt x="822324" y="1585414"/>
                </a:lnTo>
                <a:lnTo>
                  <a:pt x="826769" y="1575563"/>
                </a:lnTo>
                <a:lnTo>
                  <a:pt x="831849" y="1566029"/>
                </a:lnTo>
                <a:lnTo>
                  <a:pt x="836929" y="1556495"/>
                </a:lnTo>
                <a:lnTo>
                  <a:pt x="842327" y="1547597"/>
                </a:lnTo>
                <a:lnTo>
                  <a:pt x="848677" y="1539334"/>
                </a:lnTo>
                <a:lnTo>
                  <a:pt x="855344" y="1530754"/>
                </a:lnTo>
                <a:lnTo>
                  <a:pt x="862012" y="1522809"/>
                </a:lnTo>
                <a:lnTo>
                  <a:pt x="869632" y="1515182"/>
                </a:lnTo>
                <a:lnTo>
                  <a:pt x="876934" y="1507873"/>
                </a:lnTo>
                <a:lnTo>
                  <a:pt x="884872" y="1500881"/>
                </a:lnTo>
                <a:lnTo>
                  <a:pt x="893444" y="1494526"/>
                </a:lnTo>
                <a:lnTo>
                  <a:pt x="902017" y="1488170"/>
                </a:lnTo>
                <a:lnTo>
                  <a:pt x="910907" y="1482767"/>
                </a:lnTo>
                <a:lnTo>
                  <a:pt x="920114" y="1477047"/>
                </a:lnTo>
                <a:lnTo>
                  <a:pt x="929639" y="1472598"/>
                </a:lnTo>
                <a:lnTo>
                  <a:pt x="939482" y="1468149"/>
                </a:lnTo>
                <a:lnTo>
                  <a:pt x="949324" y="1464017"/>
                </a:lnTo>
                <a:lnTo>
                  <a:pt x="959802" y="1460522"/>
                </a:lnTo>
                <a:lnTo>
                  <a:pt x="969962" y="1457662"/>
                </a:lnTo>
                <a:lnTo>
                  <a:pt x="980439" y="1455119"/>
                </a:lnTo>
                <a:lnTo>
                  <a:pt x="991234" y="1453212"/>
                </a:lnTo>
                <a:lnTo>
                  <a:pt x="1002347" y="1451941"/>
                </a:lnTo>
                <a:lnTo>
                  <a:pt x="1013459" y="1450988"/>
                </a:lnTo>
                <a:lnTo>
                  <a:pt x="1024889" y="1450670"/>
                </a:lnTo>
                <a:lnTo>
                  <a:pt x="1039177" y="1449399"/>
                </a:lnTo>
                <a:lnTo>
                  <a:pt x="1079500" y="1446221"/>
                </a:lnTo>
                <a:lnTo>
                  <a:pt x="1140142" y="1441454"/>
                </a:lnTo>
                <a:lnTo>
                  <a:pt x="1176655" y="1438912"/>
                </a:lnTo>
                <a:lnTo>
                  <a:pt x="1216342" y="1436687"/>
                </a:lnTo>
                <a:close/>
                <a:moveTo>
                  <a:pt x="1249771" y="769392"/>
                </a:moveTo>
                <a:lnTo>
                  <a:pt x="1245966" y="770028"/>
                </a:lnTo>
                <a:lnTo>
                  <a:pt x="1242477" y="770663"/>
                </a:lnTo>
                <a:lnTo>
                  <a:pt x="1239306" y="771933"/>
                </a:lnTo>
                <a:lnTo>
                  <a:pt x="1235818" y="773839"/>
                </a:lnTo>
                <a:lnTo>
                  <a:pt x="1232647" y="775427"/>
                </a:lnTo>
                <a:lnTo>
                  <a:pt x="1229476" y="777650"/>
                </a:lnTo>
                <a:lnTo>
                  <a:pt x="1226621" y="780191"/>
                </a:lnTo>
                <a:lnTo>
                  <a:pt x="1223450" y="782732"/>
                </a:lnTo>
                <a:lnTo>
                  <a:pt x="1217425" y="789084"/>
                </a:lnTo>
                <a:lnTo>
                  <a:pt x="1211717" y="796071"/>
                </a:lnTo>
                <a:lnTo>
                  <a:pt x="1206009" y="803376"/>
                </a:lnTo>
                <a:lnTo>
                  <a:pt x="1194275" y="819574"/>
                </a:lnTo>
                <a:lnTo>
                  <a:pt x="1186030" y="831008"/>
                </a:lnTo>
                <a:lnTo>
                  <a:pt x="1177785" y="843395"/>
                </a:lnTo>
                <a:lnTo>
                  <a:pt x="1169857" y="855781"/>
                </a:lnTo>
                <a:lnTo>
                  <a:pt x="1161929" y="868803"/>
                </a:lnTo>
                <a:lnTo>
                  <a:pt x="1159075" y="881507"/>
                </a:lnTo>
                <a:lnTo>
                  <a:pt x="1156856" y="894212"/>
                </a:lnTo>
                <a:lnTo>
                  <a:pt x="1154636" y="907233"/>
                </a:lnTo>
                <a:lnTo>
                  <a:pt x="1152733" y="920573"/>
                </a:lnTo>
                <a:lnTo>
                  <a:pt x="1151465" y="933595"/>
                </a:lnTo>
                <a:lnTo>
                  <a:pt x="1150513" y="947569"/>
                </a:lnTo>
                <a:lnTo>
                  <a:pt x="1149879" y="960909"/>
                </a:lnTo>
                <a:lnTo>
                  <a:pt x="1149879" y="974566"/>
                </a:lnTo>
                <a:lnTo>
                  <a:pt x="1149879" y="984412"/>
                </a:lnTo>
                <a:lnTo>
                  <a:pt x="1150196" y="994258"/>
                </a:lnTo>
                <a:lnTo>
                  <a:pt x="1151147" y="1003786"/>
                </a:lnTo>
                <a:lnTo>
                  <a:pt x="1151782" y="1013314"/>
                </a:lnTo>
                <a:lnTo>
                  <a:pt x="1153050" y="1023160"/>
                </a:lnTo>
                <a:lnTo>
                  <a:pt x="1154319" y="1032688"/>
                </a:lnTo>
                <a:lnTo>
                  <a:pt x="1156538" y="1042216"/>
                </a:lnTo>
                <a:lnTo>
                  <a:pt x="1158124" y="1051427"/>
                </a:lnTo>
                <a:lnTo>
                  <a:pt x="1160344" y="1060637"/>
                </a:lnTo>
                <a:lnTo>
                  <a:pt x="1162564" y="1069848"/>
                </a:lnTo>
                <a:lnTo>
                  <a:pt x="1165101" y="1079058"/>
                </a:lnTo>
                <a:lnTo>
                  <a:pt x="1168272" y="1088269"/>
                </a:lnTo>
                <a:lnTo>
                  <a:pt x="1171126" y="1096844"/>
                </a:lnTo>
                <a:lnTo>
                  <a:pt x="1174297" y="1106055"/>
                </a:lnTo>
                <a:lnTo>
                  <a:pt x="1177468" y="1114948"/>
                </a:lnTo>
                <a:lnTo>
                  <a:pt x="1181274" y="1123523"/>
                </a:lnTo>
                <a:lnTo>
                  <a:pt x="1184762" y="1132099"/>
                </a:lnTo>
                <a:lnTo>
                  <a:pt x="1188884" y="1140356"/>
                </a:lnTo>
                <a:lnTo>
                  <a:pt x="1193007" y="1148932"/>
                </a:lnTo>
                <a:lnTo>
                  <a:pt x="1197129" y="1157189"/>
                </a:lnTo>
                <a:lnTo>
                  <a:pt x="1206326" y="1173387"/>
                </a:lnTo>
                <a:lnTo>
                  <a:pt x="1215839" y="1188950"/>
                </a:lnTo>
                <a:lnTo>
                  <a:pt x="1225987" y="1204513"/>
                </a:lnTo>
                <a:lnTo>
                  <a:pt x="1236769" y="1219123"/>
                </a:lnTo>
                <a:lnTo>
                  <a:pt x="1247551" y="1233097"/>
                </a:lnTo>
                <a:lnTo>
                  <a:pt x="1258967" y="1246437"/>
                </a:lnTo>
                <a:lnTo>
                  <a:pt x="1271018" y="1259776"/>
                </a:lnTo>
                <a:lnTo>
                  <a:pt x="1283068" y="1271845"/>
                </a:lnTo>
                <a:lnTo>
                  <a:pt x="1295436" y="1283597"/>
                </a:lnTo>
                <a:lnTo>
                  <a:pt x="1308121" y="1294395"/>
                </a:lnTo>
                <a:lnTo>
                  <a:pt x="1320805" y="1304241"/>
                </a:lnTo>
                <a:lnTo>
                  <a:pt x="1333490" y="1313769"/>
                </a:lnTo>
                <a:lnTo>
                  <a:pt x="1346175" y="1322662"/>
                </a:lnTo>
                <a:lnTo>
                  <a:pt x="1359177" y="1330602"/>
                </a:lnTo>
                <a:lnTo>
                  <a:pt x="1371861" y="1337272"/>
                </a:lnTo>
                <a:lnTo>
                  <a:pt x="1384863" y="1343624"/>
                </a:lnTo>
                <a:lnTo>
                  <a:pt x="1397548" y="1348706"/>
                </a:lnTo>
                <a:lnTo>
                  <a:pt x="1403890" y="1350929"/>
                </a:lnTo>
                <a:lnTo>
                  <a:pt x="1410233" y="1353470"/>
                </a:lnTo>
                <a:lnTo>
                  <a:pt x="1416258" y="1355058"/>
                </a:lnTo>
                <a:lnTo>
                  <a:pt x="1422600" y="1356646"/>
                </a:lnTo>
                <a:lnTo>
                  <a:pt x="1428308" y="1358234"/>
                </a:lnTo>
                <a:lnTo>
                  <a:pt x="1434334" y="1359187"/>
                </a:lnTo>
                <a:lnTo>
                  <a:pt x="1440042" y="1360140"/>
                </a:lnTo>
                <a:lnTo>
                  <a:pt x="1446067" y="1360775"/>
                </a:lnTo>
                <a:lnTo>
                  <a:pt x="1451775" y="1361093"/>
                </a:lnTo>
                <a:lnTo>
                  <a:pt x="1457483" y="1361093"/>
                </a:lnTo>
                <a:lnTo>
                  <a:pt x="1462874" y="1361093"/>
                </a:lnTo>
                <a:lnTo>
                  <a:pt x="1468900" y="1360775"/>
                </a:lnTo>
                <a:lnTo>
                  <a:pt x="1474291" y="1360140"/>
                </a:lnTo>
                <a:lnTo>
                  <a:pt x="1480316" y="1359187"/>
                </a:lnTo>
                <a:lnTo>
                  <a:pt x="1486341" y="1358234"/>
                </a:lnTo>
                <a:lnTo>
                  <a:pt x="1492366" y="1356646"/>
                </a:lnTo>
                <a:lnTo>
                  <a:pt x="1498392" y="1355058"/>
                </a:lnTo>
                <a:lnTo>
                  <a:pt x="1504734" y="1353470"/>
                </a:lnTo>
                <a:lnTo>
                  <a:pt x="1510759" y="1350929"/>
                </a:lnTo>
                <a:lnTo>
                  <a:pt x="1517101" y="1348706"/>
                </a:lnTo>
                <a:lnTo>
                  <a:pt x="1529786" y="1343624"/>
                </a:lnTo>
                <a:lnTo>
                  <a:pt x="1542471" y="1337272"/>
                </a:lnTo>
                <a:lnTo>
                  <a:pt x="1555473" y="1330602"/>
                </a:lnTo>
                <a:lnTo>
                  <a:pt x="1568157" y="1322662"/>
                </a:lnTo>
                <a:lnTo>
                  <a:pt x="1581159" y="1313769"/>
                </a:lnTo>
                <a:lnTo>
                  <a:pt x="1593844" y="1304241"/>
                </a:lnTo>
                <a:lnTo>
                  <a:pt x="1606846" y="1294395"/>
                </a:lnTo>
                <a:lnTo>
                  <a:pt x="1619531" y="1283597"/>
                </a:lnTo>
                <a:lnTo>
                  <a:pt x="1631581" y="1271845"/>
                </a:lnTo>
                <a:lnTo>
                  <a:pt x="1643949" y="1259776"/>
                </a:lnTo>
                <a:lnTo>
                  <a:pt x="1655682" y="1246437"/>
                </a:lnTo>
                <a:lnTo>
                  <a:pt x="1667098" y="1233097"/>
                </a:lnTo>
                <a:lnTo>
                  <a:pt x="1678197" y="1219123"/>
                </a:lnTo>
                <a:lnTo>
                  <a:pt x="1688662" y="1204513"/>
                </a:lnTo>
                <a:lnTo>
                  <a:pt x="1698810" y="1188950"/>
                </a:lnTo>
                <a:lnTo>
                  <a:pt x="1708324" y="1173387"/>
                </a:lnTo>
                <a:lnTo>
                  <a:pt x="1717203" y="1157189"/>
                </a:lnTo>
                <a:lnTo>
                  <a:pt x="1721643" y="1148932"/>
                </a:lnTo>
                <a:lnTo>
                  <a:pt x="1725765" y="1140356"/>
                </a:lnTo>
                <a:lnTo>
                  <a:pt x="1729570" y="1132099"/>
                </a:lnTo>
                <a:lnTo>
                  <a:pt x="1733693" y="1123523"/>
                </a:lnTo>
                <a:lnTo>
                  <a:pt x="1737181" y="1114948"/>
                </a:lnTo>
                <a:lnTo>
                  <a:pt x="1740352" y="1106055"/>
                </a:lnTo>
                <a:lnTo>
                  <a:pt x="1743524" y="1096844"/>
                </a:lnTo>
                <a:lnTo>
                  <a:pt x="1746695" y="1088269"/>
                </a:lnTo>
                <a:lnTo>
                  <a:pt x="1749232" y="1079058"/>
                </a:lnTo>
                <a:lnTo>
                  <a:pt x="1751769" y="1069848"/>
                </a:lnTo>
                <a:lnTo>
                  <a:pt x="1754306" y="1060637"/>
                </a:lnTo>
                <a:lnTo>
                  <a:pt x="1756525" y="1051427"/>
                </a:lnTo>
                <a:lnTo>
                  <a:pt x="1758428" y="1042216"/>
                </a:lnTo>
                <a:lnTo>
                  <a:pt x="1760014" y="1032688"/>
                </a:lnTo>
                <a:lnTo>
                  <a:pt x="1761599" y="1023160"/>
                </a:lnTo>
                <a:lnTo>
                  <a:pt x="1762551" y="1013314"/>
                </a:lnTo>
                <a:lnTo>
                  <a:pt x="1763502" y="1003786"/>
                </a:lnTo>
                <a:lnTo>
                  <a:pt x="1764136" y="994258"/>
                </a:lnTo>
                <a:lnTo>
                  <a:pt x="1764453" y="984412"/>
                </a:lnTo>
                <a:lnTo>
                  <a:pt x="1764771" y="974566"/>
                </a:lnTo>
                <a:lnTo>
                  <a:pt x="1764453" y="962815"/>
                </a:lnTo>
                <a:lnTo>
                  <a:pt x="1763819" y="951063"/>
                </a:lnTo>
                <a:lnTo>
                  <a:pt x="1748598" y="950745"/>
                </a:lnTo>
                <a:lnTo>
                  <a:pt x="1733059" y="949793"/>
                </a:lnTo>
                <a:lnTo>
                  <a:pt x="1716886" y="948840"/>
                </a:lnTo>
                <a:lnTo>
                  <a:pt x="1701030" y="947569"/>
                </a:lnTo>
                <a:lnTo>
                  <a:pt x="1684223" y="945664"/>
                </a:lnTo>
                <a:lnTo>
                  <a:pt x="1667732" y="943758"/>
                </a:lnTo>
                <a:lnTo>
                  <a:pt x="1650925" y="941852"/>
                </a:lnTo>
                <a:lnTo>
                  <a:pt x="1634435" y="939629"/>
                </a:lnTo>
                <a:lnTo>
                  <a:pt x="1617628" y="937406"/>
                </a:lnTo>
                <a:lnTo>
                  <a:pt x="1600503" y="934548"/>
                </a:lnTo>
                <a:lnTo>
                  <a:pt x="1584013" y="931689"/>
                </a:lnTo>
                <a:lnTo>
                  <a:pt x="1567206" y="928513"/>
                </a:lnTo>
                <a:lnTo>
                  <a:pt x="1550716" y="925337"/>
                </a:lnTo>
                <a:lnTo>
                  <a:pt x="1533909" y="921526"/>
                </a:lnTo>
                <a:lnTo>
                  <a:pt x="1517736" y="917714"/>
                </a:lnTo>
                <a:lnTo>
                  <a:pt x="1502197" y="913903"/>
                </a:lnTo>
                <a:lnTo>
                  <a:pt x="1486024" y="909457"/>
                </a:lnTo>
                <a:lnTo>
                  <a:pt x="1470802" y="905010"/>
                </a:lnTo>
                <a:lnTo>
                  <a:pt x="1456215" y="900564"/>
                </a:lnTo>
                <a:lnTo>
                  <a:pt x="1441310" y="895164"/>
                </a:lnTo>
                <a:lnTo>
                  <a:pt x="1427357" y="890400"/>
                </a:lnTo>
                <a:lnTo>
                  <a:pt x="1413721" y="884683"/>
                </a:lnTo>
                <a:lnTo>
                  <a:pt x="1400719" y="879284"/>
                </a:lnTo>
                <a:lnTo>
                  <a:pt x="1388352" y="873250"/>
                </a:lnTo>
                <a:lnTo>
                  <a:pt x="1376618" y="867533"/>
                </a:lnTo>
                <a:lnTo>
                  <a:pt x="1365519" y="861181"/>
                </a:lnTo>
                <a:lnTo>
                  <a:pt x="1355054" y="854828"/>
                </a:lnTo>
                <a:lnTo>
                  <a:pt x="1345541" y="848159"/>
                </a:lnTo>
                <a:lnTo>
                  <a:pt x="1336661" y="841171"/>
                </a:lnTo>
                <a:lnTo>
                  <a:pt x="1329051" y="834184"/>
                </a:lnTo>
                <a:lnTo>
                  <a:pt x="1324928" y="830690"/>
                </a:lnTo>
                <a:lnTo>
                  <a:pt x="1321757" y="826879"/>
                </a:lnTo>
                <a:lnTo>
                  <a:pt x="1318586" y="823068"/>
                </a:lnTo>
                <a:lnTo>
                  <a:pt x="1315414" y="819574"/>
                </a:lnTo>
                <a:lnTo>
                  <a:pt x="1309706" y="811634"/>
                </a:lnTo>
                <a:lnTo>
                  <a:pt x="1303681" y="804647"/>
                </a:lnTo>
                <a:lnTo>
                  <a:pt x="1298607" y="798612"/>
                </a:lnTo>
                <a:lnTo>
                  <a:pt x="1293216" y="792578"/>
                </a:lnTo>
                <a:lnTo>
                  <a:pt x="1288142" y="787813"/>
                </a:lnTo>
                <a:lnTo>
                  <a:pt x="1283386" y="783367"/>
                </a:lnTo>
                <a:lnTo>
                  <a:pt x="1278312" y="779873"/>
                </a:lnTo>
                <a:lnTo>
                  <a:pt x="1273872" y="777015"/>
                </a:lnTo>
                <a:lnTo>
                  <a:pt x="1269432" y="774474"/>
                </a:lnTo>
                <a:lnTo>
                  <a:pt x="1265310" y="772251"/>
                </a:lnTo>
                <a:lnTo>
                  <a:pt x="1261187" y="770980"/>
                </a:lnTo>
                <a:lnTo>
                  <a:pt x="1257065" y="770028"/>
                </a:lnTo>
                <a:lnTo>
                  <a:pt x="1253576" y="769392"/>
                </a:lnTo>
                <a:lnTo>
                  <a:pt x="1249771" y="769392"/>
                </a:lnTo>
                <a:close/>
                <a:moveTo>
                  <a:pt x="1457483" y="500062"/>
                </a:moveTo>
                <a:lnTo>
                  <a:pt x="1467631" y="500380"/>
                </a:lnTo>
                <a:lnTo>
                  <a:pt x="1477462" y="500697"/>
                </a:lnTo>
                <a:lnTo>
                  <a:pt x="1487609" y="501650"/>
                </a:lnTo>
                <a:lnTo>
                  <a:pt x="1497757" y="502603"/>
                </a:lnTo>
                <a:lnTo>
                  <a:pt x="1507588" y="503874"/>
                </a:lnTo>
                <a:lnTo>
                  <a:pt x="1517419" y="505462"/>
                </a:lnTo>
                <a:lnTo>
                  <a:pt x="1527249" y="507685"/>
                </a:lnTo>
                <a:lnTo>
                  <a:pt x="1537080" y="509908"/>
                </a:lnTo>
                <a:lnTo>
                  <a:pt x="1546276" y="512449"/>
                </a:lnTo>
                <a:lnTo>
                  <a:pt x="1556107" y="514990"/>
                </a:lnTo>
                <a:lnTo>
                  <a:pt x="1565303" y="518483"/>
                </a:lnTo>
                <a:lnTo>
                  <a:pt x="1574817" y="521659"/>
                </a:lnTo>
                <a:lnTo>
                  <a:pt x="1584013" y="525153"/>
                </a:lnTo>
                <a:lnTo>
                  <a:pt x="1592893" y="528964"/>
                </a:lnTo>
                <a:lnTo>
                  <a:pt x="1602089" y="533093"/>
                </a:lnTo>
                <a:lnTo>
                  <a:pt x="1610968" y="537540"/>
                </a:lnTo>
                <a:lnTo>
                  <a:pt x="1619848" y="542304"/>
                </a:lnTo>
                <a:lnTo>
                  <a:pt x="1628410" y="547068"/>
                </a:lnTo>
                <a:lnTo>
                  <a:pt x="1636972" y="552150"/>
                </a:lnTo>
                <a:lnTo>
                  <a:pt x="1645534" y="557549"/>
                </a:lnTo>
                <a:lnTo>
                  <a:pt x="1654096" y="562948"/>
                </a:lnTo>
                <a:lnTo>
                  <a:pt x="1662024" y="568983"/>
                </a:lnTo>
                <a:lnTo>
                  <a:pt x="1670269" y="575017"/>
                </a:lnTo>
                <a:lnTo>
                  <a:pt x="1678197" y="581369"/>
                </a:lnTo>
                <a:lnTo>
                  <a:pt x="1685808" y="588039"/>
                </a:lnTo>
                <a:lnTo>
                  <a:pt x="1693736" y="594391"/>
                </a:lnTo>
                <a:lnTo>
                  <a:pt x="1701347" y="601696"/>
                </a:lnTo>
                <a:lnTo>
                  <a:pt x="1708641" y="608684"/>
                </a:lnTo>
                <a:lnTo>
                  <a:pt x="1715934" y="615989"/>
                </a:lnTo>
                <a:lnTo>
                  <a:pt x="1723228" y="623611"/>
                </a:lnTo>
                <a:lnTo>
                  <a:pt x="1729888" y="631234"/>
                </a:lnTo>
                <a:lnTo>
                  <a:pt x="1736864" y="639174"/>
                </a:lnTo>
                <a:lnTo>
                  <a:pt x="1743207" y="647432"/>
                </a:lnTo>
                <a:lnTo>
                  <a:pt x="1749866" y="655689"/>
                </a:lnTo>
                <a:lnTo>
                  <a:pt x="1756208" y="664265"/>
                </a:lnTo>
                <a:lnTo>
                  <a:pt x="1762234" y="673158"/>
                </a:lnTo>
                <a:lnTo>
                  <a:pt x="1768259" y="682051"/>
                </a:lnTo>
                <a:lnTo>
                  <a:pt x="1773967" y="690944"/>
                </a:lnTo>
                <a:lnTo>
                  <a:pt x="1779675" y="700154"/>
                </a:lnTo>
                <a:lnTo>
                  <a:pt x="1785066" y="709682"/>
                </a:lnTo>
                <a:lnTo>
                  <a:pt x="1790140" y="719211"/>
                </a:lnTo>
                <a:lnTo>
                  <a:pt x="1795531" y="728739"/>
                </a:lnTo>
                <a:lnTo>
                  <a:pt x="1800288" y="738902"/>
                </a:lnTo>
                <a:lnTo>
                  <a:pt x="1805045" y="748430"/>
                </a:lnTo>
                <a:lnTo>
                  <a:pt x="1809484" y="758594"/>
                </a:lnTo>
                <a:lnTo>
                  <a:pt x="1813924" y="769075"/>
                </a:lnTo>
                <a:lnTo>
                  <a:pt x="1817729" y="779556"/>
                </a:lnTo>
                <a:lnTo>
                  <a:pt x="1821535" y="790037"/>
                </a:lnTo>
                <a:lnTo>
                  <a:pt x="1825340" y="800835"/>
                </a:lnTo>
                <a:lnTo>
                  <a:pt x="1828828" y="811634"/>
                </a:lnTo>
                <a:lnTo>
                  <a:pt x="1832000" y="822750"/>
                </a:lnTo>
                <a:lnTo>
                  <a:pt x="1834854" y="833866"/>
                </a:lnTo>
                <a:lnTo>
                  <a:pt x="1837708" y="844983"/>
                </a:lnTo>
                <a:lnTo>
                  <a:pt x="1840245" y="856416"/>
                </a:lnTo>
                <a:lnTo>
                  <a:pt x="1842464" y="867850"/>
                </a:lnTo>
                <a:lnTo>
                  <a:pt x="1844684" y="879284"/>
                </a:lnTo>
                <a:lnTo>
                  <a:pt x="1846270" y="890718"/>
                </a:lnTo>
                <a:lnTo>
                  <a:pt x="1847855" y="902469"/>
                </a:lnTo>
                <a:lnTo>
                  <a:pt x="1849758" y="914221"/>
                </a:lnTo>
                <a:lnTo>
                  <a:pt x="1850710" y="926290"/>
                </a:lnTo>
                <a:lnTo>
                  <a:pt x="1851661" y="938359"/>
                </a:lnTo>
                <a:lnTo>
                  <a:pt x="1852295" y="950428"/>
                </a:lnTo>
                <a:lnTo>
                  <a:pt x="1852612" y="962497"/>
                </a:lnTo>
                <a:lnTo>
                  <a:pt x="1852612" y="974566"/>
                </a:lnTo>
                <a:lnTo>
                  <a:pt x="1852612" y="987270"/>
                </a:lnTo>
                <a:lnTo>
                  <a:pt x="1851978" y="999657"/>
                </a:lnTo>
                <a:lnTo>
                  <a:pt x="1851344" y="1012361"/>
                </a:lnTo>
                <a:lnTo>
                  <a:pt x="1850075" y="1024430"/>
                </a:lnTo>
                <a:lnTo>
                  <a:pt x="1848490" y="1036817"/>
                </a:lnTo>
                <a:lnTo>
                  <a:pt x="1846587" y="1048886"/>
                </a:lnTo>
                <a:lnTo>
                  <a:pt x="1844367" y="1060955"/>
                </a:lnTo>
                <a:lnTo>
                  <a:pt x="1842147" y="1072706"/>
                </a:lnTo>
                <a:lnTo>
                  <a:pt x="1839293" y="1084458"/>
                </a:lnTo>
                <a:lnTo>
                  <a:pt x="1836122" y="1095891"/>
                </a:lnTo>
                <a:lnTo>
                  <a:pt x="1832951" y="1107643"/>
                </a:lnTo>
                <a:lnTo>
                  <a:pt x="1829463" y="1118759"/>
                </a:lnTo>
                <a:lnTo>
                  <a:pt x="1825974" y="1130193"/>
                </a:lnTo>
                <a:lnTo>
                  <a:pt x="1821535" y="1141309"/>
                </a:lnTo>
                <a:lnTo>
                  <a:pt x="1817412" y="1152108"/>
                </a:lnTo>
                <a:lnTo>
                  <a:pt x="1812655" y="1162906"/>
                </a:lnTo>
                <a:lnTo>
                  <a:pt x="1807899" y="1173705"/>
                </a:lnTo>
                <a:lnTo>
                  <a:pt x="1803142" y="1184186"/>
                </a:lnTo>
                <a:lnTo>
                  <a:pt x="1797751" y="1194667"/>
                </a:lnTo>
                <a:lnTo>
                  <a:pt x="1792360" y="1204830"/>
                </a:lnTo>
                <a:lnTo>
                  <a:pt x="1786652" y="1214994"/>
                </a:lnTo>
                <a:lnTo>
                  <a:pt x="1780944" y="1224840"/>
                </a:lnTo>
                <a:lnTo>
                  <a:pt x="1774601" y="1234050"/>
                </a:lnTo>
                <a:lnTo>
                  <a:pt x="1768576" y="1243896"/>
                </a:lnTo>
                <a:lnTo>
                  <a:pt x="1762234" y="1253107"/>
                </a:lnTo>
                <a:lnTo>
                  <a:pt x="1755891" y="1262317"/>
                </a:lnTo>
                <a:lnTo>
                  <a:pt x="1748915" y="1271528"/>
                </a:lnTo>
                <a:lnTo>
                  <a:pt x="1741938" y="1280103"/>
                </a:lnTo>
                <a:lnTo>
                  <a:pt x="1735279" y="1288678"/>
                </a:lnTo>
                <a:lnTo>
                  <a:pt x="1727985" y="1297254"/>
                </a:lnTo>
                <a:lnTo>
                  <a:pt x="1720691" y="1305194"/>
                </a:lnTo>
                <a:lnTo>
                  <a:pt x="1713397" y="1313452"/>
                </a:lnTo>
                <a:lnTo>
                  <a:pt x="1705787" y="1321392"/>
                </a:lnTo>
                <a:lnTo>
                  <a:pt x="1698493" y="1329014"/>
                </a:lnTo>
                <a:lnTo>
                  <a:pt x="1690565" y="1336319"/>
                </a:lnTo>
                <a:lnTo>
                  <a:pt x="1682637" y="1343624"/>
                </a:lnTo>
                <a:lnTo>
                  <a:pt x="1674709" y="1350612"/>
                </a:lnTo>
                <a:lnTo>
                  <a:pt x="1666781" y="1357599"/>
                </a:lnTo>
                <a:lnTo>
                  <a:pt x="1658853" y="1364269"/>
                </a:lnTo>
                <a:lnTo>
                  <a:pt x="1650608" y="1370303"/>
                </a:lnTo>
                <a:lnTo>
                  <a:pt x="1642680" y="1376655"/>
                </a:lnTo>
                <a:lnTo>
                  <a:pt x="1634435" y="1382372"/>
                </a:lnTo>
                <a:lnTo>
                  <a:pt x="1626190" y="1388407"/>
                </a:lnTo>
                <a:lnTo>
                  <a:pt x="1617945" y="1393806"/>
                </a:lnTo>
                <a:lnTo>
                  <a:pt x="1609700" y="1399205"/>
                </a:lnTo>
                <a:lnTo>
                  <a:pt x="1601455" y="1403970"/>
                </a:lnTo>
                <a:lnTo>
                  <a:pt x="1592893" y="1408416"/>
                </a:lnTo>
                <a:lnTo>
                  <a:pt x="1584648" y="1413180"/>
                </a:lnTo>
                <a:lnTo>
                  <a:pt x="1576403" y="1417309"/>
                </a:lnTo>
                <a:lnTo>
                  <a:pt x="1568157" y="1421120"/>
                </a:lnTo>
                <a:lnTo>
                  <a:pt x="1559912" y="1425249"/>
                </a:lnTo>
                <a:lnTo>
                  <a:pt x="1551667" y="1428743"/>
                </a:lnTo>
                <a:lnTo>
                  <a:pt x="1543422" y="1431601"/>
                </a:lnTo>
                <a:lnTo>
                  <a:pt x="1535177" y="1434777"/>
                </a:lnTo>
                <a:lnTo>
                  <a:pt x="1527249" y="1437636"/>
                </a:lnTo>
                <a:lnTo>
                  <a:pt x="1519004" y="1439859"/>
                </a:lnTo>
                <a:lnTo>
                  <a:pt x="1510759" y="1442082"/>
                </a:lnTo>
                <a:lnTo>
                  <a:pt x="1503148" y="1443670"/>
                </a:lnTo>
                <a:lnTo>
                  <a:pt x="1495220" y="1445576"/>
                </a:lnTo>
                <a:lnTo>
                  <a:pt x="1487292" y="1446846"/>
                </a:lnTo>
                <a:lnTo>
                  <a:pt x="1479999" y="1448117"/>
                </a:lnTo>
                <a:lnTo>
                  <a:pt x="1472071" y="1448752"/>
                </a:lnTo>
                <a:lnTo>
                  <a:pt x="1464460" y="1449070"/>
                </a:lnTo>
                <a:lnTo>
                  <a:pt x="1457483" y="1449387"/>
                </a:lnTo>
                <a:lnTo>
                  <a:pt x="1449872" y="1449070"/>
                </a:lnTo>
                <a:lnTo>
                  <a:pt x="1442579" y="1448752"/>
                </a:lnTo>
                <a:lnTo>
                  <a:pt x="1434968" y="1448117"/>
                </a:lnTo>
                <a:lnTo>
                  <a:pt x="1427357" y="1446846"/>
                </a:lnTo>
                <a:lnTo>
                  <a:pt x="1419429" y="1445576"/>
                </a:lnTo>
                <a:lnTo>
                  <a:pt x="1411818" y="1443670"/>
                </a:lnTo>
                <a:lnTo>
                  <a:pt x="1403573" y="1442082"/>
                </a:lnTo>
                <a:lnTo>
                  <a:pt x="1395645" y="1439859"/>
                </a:lnTo>
                <a:lnTo>
                  <a:pt x="1387717" y="1437636"/>
                </a:lnTo>
                <a:lnTo>
                  <a:pt x="1379472" y="1434777"/>
                </a:lnTo>
                <a:lnTo>
                  <a:pt x="1371227" y="1431601"/>
                </a:lnTo>
                <a:lnTo>
                  <a:pt x="1362982" y="1428743"/>
                </a:lnTo>
                <a:lnTo>
                  <a:pt x="1355054" y="1425249"/>
                </a:lnTo>
                <a:lnTo>
                  <a:pt x="1346492" y="1421120"/>
                </a:lnTo>
                <a:lnTo>
                  <a:pt x="1338247" y="1417309"/>
                </a:lnTo>
                <a:lnTo>
                  <a:pt x="1330002" y="1413180"/>
                </a:lnTo>
                <a:lnTo>
                  <a:pt x="1321757" y="1408416"/>
                </a:lnTo>
                <a:lnTo>
                  <a:pt x="1313195" y="1403970"/>
                </a:lnTo>
                <a:lnTo>
                  <a:pt x="1304950" y="1399205"/>
                </a:lnTo>
                <a:lnTo>
                  <a:pt x="1296705" y="1393806"/>
                </a:lnTo>
                <a:lnTo>
                  <a:pt x="1288459" y="1388407"/>
                </a:lnTo>
                <a:lnTo>
                  <a:pt x="1280214" y="1382372"/>
                </a:lnTo>
                <a:lnTo>
                  <a:pt x="1272286" y="1376655"/>
                </a:lnTo>
                <a:lnTo>
                  <a:pt x="1264041" y="1370303"/>
                </a:lnTo>
                <a:lnTo>
                  <a:pt x="1255796" y="1364269"/>
                </a:lnTo>
                <a:lnTo>
                  <a:pt x="1247551" y="1357599"/>
                </a:lnTo>
                <a:lnTo>
                  <a:pt x="1239940" y="1350612"/>
                </a:lnTo>
                <a:lnTo>
                  <a:pt x="1232012" y="1343624"/>
                </a:lnTo>
                <a:lnTo>
                  <a:pt x="1224085" y="1336319"/>
                </a:lnTo>
                <a:lnTo>
                  <a:pt x="1216474" y="1329014"/>
                </a:lnTo>
                <a:lnTo>
                  <a:pt x="1208863" y="1321392"/>
                </a:lnTo>
                <a:lnTo>
                  <a:pt x="1201252" y="1313452"/>
                </a:lnTo>
                <a:lnTo>
                  <a:pt x="1193958" y="1305194"/>
                </a:lnTo>
                <a:lnTo>
                  <a:pt x="1186665" y="1297254"/>
                </a:lnTo>
                <a:lnTo>
                  <a:pt x="1179688" y="1288678"/>
                </a:lnTo>
                <a:lnTo>
                  <a:pt x="1172711" y="1280103"/>
                </a:lnTo>
                <a:lnTo>
                  <a:pt x="1165735" y="1271528"/>
                </a:lnTo>
                <a:lnTo>
                  <a:pt x="1159075" y="1262317"/>
                </a:lnTo>
                <a:lnTo>
                  <a:pt x="1152416" y="1253107"/>
                </a:lnTo>
                <a:lnTo>
                  <a:pt x="1146073" y="1243896"/>
                </a:lnTo>
                <a:lnTo>
                  <a:pt x="1139731" y="1234050"/>
                </a:lnTo>
                <a:lnTo>
                  <a:pt x="1134023" y="1224840"/>
                </a:lnTo>
                <a:lnTo>
                  <a:pt x="1127998" y="1214994"/>
                </a:lnTo>
                <a:lnTo>
                  <a:pt x="1122607" y="1204830"/>
                </a:lnTo>
                <a:lnTo>
                  <a:pt x="1116899" y="1194667"/>
                </a:lnTo>
                <a:lnTo>
                  <a:pt x="1111825" y="1184186"/>
                </a:lnTo>
                <a:lnTo>
                  <a:pt x="1106751" y="1173705"/>
                </a:lnTo>
                <a:lnTo>
                  <a:pt x="1101994" y="1162906"/>
                </a:lnTo>
                <a:lnTo>
                  <a:pt x="1097237" y="1152108"/>
                </a:lnTo>
                <a:lnTo>
                  <a:pt x="1093115" y="1141309"/>
                </a:lnTo>
                <a:lnTo>
                  <a:pt x="1088992" y="1130193"/>
                </a:lnTo>
                <a:lnTo>
                  <a:pt x="1085187" y="1118759"/>
                </a:lnTo>
                <a:lnTo>
                  <a:pt x="1081699" y="1107643"/>
                </a:lnTo>
                <a:lnTo>
                  <a:pt x="1078527" y="1095891"/>
                </a:lnTo>
                <a:lnTo>
                  <a:pt x="1075356" y="1084458"/>
                </a:lnTo>
                <a:lnTo>
                  <a:pt x="1072502" y="1072706"/>
                </a:lnTo>
                <a:lnTo>
                  <a:pt x="1070282" y="1060955"/>
                </a:lnTo>
                <a:lnTo>
                  <a:pt x="1068062" y="1048886"/>
                </a:lnTo>
                <a:lnTo>
                  <a:pt x="1066477" y="1036817"/>
                </a:lnTo>
                <a:lnTo>
                  <a:pt x="1064891" y="1024430"/>
                </a:lnTo>
                <a:lnTo>
                  <a:pt x="1063623" y="1012361"/>
                </a:lnTo>
                <a:lnTo>
                  <a:pt x="1062671" y="999657"/>
                </a:lnTo>
                <a:lnTo>
                  <a:pt x="1062037" y="987270"/>
                </a:lnTo>
                <a:lnTo>
                  <a:pt x="1062037" y="974566"/>
                </a:lnTo>
                <a:lnTo>
                  <a:pt x="1062037" y="962497"/>
                </a:lnTo>
                <a:lnTo>
                  <a:pt x="1062354" y="950428"/>
                </a:lnTo>
                <a:lnTo>
                  <a:pt x="1063306" y="938359"/>
                </a:lnTo>
                <a:lnTo>
                  <a:pt x="1064257" y="926290"/>
                </a:lnTo>
                <a:lnTo>
                  <a:pt x="1065208" y="914221"/>
                </a:lnTo>
                <a:lnTo>
                  <a:pt x="1066794" y="902469"/>
                </a:lnTo>
                <a:lnTo>
                  <a:pt x="1068380" y="890718"/>
                </a:lnTo>
                <a:lnTo>
                  <a:pt x="1069965" y="879284"/>
                </a:lnTo>
                <a:lnTo>
                  <a:pt x="1072185" y="867850"/>
                </a:lnTo>
                <a:lnTo>
                  <a:pt x="1074405" y="856416"/>
                </a:lnTo>
                <a:lnTo>
                  <a:pt x="1077259" y="844983"/>
                </a:lnTo>
                <a:lnTo>
                  <a:pt x="1079796" y="833866"/>
                </a:lnTo>
                <a:lnTo>
                  <a:pt x="1082650" y="822750"/>
                </a:lnTo>
                <a:lnTo>
                  <a:pt x="1085821" y="811634"/>
                </a:lnTo>
                <a:lnTo>
                  <a:pt x="1089627" y="800835"/>
                </a:lnTo>
                <a:lnTo>
                  <a:pt x="1093115" y="790037"/>
                </a:lnTo>
                <a:lnTo>
                  <a:pt x="1096920" y="779556"/>
                </a:lnTo>
                <a:lnTo>
                  <a:pt x="1101043" y="769075"/>
                </a:lnTo>
                <a:lnTo>
                  <a:pt x="1105165" y="758594"/>
                </a:lnTo>
                <a:lnTo>
                  <a:pt x="1109922" y="748430"/>
                </a:lnTo>
                <a:lnTo>
                  <a:pt x="1114362" y="738902"/>
                </a:lnTo>
                <a:lnTo>
                  <a:pt x="1119118" y="728739"/>
                </a:lnTo>
                <a:lnTo>
                  <a:pt x="1124509" y="719211"/>
                </a:lnTo>
                <a:lnTo>
                  <a:pt x="1129583" y="709682"/>
                </a:lnTo>
                <a:lnTo>
                  <a:pt x="1135291" y="700154"/>
                </a:lnTo>
                <a:lnTo>
                  <a:pt x="1140682" y="690944"/>
                </a:lnTo>
                <a:lnTo>
                  <a:pt x="1146391" y="682051"/>
                </a:lnTo>
                <a:lnTo>
                  <a:pt x="1152416" y="673158"/>
                </a:lnTo>
                <a:lnTo>
                  <a:pt x="1158758" y="664265"/>
                </a:lnTo>
                <a:lnTo>
                  <a:pt x="1164783" y="655689"/>
                </a:lnTo>
                <a:lnTo>
                  <a:pt x="1171443" y="647432"/>
                </a:lnTo>
                <a:lnTo>
                  <a:pt x="1177785" y="639174"/>
                </a:lnTo>
                <a:lnTo>
                  <a:pt x="1184762" y="631234"/>
                </a:lnTo>
                <a:lnTo>
                  <a:pt x="1191738" y="623611"/>
                </a:lnTo>
                <a:lnTo>
                  <a:pt x="1198715" y="615989"/>
                </a:lnTo>
                <a:lnTo>
                  <a:pt x="1206009" y="608684"/>
                </a:lnTo>
                <a:lnTo>
                  <a:pt x="1213620" y="601696"/>
                </a:lnTo>
                <a:lnTo>
                  <a:pt x="1220913" y="594391"/>
                </a:lnTo>
                <a:lnTo>
                  <a:pt x="1228841" y="588039"/>
                </a:lnTo>
                <a:lnTo>
                  <a:pt x="1236769" y="581369"/>
                </a:lnTo>
                <a:lnTo>
                  <a:pt x="1244380" y="575017"/>
                </a:lnTo>
                <a:lnTo>
                  <a:pt x="1252625" y="568983"/>
                </a:lnTo>
                <a:lnTo>
                  <a:pt x="1260870" y="562948"/>
                </a:lnTo>
                <a:lnTo>
                  <a:pt x="1269115" y="557549"/>
                </a:lnTo>
                <a:lnTo>
                  <a:pt x="1277360" y="552150"/>
                </a:lnTo>
                <a:lnTo>
                  <a:pt x="1286240" y="547068"/>
                </a:lnTo>
                <a:lnTo>
                  <a:pt x="1294802" y="542304"/>
                </a:lnTo>
                <a:lnTo>
                  <a:pt x="1303364" y="537540"/>
                </a:lnTo>
                <a:lnTo>
                  <a:pt x="1312560" y="533093"/>
                </a:lnTo>
                <a:lnTo>
                  <a:pt x="1321757" y="528964"/>
                </a:lnTo>
                <a:lnTo>
                  <a:pt x="1330953" y="525153"/>
                </a:lnTo>
                <a:lnTo>
                  <a:pt x="1339833" y="521659"/>
                </a:lnTo>
                <a:lnTo>
                  <a:pt x="1349029" y="518483"/>
                </a:lnTo>
                <a:lnTo>
                  <a:pt x="1358542" y="514990"/>
                </a:lnTo>
                <a:lnTo>
                  <a:pt x="1368056" y="512449"/>
                </a:lnTo>
                <a:lnTo>
                  <a:pt x="1377887" y="509908"/>
                </a:lnTo>
                <a:lnTo>
                  <a:pt x="1387717" y="507685"/>
                </a:lnTo>
                <a:lnTo>
                  <a:pt x="1397231" y="505462"/>
                </a:lnTo>
                <a:lnTo>
                  <a:pt x="1407062" y="503874"/>
                </a:lnTo>
                <a:lnTo>
                  <a:pt x="1416892" y="502603"/>
                </a:lnTo>
                <a:lnTo>
                  <a:pt x="1427040" y="501650"/>
                </a:lnTo>
                <a:lnTo>
                  <a:pt x="1437188" y="500697"/>
                </a:lnTo>
                <a:lnTo>
                  <a:pt x="1447336" y="500380"/>
                </a:lnTo>
                <a:lnTo>
                  <a:pt x="1457483" y="500062"/>
                </a:lnTo>
                <a:close/>
                <a:moveTo>
                  <a:pt x="716008" y="249237"/>
                </a:moveTo>
                <a:lnTo>
                  <a:pt x="795913" y="249237"/>
                </a:lnTo>
                <a:lnTo>
                  <a:pt x="795913" y="374499"/>
                </a:lnTo>
                <a:lnTo>
                  <a:pt x="810181" y="375133"/>
                </a:lnTo>
                <a:lnTo>
                  <a:pt x="823816" y="376402"/>
                </a:lnTo>
                <a:lnTo>
                  <a:pt x="837133" y="377670"/>
                </a:lnTo>
                <a:lnTo>
                  <a:pt x="849500" y="379890"/>
                </a:lnTo>
                <a:lnTo>
                  <a:pt x="861549" y="381793"/>
                </a:lnTo>
                <a:lnTo>
                  <a:pt x="873281" y="384330"/>
                </a:lnTo>
                <a:lnTo>
                  <a:pt x="884379" y="386867"/>
                </a:lnTo>
                <a:lnTo>
                  <a:pt x="894842" y="389721"/>
                </a:lnTo>
                <a:lnTo>
                  <a:pt x="904989" y="393209"/>
                </a:lnTo>
                <a:lnTo>
                  <a:pt x="914819" y="396698"/>
                </a:lnTo>
                <a:lnTo>
                  <a:pt x="924014" y="400186"/>
                </a:lnTo>
                <a:lnTo>
                  <a:pt x="932575" y="403991"/>
                </a:lnTo>
                <a:lnTo>
                  <a:pt x="941136" y="407797"/>
                </a:lnTo>
                <a:lnTo>
                  <a:pt x="949381" y="411602"/>
                </a:lnTo>
                <a:lnTo>
                  <a:pt x="956673" y="415725"/>
                </a:lnTo>
                <a:lnTo>
                  <a:pt x="963966" y="419847"/>
                </a:lnTo>
                <a:lnTo>
                  <a:pt x="931624" y="504836"/>
                </a:lnTo>
                <a:lnTo>
                  <a:pt x="920209" y="498810"/>
                </a:lnTo>
                <a:lnTo>
                  <a:pt x="906257" y="491517"/>
                </a:lnTo>
                <a:lnTo>
                  <a:pt x="898330" y="488028"/>
                </a:lnTo>
                <a:lnTo>
                  <a:pt x="890086" y="484540"/>
                </a:lnTo>
                <a:lnTo>
                  <a:pt x="880891" y="480735"/>
                </a:lnTo>
                <a:lnTo>
                  <a:pt x="871061" y="477246"/>
                </a:lnTo>
                <a:lnTo>
                  <a:pt x="860597" y="474075"/>
                </a:lnTo>
                <a:lnTo>
                  <a:pt x="849500" y="470904"/>
                </a:lnTo>
                <a:lnTo>
                  <a:pt x="837767" y="468367"/>
                </a:lnTo>
                <a:lnTo>
                  <a:pt x="825401" y="465830"/>
                </a:lnTo>
                <a:lnTo>
                  <a:pt x="812401" y="463927"/>
                </a:lnTo>
                <a:lnTo>
                  <a:pt x="798449" y="462659"/>
                </a:lnTo>
                <a:lnTo>
                  <a:pt x="783863" y="461707"/>
                </a:lnTo>
                <a:lnTo>
                  <a:pt x="768960" y="461390"/>
                </a:lnTo>
                <a:lnTo>
                  <a:pt x="759765" y="461390"/>
                </a:lnTo>
                <a:lnTo>
                  <a:pt x="751204" y="462024"/>
                </a:lnTo>
                <a:lnTo>
                  <a:pt x="742643" y="462659"/>
                </a:lnTo>
                <a:lnTo>
                  <a:pt x="734398" y="463927"/>
                </a:lnTo>
                <a:lnTo>
                  <a:pt x="726471" y="465196"/>
                </a:lnTo>
                <a:lnTo>
                  <a:pt x="719496" y="467098"/>
                </a:lnTo>
                <a:lnTo>
                  <a:pt x="712203" y="469001"/>
                </a:lnTo>
                <a:lnTo>
                  <a:pt x="705544" y="471538"/>
                </a:lnTo>
                <a:lnTo>
                  <a:pt x="699202" y="473758"/>
                </a:lnTo>
                <a:lnTo>
                  <a:pt x="693178" y="476612"/>
                </a:lnTo>
                <a:lnTo>
                  <a:pt x="687153" y="479466"/>
                </a:lnTo>
                <a:lnTo>
                  <a:pt x="682080" y="482637"/>
                </a:lnTo>
                <a:lnTo>
                  <a:pt x="676689" y="486126"/>
                </a:lnTo>
                <a:lnTo>
                  <a:pt x="671933" y="489614"/>
                </a:lnTo>
                <a:lnTo>
                  <a:pt x="667177" y="493419"/>
                </a:lnTo>
                <a:lnTo>
                  <a:pt x="663055" y="497542"/>
                </a:lnTo>
                <a:lnTo>
                  <a:pt x="659250" y="501348"/>
                </a:lnTo>
                <a:lnTo>
                  <a:pt x="655445" y="505470"/>
                </a:lnTo>
                <a:lnTo>
                  <a:pt x="652274" y="509910"/>
                </a:lnTo>
                <a:lnTo>
                  <a:pt x="649103" y="514350"/>
                </a:lnTo>
                <a:lnTo>
                  <a:pt x="646249" y="519107"/>
                </a:lnTo>
                <a:lnTo>
                  <a:pt x="643713" y="523546"/>
                </a:lnTo>
                <a:lnTo>
                  <a:pt x="641493" y="528303"/>
                </a:lnTo>
                <a:lnTo>
                  <a:pt x="639591" y="533060"/>
                </a:lnTo>
                <a:lnTo>
                  <a:pt x="637688" y="537817"/>
                </a:lnTo>
                <a:lnTo>
                  <a:pt x="636420" y="542891"/>
                </a:lnTo>
                <a:lnTo>
                  <a:pt x="635152" y="547647"/>
                </a:lnTo>
                <a:lnTo>
                  <a:pt x="633566" y="552721"/>
                </a:lnTo>
                <a:lnTo>
                  <a:pt x="632932" y="557478"/>
                </a:lnTo>
                <a:lnTo>
                  <a:pt x="632298" y="562235"/>
                </a:lnTo>
                <a:lnTo>
                  <a:pt x="631981" y="567309"/>
                </a:lnTo>
                <a:lnTo>
                  <a:pt x="631981" y="572066"/>
                </a:lnTo>
                <a:lnTo>
                  <a:pt x="631981" y="578408"/>
                </a:lnTo>
                <a:lnTo>
                  <a:pt x="632615" y="584433"/>
                </a:lnTo>
                <a:lnTo>
                  <a:pt x="633249" y="590459"/>
                </a:lnTo>
                <a:lnTo>
                  <a:pt x="634200" y="595850"/>
                </a:lnTo>
                <a:lnTo>
                  <a:pt x="635786" y="601558"/>
                </a:lnTo>
                <a:lnTo>
                  <a:pt x="637371" y="606632"/>
                </a:lnTo>
                <a:lnTo>
                  <a:pt x="639274" y="612023"/>
                </a:lnTo>
                <a:lnTo>
                  <a:pt x="641176" y="617097"/>
                </a:lnTo>
                <a:lnTo>
                  <a:pt x="643713" y="622171"/>
                </a:lnTo>
                <a:lnTo>
                  <a:pt x="646249" y="626927"/>
                </a:lnTo>
                <a:lnTo>
                  <a:pt x="649737" y="631367"/>
                </a:lnTo>
                <a:lnTo>
                  <a:pt x="652908" y="636124"/>
                </a:lnTo>
                <a:lnTo>
                  <a:pt x="656713" y="640564"/>
                </a:lnTo>
                <a:lnTo>
                  <a:pt x="660835" y="645320"/>
                </a:lnTo>
                <a:lnTo>
                  <a:pt x="665274" y="649443"/>
                </a:lnTo>
                <a:lnTo>
                  <a:pt x="670031" y="653566"/>
                </a:lnTo>
                <a:lnTo>
                  <a:pt x="675104" y="658005"/>
                </a:lnTo>
                <a:lnTo>
                  <a:pt x="680177" y="662128"/>
                </a:lnTo>
                <a:lnTo>
                  <a:pt x="686202" y="665933"/>
                </a:lnTo>
                <a:lnTo>
                  <a:pt x="691909" y="670373"/>
                </a:lnTo>
                <a:lnTo>
                  <a:pt x="698568" y="674178"/>
                </a:lnTo>
                <a:lnTo>
                  <a:pt x="705227" y="678301"/>
                </a:lnTo>
                <a:lnTo>
                  <a:pt x="719813" y="686229"/>
                </a:lnTo>
                <a:lnTo>
                  <a:pt x="735667" y="694474"/>
                </a:lnTo>
                <a:lnTo>
                  <a:pt x="753106" y="702402"/>
                </a:lnTo>
                <a:lnTo>
                  <a:pt x="771814" y="710964"/>
                </a:lnTo>
                <a:lnTo>
                  <a:pt x="792108" y="719527"/>
                </a:lnTo>
                <a:lnTo>
                  <a:pt x="804474" y="724600"/>
                </a:lnTo>
                <a:lnTo>
                  <a:pt x="816206" y="729991"/>
                </a:lnTo>
                <a:lnTo>
                  <a:pt x="827621" y="735065"/>
                </a:lnTo>
                <a:lnTo>
                  <a:pt x="838719" y="740774"/>
                </a:lnTo>
                <a:lnTo>
                  <a:pt x="849500" y="745847"/>
                </a:lnTo>
                <a:lnTo>
                  <a:pt x="859963" y="751873"/>
                </a:lnTo>
                <a:lnTo>
                  <a:pt x="870110" y="757264"/>
                </a:lnTo>
                <a:lnTo>
                  <a:pt x="879622" y="763289"/>
                </a:lnTo>
                <a:lnTo>
                  <a:pt x="888501" y="768997"/>
                </a:lnTo>
                <a:lnTo>
                  <a:pt x="897379" y="775340"/>
                </a:lnTo>
                <a:lnTo>
                  <a:pt x="905940" y="781365"/>
                </a:lnTo>
                <a:lnTo>
                  <a:pt x="914184" y="788024"/>
                </a:lnTo>
                <a:lnTo>
                  <a:pt x="921477" y="794367"/>
                </a:lnTo>
                <a:lnTo>
                  <a:pt x="928770" y="801026"/>
                </a:lnTo>
                <a:lnTo>
                  <a:pt x="935746" y="808003"/>
                </a:lnTo>
                <a:lnTo>
                  <a:pt x="942088" y="814980"/>
                </a:lnTo>
                <a:lnTo>
                  <a:pt x="948429" y="822273"/>
                </a:lnTo>
                <a:lnTo>
                  <a:pt x="953820" y="829250"/>
                </a:lnTo>
                <a:lnTo>
                  <a:pt x="959210" y="837178"/>
                </a:lnTo>
                <a:lnTo>
                  <a:pt x="963966" y="844789"/>
                </a:lnTo>
                <a:lnTo>
                  <a:pt x="968406" y="852717"/>
                </a:lnTo>
                <a:lnTo>
                  <a:pt x="972845" y="860962"/>
                </a:lnTo>
                <a:lnTo>
                  <a:pt x="976333" y="869524"/>
                </a:lnTo>
                <a:lnTo>
                  <a:pt x="979503" y="878087"/>
                </a:lnTo>
                <a:lnTo>
                  <a:pt x="982674" y="886966"/>
                </a:lnTo>
                <a:lnTo>
                  <a:pt x="985211" y="895845"/>
                </a:lnTo>
                <a:lnTo>
                  <a:pt x="987431" y="905359"/>
                </a:lnTo>
                <a:lnTo>
                  <a:pt x="989016" y="914873"/>
                </a:lnTo>
                <a:lnTo>
                  <a:pt x="990284" y="925020"/>
                </a:lnTo>
                <a:lnTo>
                  <a:pt x="991236" y="935168"/>
                </a:lnTo>
                <a:lnTo>
                  <a:pt x="991870" y="944999"/>
                </a:lnTo>
                <a:lnTo>
                  <a:pt x="992187" y="955781"/>
                </a:lnTo>
                <a:lnTo>
                  <a:pt x="991870" y="965295"/>
                </a:lnTo>
                <a:lnTo>
                  <a:pt x="991236" y="974808"/>
                </a:lnTo>
                <a:lnTo>
                  <a:pt x="990284" y="984322"/>
                </a:lnTo>
                <a:lnTo>
                  <a:pt x="989016" y="993835"/>
                </a:lnTo>
                <a:lnTo>
                  <a:pt x="987113" y="1002715"/>
                </a:lnTo>
                <a:lnTo>
                  <a:pt x="984894" y="1012228"/>
                </a:lnTo>
                <a:lnTo>
                  <a:pt x="982357" y="1021108"/>
                </a:lnTo>
                <a:lnTo>
                  <a:pt x="978869" y="1030304"/>
                </a:lnTo>
                <a:lnTo>
                  <a:pt x="975698" y="1039184"/>
                </a:lnTo>
                <a:lnTo>
                  <a:pt x="971893" y="1047429"/>
                </a:lnTo>
                <a:lnTo>
                  <a:pt x="967454" y="1055991"/>
                </a:lnTo>
                <a:lnTo>
                  <a:pt x="962698" y="1064553"/>
                </a:lnTo>
                <a:lnTo>
                  <a:pt x="957625" y="1072481"/>
                </a:lnTo>
                <a:lnTo>
                  <a:pt x="952234" y="1080409"/>
                </a:lnTo>
                <a:lnTo>
                  <a:pt x="946210" y="1088337"/>
                </a:lnTo>
                <a:lnTo>
                  <a:pt x="940185" y="1095631"/>
                </a:lnTo>
                <a:lnTo>
                  <a:pt x="933526" y="1102925"/>
                </a:lnTo>
                <a:lnTo>
                  <a:pt x="926551" y="1110219"/>
                </a:lnTo>
                <a:lnTo>
                  <a:pt x="918941" y="1116561"/>
                </a:lnTo>
                <a:lnTo>
                  <a:pt x="911014" y="1123221"/>
                </a:lnTo>
                <a:lnTo>
                  <a:pt x="903087" y="1129246"/>
                </a:lnTo>
                <a:lnTo>
                  <a:pt x="894525" y="1135271"/>
                </a:lnTo>
                <a:lnTo>
                  <a:pt x="885647" y="1140979"/>
                </a:lnTo>
                <a:lnTo>
                  <a:pt x="876134" y="1146370"/>
                </a:lnTo>
                <a:lnTo>
                  <a:pt x="866622" y="1151127"/>
                </a:lnTo>
                <a:lnTo>
                  <a:pt x="856475" y="1155884"/>
                </a:lnTo>
                <a:lnTo>
                  <a:pt x="846012" y="1160006"/>
                </a:lnTo>
                <a:lnTo>
                  <a:pt x="835231" y="1163812"/>
                </a:lnTo>
                <a:lnTo>
                  <a:pt x="824133" y="1167617"/>
                </a:lnTo>
                <a:lnTo>
                  <a:pt x="812401" y="1170471"/>
                </a:lnTo>
                <a:lnTo>
                  <a:pt x="800669" y="1173008"/>
                </a:lnTo>
                <a:lnTo>
                  <a:pt x="788303" y="1175228"/>
                </a:lnTo>
                <a:lnTo>
                  <a:pt x="788303" y="1309687"/>
                </a:lnTo>
                <a:lnTo>
                  <a:pt x="707129" y="1309687"/>
                </a:lnTo>
                <a:lnTo>
                  <a:pt x="707129" y="1179351"/>
                </a:lnTo>
                <a:lnTo>
                  <a:pt x="692861" y="1179034"/>
                </a:lnTo>
                <a:lnTo>
                  <a:pt x="678592" y="1178082"/>
                </a:lnTo>
                <a:lnTo>
                  <a:pt x="664640" y="1176180"/>
                </a:lnTo>
                <a:lnTo>
                  <a:pt x="650689" y="1174277"/>
                </a:lnTo>
                <a:lnTo>
                  <a:pt x="637054" y="1172057"/>
                </a:lnTo>
                <a:lnTo>
                  <a:pt x="623102" y="1169520"/>
                </a:lnTo>
                <a:lnTo>
                  <a:pt x="609785" y="1166349"/>
                </a:lnTo>
                <a:lnTo>
                  <a:pt x="596785" y="1162543"/>
                </a:lnTo>
                <a:lnTo>
                  <a:pt x="584101" y="1158738"/>
                </a:lnTo>
                <a:lnTo>
                  <a:pt x="572052" y="1154615"/>
                </a:lnTo>
                <a:lnTo>
                  <a:pt x="560003" y="1149859"/>
                </a:lnTo>
                <a:lnTo>
                  <a:pt x="548588" y="1144785"/>
                </a:lnTo>
                <a:lnTo>
                  <a:pt x="537807" y="1139394"/>
                </a:lnTo>
                <a:lnTo>
                  <a:pt x="527660" y="1134320"/>
                </a:lnTo>
                <a:lnTo>
                  <a:pt x="518148" y="1128294"/>
                </a:lnTo>
                <a:lnTo>
                  <a:pt x="509587" y="1122586"/>
                </a:lnTo>
                <a:lnTo>
                  <a:pt x="540027" y="1036012"/>
                </a:lnTo>
                <a:lnTo>
                  <a:pt x="549222" y="1041721"/>
                </a:lnTo>
                <a:lnTo>
                  <a:pt x="558735" y="1047112"/>
                </a:lnTo>
                <a:lnTo>
                  <a:pt x="568564" y="1052820"/>
                </a:lnTo>
                <a:lnTo>
                  <a:pt x="579028" y="1057577"/>
                </a:lnTo>
                <a:lnTo>
                  <a:pt x="589492" y="1062651"/>
                </a:lnTo>
                <a:lnTo>
                  <a:pt x="600590" y="1067090"/>
                </a:lnTo>
                <a:lnTo>
                  <a:pt x="612004" y="1071213"/>
                </a:lnTo>
                <a:lnTo>
                  <a:pt x="623737" y="1075335"/>
                </a:lnTo>
                <a:lnTo>
                  <a:pt x="635786" y="1078824"/>
                </a:lnTo>
                <a:lnTo>
                  <a:pt x="648152" y="1081995"/>
                </a:lnTo>
                <a:lnTo>
                  <a:pt x="660518" y="1084849"/>
                </a:lnTo>
                <a:lnTo>
                  <a:pt x="673201" y="1087069"/>
                </a:lnTo>
                <a:lnTo>
                  <a:pt x="686202" y="1088972"/>
                </a:lnTo>
                <a:lnTo>
                  <a:pt x="699519" y="1090240"/>
                </a:lnTo>
                <a:lnTo>
                  <a:pt x="712520" y="1091191"/>
                </a:lnTo>
                <a:lnTo>
                  <a:pt x="726154" y="1091509"/>
                </a:lnTo>
                <a:lnTo>
                  <a:pt x="734716" y="1091191"/>
                </a:lnTo>
                <a:lnTo>
                  <a:pt x="743277" y="1090874"/>
                </a:lnTo>
                <a:lnTo>
                  <a:pt x="751521" y="1090240"/>
                </a:lnTo>
                <a:lnTo>
                  <a:pt x="759131" y="1088972"/>
                </a:lnTo>
                <a:lnTo>
                  <a:pt x="767058" y="1087703"/>
                </a:lnTo>
                <a:lnTo>
                  <a:pt x="774668" y="1086117"/>
                </a:lnTo>
                <a:lnTo>
                  <a:pt x="781644" y="1083898"/>
                </a:lnTo>
                <a:lnTo>
                  <a:pt x="788937" y="1081995"/>
                </a:lnTo>
                <a:lnTo>
                  <a:pt x="795595" y="1079458"/>
                </a:lnTo>
                <a:lnTo>
                  <a:pt x="802571" y="1076921"/>
                </a:lnTo>
                <a:lnTo>
                  <a:pt x="809230" y="1074067"/>
                </a:lnTo>
                <a:lnTo>
                  <a:pt x="815255" y="1070579"/>
                </a:lnTo>
                <a:lnTo>
                  <a:pt x="821279" y="1067407"/>
                </a:lnTo>
                <a:lnTo>
                  <a:pt x="826987" y="1063919"/>
                </a:lnTo>
                <a:lnTo>
                  <a:pt x="832377" y="1059796"/>
                </a:lnTo>
                <a:lnTo>
                  <a:pt x="837450" y="1055674"/>
                </a:lnTo>
                <a:lnTo>
                  <a:pt x="842207" y="1051551"/>
                </a:lnTo>
                <a:lnTo>
                  <a:pt x="847280" y="1046795"/>
                </a:lnTo>
                <a:lnTo>
                  <a:pt x="851402" y="1042355"/>
                </a:lnTo>
                <a:lnTo>
                  <a:pt x="855524" y="1037281"/>
                </a:lnTo>
                <a:lnTo>
                  <a:pt x="859329" y="1032207"/>
                </a:lnTo>
                <a:lnTo>
                  <a:pt x="862817" y="1027133"/>
                </a:lnTo>
                <a:lnTo>
                  <a:pt x="866305" y="1021425"/>
                </a:lnTo>
                <a:lnTo>
                  <a:pt x="868842" y="1016034"/>
                </a:lnTo>
                <a:lnTo>
                  <a:pt x="871378" y="1010009"/>
                </a:lnTo>
                <a:lnTo>
                  <a:pt x="873598" y="1003983"/>
                </a:lnTo>
                <a:lnTo>
                  <a:pt x="875500" y="997641"/>
                </a:lnTo>
                <a:lnTo>
                  <a:pt x="877086" y="991299"/>
                </a:lnTo>
                <a:lnTo>
                  <a:pt x="878354" y="984956"/>
                </a:lnTo>
                <a:lnTo>
                  <a:pt x="879305" y="978297"/>
                </a:lnTo>
                <a:lnTo>
                  <a:pt x="879939" y="971954"/>
                </a:lnTo>
                <a:lnTo>
                  <a:pt x="879939" y="964978"/>
                </a:lnTo>
                <a:lnTo>
                  <a:pt x="879939" y="958318"/>
                </a:lnTo>
                <a:lnTo>
                  <a:pt x="879622" y="951976"/>
                </a:lnTo>
                <a:lnTo>
                  <a:pt x="878671" y="945950"/>
                </a:lnTo>
                <a:lnTo>
                  <a:pt x="877720" y="939608"/>
                </a:lnTo>
                <a:lnTo>
                  <a:pt x="876134" y="933266"/>
                </a:lnTo>
                <a:lnTo>
                  <a:pt x="874549" y="927557"/>
                </a:lnTo>
                <a:lnTo>
                  <a:pt x="872647" y="921849"/>
                </a:lnTo>
                <a:lnTo>
                  <a:pt x="870744" y="916458"/>
                </a:lnTo>
                <a:lnTo>
                  <a:pt x="868207" y="910750"/>
                </a:lnTo>
                <a:lnTo>
                  <a:pt x="865354" y="905676"/>
                </a:lnTo>
                <a:lnTo>
                  <a:pt x="862183" y="900602"/>
                </a:lnTo>
                <a:lnTo>
                  <a:pt x="859012" y="895211"/>
                </a:lnTo>
                <a:lnTo>
                  <a:pt x="855524" y="890454"/>
                </a:lnTo>
                <a:lnTo>
                  <a:pt x="851402" y="885380"/>
                </a:lnTo>
                <a:lnTo>
                  <a:pt x="847280" y="880624"/>
                </a:lnTo>
                <a:lnTo>
                  <a:pt x="842524" y="875867"/>
                </a:lnTo>
                <a:lnTo>
                  <a:pt x="838085" y="871427"/>
                </a:lnTo>
                <a:lnTo>
                  <a:pt x="833011" y="866987"/>
                </a:lnTo>
                <a:lnTo>
                  <a:pt x="827621" y="862231"/>
                </a:lnTo>
                <a:lnTo>
                  <a:pt x="822230" y="858108"/>
                </a:lnTo>
                <a:lnTo>
                  <a:pt x="816206" y="853985"/>
                </a:lnTo>
                <a:lnTo>
                  <a:pt x="810181" y="849546"/>
                </a:lnTo>
                <a:lnTo>
                  <a:pt x="803840" y="845740"/>
                </a:lnTo>
                <a:lnTo>
                  <a:pt x="797181" y="841301"/>
                </a:lnTo>
                <a:lnTo>
                  <a:pt x="782912" y="833690"/>
                </a:lnTo>
                <a:lnTo>
                  <a:pt x="767692" y="826079"/>
                </a:lnTo>
                <a:lnTo>
                  <a:pt x="751521" y="818785"/>
                </a:lnTo>
                <a:lnTo>
                  <a:pt x="734081" y="811174"/>
                </a:lnTo>
                <a:lnTo>
                  <a:pt x="709983" y="801344"/>
                </a:lnTo>
                <a:lnTo>
                  <a:pt x="687153" y="791196"/>
                </a:lnTo>
                <a:lnTo>
                  <a:pt x="676055" y="786439"/>
                </a:lnTo>
                <a:lnTo>
                  <a:pt x="665274" y="781048"/>
                </a:lnTo>
                <a:lnTo>
                  <a:pt x="655128" y="775657"/>
                </a:lnTo>
                <a:lnTo>
                  <a:pt x="644981" y="770266"/>
                </a:lnTo>
                <a:lnTo>
                  <a:pt x="635786" y="764875"/>
                </a:lnTo>
                <a:lnTo>
                  <a:pt x="626273" y="759167"/>
                </a:lnTo>
                <a:lnTo>
                  <a:pt x="617395" y="753458"/>
                </a:lnTo>
                <a:lnTo>
                  <a:pt x="608517" y="747433"/>
                </a:lnTo>
                <a:lnTo>
                  <a:pt x="600590" y="741408"/>
                </a:lnTo>
                <a:lnTo>
                  <a:pt x="592662" y="735065"/>
                </a:lnTo>
                <a:lnTo>
                  <a:pt x="585052" y="729040"/>
                </a:lnTo>
                <a:lnTo>
                  <a:pt x="578077" y="722381"/>
                </a:lnTo>
                <a:lnTo>
                  <a:pt x="571418" y="715721"/>
                </a:lnTo>
                <a:lnTo>
                  <a:pt x="565076" y="708744"/>
                </a:lnTo>
                <a:lnTo>
                  <a:pt x="559052" y="701451"/>
                </a:lnTo>
                <a:lnTo>
                  <a:pt x="553344" y="694474"/>
                </a:lnTo>
                <a:lnTo>
                  <a:pt x="548588" y="686546"/>
                </a:lnTo>
                <a:lnTo>
                  <a:pt x="543832" y="678935"/>
                </a:lnTo>
                <a:lnTo>
                  <a:pt x="539393" y="671007"/>
                </a:lnTo>
                <a:lnTo>
                  <a:pt x="535588" y="662762"/>
                </a:lnTo>
                <a:lnTo>
                  <a:pt x="532417" y="654200"/>
                </a:lnTo>
                <a:lnTo>
                  <a:pt x="529246" y="645955"/>
                </a:lnTo>
                <a:lnTo>
                  <a:pt x="526709" y="636758"/>
                </a:lnTo>
                <a:lnTo>
                  <a:pt x="524807" y="627562"/>
                </a:lnTo>
                <a:lnTo>
                  <a:pt x="523221" y="618048"/>
                </a:lnTo>
                <a:lnTo>
                  <a:pt x="521953" y="608217"/>
                </a:lnTo>
                <a:lnTo>
                  <a:pt x="521319" y="598069"/>
                </a:lnTo>
                <a:lnTo>
                  <a:pt x="521002" y="587922"/>
                </a:lnTo>
                <a:lnTo>
                  <a:pt x="521319" y="577774"/>
                </a:lnTo>
                <a:lnTo>
                  <a:pt x="521953" y="567943"/>
                </a:lnTo>
                <a:lnTo>
                  <a:pt x="522904" y="558429"/>
                </a:lnTo>
                <a:lnTo>
                  <a:pt x="524490" y="548916"/>
                </a:lnTo>
                <a:lnTo>
                  <a:pt x="526392" y="539402"/>
                </a:lnTo>
                <a:lnTo>
                  <a:pt x="528612" y="530523"/>
                </a:lnTo>
                <a:lnTo>
                  <a:pt x="531783" y="521643"/>
                </a:lnTo>
                <a:lnTo>
                  <a:pt x="534636" y="512764"/>
                </a:lnTo>
                <a:lnTo>
                  <a:pt x="538124" y="504202"/>
                </a:lnTo>
                <a:lnTo>
                  <a:pt x="541929" y="495956"/>
                </a:lnTo>
                <a:lnTo>
                  <a:pt x="546685" y="487711"/>
                </a:lnTo>
                <a:lnTo>
                  <a:pt x="551125" y="479783"/>
                </a:lnTo>
                <a:lnTo>
                  <a:pt x="556515" y="472489"/>
                </a:lnTo>
                <a:lnTo>
                  <a:pt x="561905" y="464879"/>
                </a:lnTo>
                <a:lnTo>
                  <a:pt x="567930" y="457585"/>
                </a:lnTo>
                <a:lnTo>
                  <a:pt x="573955" y="450925"/>
                </a:lnTo>
                <a:lnTo>
                  <a:pt x="580613" y="444266"/>
                </a:lnTo>
                <a:lnTo>
                  <a:pt x="587272" y="437923"/>
                </a:lnTo>
                <a:lnTo>
                  <a:pt x="594565" y="431581"/>
                </a:lnTo>
                <a:lnTo>
                  <a:pt x="602175" y="425873"/>
                </a:lnTo>
                <a:lnTo>
                  <a:pt x="609785" y="420165"/>
                </a:lnTo>
                <a:lnTo>
                  <a:pt x="618029" y="415091"/>
                </a:lnTo>
                <a:lnTo>
                  <a:pt x="626590" y="410017"/>
                </a:lnTo>
                <a:lnTo>
                  <a:pt x="635469" y="405577"/>
                </a:lnTo>
                <a:lnTo>
                  <a:pt x="644347" y="400820"/>
                </a:lnTo>
                <a:lnTo>
                  <a:pt x="653859" y="397015"/>
                </a:lnTo>
                <a:lnTo>
                  <a:pt x="663372" y="393526"/>
                </a:lnTo>
                <a:lnTo>
                  <a:pt x="673519" y="389721"/>
                </a:lnTo>
                <a:lnTo>
                  <a:pt x="683665" y="386867"/>
                </a:lnTo>
                <a:lnTo>
                  <a:pt x="694129" y="384330"/>
                </a:lnTo>
                <a:lnTo>
                  <a:pt x="704910" y="381793"/>
                </a:lnTo>
                <a:lnTo>
                  <a:pt x="716008" y="379890"/>
                </a:lnTo>
                <a:lnTo>
                  <a:pt x="716008" y="249237"/>
                </a:lnTo>
                <a:close/>
                <a:moveTo>
                  <a:pt x="784828" y="0"/>
                </a:moveTo>
                <a:lnTo>
                  <a:pt x="808948" y="317"/>
                </a:lnTo>
                <a:lnTo>
                  <a:pt x="832750" y="1588"/>
                </a:lnTo>
                <a:lnTo>
                  <a:pt x="856551" y="3175"/>
                </a:lnTo>
                <a:lnTo>
                  <a:pt x="880036" y="5716"/>
                </a:lnTo>
                <a:lnTo>
                  <a:pt x="903203" y="9209"/>
                </a:lnTo>
                <a:lnTo>
                  <a:pt x="926370" y="13020"/>
                </a:lnTo>
                <a:lnTo>
                  <a:pt x="949538" y="17466"/>
                </a:lnTo>
                <a:lnTo>
                  <a:pt x="972387" y="22864"/>
                </a:lnTo>
                <a:lnTo>
                  <a:pt x="994920" y="28581"/>
                </a:lnTo>
                <a:lnTo>
                  <a:pt x="1017452" y="35249"/>
                </a:lnTo>
                <a:lnTo>
                  <a:pt x="1039668" y="42871"/>
                </a:lnTo>
                <a:lnTo>
                  <a:pt x="1061565" y="50493"/>
                </a:lnTo>
                <a:lnTo>
                  <a:pt x="1083146" y="59067"/>
                </a:lnTo>
                <a:lnTo>
                  <a:pt x="1104727" y="68276"/>
                </a:lnTo>
                <a:lnTo>
                  <a:pt x="1125990" y="78121"/>
                </a:lnTo>
                <a:lnTo>
                  <a:pt x="1146618" y="88283"/>
                </a:lnTo>
                <a:lnTo>
                  <a:pt x="1167246" y="99397"/>
                </a:lnTo>
                <a:lnTo>
                  <a:pt x="1187240" y="111147"/>
                </a:lnTo>
                <a:lnTo>
                  <a:pt x="1207233" y="123215"/>
                </a:lnTo>
                <a:lnTo>
                  <a:pt x="1226910" y="136553"/>
                </a:lnTo>
                <a:lnTo>
                  <a:pt x="1245634" y="149890"/>
                </a:lnTo>
                <a:lnTo>
                  <a:pt x="1264675" y="163863"/>
                </a:lnTo>
                <a:lnTo>
                  <a:pt x="1283082" y="178154"/>
                </a:lnTo>
                <a:lnTo>
                  <a:pt x="1300854" y="193714"/>
                </a:lnTo>
                <a:lnTo>
                  <a:pt x="1318309" y="209275"/>
                </a:lnTo>
                <a:lnTo>
                  <a:pt x="1335129" y="225153"/>
                </a:lnTo>
                <a:lnTo>
                  <a:pt x="1351949" y="242302"/>
                </a:lnTo>
                <a:lnTo>
                  <a:pt x="1368134" y="259450"/>
                </a:lnTo>
                <a:lnTo>
                  <a:pt x="1383368" y="277234"/>
                </a:lnTo>
                <a:lnTo>
                  <a:pt x="1398918" y="295335"/>
                </a:lnTo>
                <a:lnTo>
                  <a:pt x="1413199" y="314389"/>
                </a:lnTo>
                <a:lnTo>
                  <a:pt x="1427163" y="333760"/>
                </a:lnTo>
                <a:lnTo>
                  <a:pt x="1313549" y="414104"/>
                </a:lnTo>
                <a:lnTo>
                  <a:pt x="1301806" y="397908"/>
                </a:lnTo>
                <a:lnTo>
                  <a:pt x="1289747" y="382665"/>
                </a:lnTo>
                <a:lnTo>
                  <a:pt x="1277370" y="367740"/>
                </a:lnTo>
                <a:lnTo>
                  <a:pt x="1264675" y="352814"/>
                </a:lnTo>
                <a:lnTo>
                  <a:pt x="1251346" y="338524"/>
                </a:lnTo>
                <a:lnTo>
                  <a:pt x="1238017" y="324868"/>
                </a:lnTo>
                <a:lnTo>
                  <a:pt x="1223736" y="311531"/>
                </a:lnTo>
                <a:lnTo>
                  <a:pt x="1209455" y="298828"/>
                </a:lnTo>
                <a:lnTo>
                  <a:pt x="1194539" y="286126"/>
                </a:lnTo>
                <a:lnTo>
                  <a:pt x="1179623" y="274058"/>
                </a:lnTo>
                <a:lnTo>
                  <a:pt x="1164073" y="262308"/>
                </a:lnTo>
                <a:lnTo>
                  <a:pt x="1148522" y="251829"/>
                </a:lnTo>
                <a:lnTo>
                  <a:pt x="1132654" y="241031"/>
                </a:lnTo>
                <a:lnTo>
                  <a:pt x="1116151" y="230869"/>
                </a:lnTo>
                <a:lnTo>
                  <a:pt x="1099649" y="221342"/>
                </a:lnTo>
                <a:lnTo>
                  <a:pt x="1082511" y="212133"/>
                </a:lnTo>
                <a:lnTo>
                  <a:pt x="1065374" y="203559"/>
                </a:lnTo>
                <a:lnTo>
                  <a:pt x="1047919" y="195620"/>
                </a:lnTo>
                <a:lnTo>
                  <a:pt x="1030464" y="187998"/>
                </a:lnTo>
                <a:lnTo>
                  <a:pt x="1012375" y="180694"/>
                </a:lnTo>
                <a:lnTo>
                  <a:pt x="994603" y="174343"/>
                </a:lnTo>
                <a:lnTo>
                  <a:pt x="976196" y="168309"/>
                </a:lnTo>
                <a:lnTo>
                  <a:pt x="957472" y="162910"/>
                </a:lnTo>
                <a:lnTo>
                  <a:pt x="939065" y="157829"/>
                </a:lnTo>
                <a:lnTo>
                  <a:pt x="920341" y="153701"/>
                </a:lnTo>
                <a:lnTo>
                  <a:pt x="901616" y="150208"/>
                </a:lnTo>
                <a:lnTo>
                  <a:pt x="882258" y="146715"/>
                </a:lnTo>
                <a:lnTo>
                  <a:pt x="862899" y="144174"/>
                </a:lnTo>
                <a:lnTo>
                  <a:pt x="843857" y="141951"/>
                </a:lnTo>
                <a:lnTo>
                  <a:pt x="824181" y="140681"/>
                </a:lnTo>
                <a:lnTo>
                  <a:pt x="804505" y="139728"/>
                </a:lnTo>
                <a:lnTo>
                  <a:pt x="784828" y="139411"/>
                </a:lnTo>
                <a:lnTo>
                  <a:pt x="768326" y="139728"/>
                </a:lnTo>
                <a:lnTo>
                  <a:pt x="751823" y="140363"/>
                </a:lnTo>
                <a:lnTo>
                  <a:pt x="735320" y="141316"/>
                </a:lnTo>
                <a:lnTo>
                  <a:pt x="719135" y="142586"/>
                </a:lnTo>
                <a:lnTo>
                  <a:pt x="702632" y="144492"/>
                </a:lnTo>
                <a:lnTo>
                  <a:pt x="686764" y="146715"/>
                </a:lnTo>
                <a:lnTo>
                  <a:pt x="670897" y="149573"/>
                </a:lnTo>
                <a:lnTo>
                  <a:pt x="655029" y="152431"/>
                </a:lnTo>
                <a:lnTo>
                  <a:pt x="639478" y="155924"/>
                </a:lnTo>
                <a:lnTo>
                  <a:pt x="623927" y="160052"/>
                </a:lnTo>
                <a:lnTo>
                  <a:pt x="608377" y="163863"/>
                </a:lnTo>
                <a:lnTo>
                  <a:pt x="593144" y="168309"/>
                </a:lnTo>
                <a:lnTo>
                  <a:pt x="578228" y="173390"/>
                </a:lnTo>
                <a:lnTo>
                  <a:pt x="562994" y="178471"/>
                </a:lnTo>
                <a:lnTo>
                  <a:pt x="548396" y="184505"/>
                </a:lnTo>
                <a:lnTo>
                  <a:pt x="533797" y="190221"/>
                </a:lnTo>
                <a:lnTo>
                  <a:pt x="519516" y="196572"/>
                </a:lnTo>
                <a:lnTo>
                  <a:pt x="505235" y="203241"/>
                </a:lnTo>
                <a:lnTo>
                  <a:pt x="491271" y="210228"/>
                </a:lnTo>
                <a:lnTo>
                  <a:pt x="477308" y="217532"/>
                </a:lnTo>
                <a:lnTo>
                  <a:pt x="463978" y="225153"/>
                </a:lnTo>
                <a:lnTo>
                  <a:pt x="450332" y="233092"/>
                </a:lnTo>
                <a:lnTo>
                  <a:pt x="437003" y="241349"/>
                </a:lnTo>
                <a:lnTo>
                  <a:pt x="423991" y="249923"/>
                </a:lnTo>
                <a:lnTo>
                  <a:pt x="411297" y="258815"/>
                </a:lnTo>
                <a:lnTo>
                  <a:pt x="398603" y="268024"/>
                </a:lnTo>
                <a:lnTo>
                  <a:pt x="386543" y="277551"/>
                </a:lnTo>
                <a:lnTo>
                  <a:pt x="374483" y="287396"/>
                </a:lnTo>
                <a:lnTo>
                  <a:pt x="362424" y="296923"/>
                </a:lnTo>
                <a:lnTo>
                  <a:pt x="350999" y="307402"/>
                </a:lnTo>
                <a:lnTo>
                  <a:pt x="339574" y="317882"/>
                </a:lnTo>
                <a:lnTo>
                  <a:pt x="328466" y="328997"/>
                </a:lnTo>
                <a:lnTo>
                  <a:pt x="317676" y="340112"/>
                </a:lnTo>
                <a:lnTo>
                  <a:pt x="306886" y="351226"/>
                </a:lnTo>
                <a:lnTo>
                  <a:pt x="296730" y="362976"/>
                </a:lnTo>
                <a:lnTo>
                  <a:pt x="286575" y="374726"/>
                </a:lnTo>
                <a:lnTo>
                  <a:pt x="277054" y="386794"/>
                </a:lnTo>
                <a:lnTo>
                  <a:pt x="267533" y="399179"/>
                </a:lnTo>
                <a:lnTo>
                  <a:pt x="258330" y="411564"/>
                </a:lnTo>
                <a:lnTo>
                  <a:pt x="249444" y="424584"/>
                </a:lnTo>
                <a:lnTo>
                  <a:pt x="240875" y="437604"/>
                </a:lnTo>
                <a:lnTo>
                  <a:pt x="232624" y="450942"/>
                </a:lnTo>
                <a:lnTo>
                  <a:pt x="224690" y="464279"/>
                </a:lnTo>
                <a:lnTo>
                  <a:pt x="217073" y="477935"/>
                </a:lnTo>
                <a:lnTo>
                  <a:pt x="209774" y="491590"/>
                </a:lnTo>
                <a:lnTo>
                  <a:pt x="202792" y="505563"/>
                </a:lnTo>
                <a:lnTo>
                  <a:pt x="196445" y="520171"/>
                </a:lnTo>
                <a:lnTo>
                  <a:pt x="189780" y="534462"/>
                </a:lnTo>
                <a:lnTo>
                  <a:pt x="183751" y="548752"/>
                </a:lnTo>
                <a:lnTo>
                  <a:pt x="178355" y="563678"/>
                </a:lnTo>
                <a:lnTo>
                  <a:pt x="173278" y="578603"/>
                </a:lnTo>
                <a:lnTo>
                  <a:pt x="168200" y="593846"/>
                </a:lnTo>
                <a:lnTo>
                  <a:pt x="163757" y="608772"/>
                </a:lnTo>
                <a:lnTo>
                  <a:pt x="159314" y="624332"/>
                </a:lnTo>
                <a:lnTo>
                  <a:pt x="155506" y="639893"/>
                </a:lnTo>
                <a:lnTo>
                  <a:pt x="152332" y="655454"/>
                </a:lnTo>
                <a:lnTo>
                  <a:pt x="148841" y="671650"/>
                </a:lnTo>
                <a:lnTo>
                  <a:pt x="146302" y="687210"/>
                </a:lnTo>
                <a:lnTo>
                  <a:pt x="144081" y="703724"/>
                </a:lnTo>
                <a:lnTo>
                  <a:pt x="142494" y="719602"/>
                </a:lnTo>
                <a:lnTo>
                  <a:pt x="140907" y="735798"/>
                </a:lnTo>
                <a:lnTo>
                  <a:pt x="139955" y="752629"/>
                </a:lnTo>
                <a:lnTo>
                  <a:pt x="139320" y="769142"/>
                </a:lnTo>
                <a:lnTo>
                  <a:pt x="139003" y="785973"/>
                </a:lnTo>
                <a:lnTo>
                  <a:pt x="139320" y="800263"/>
                </a:lnTo>
                <a:lnTo>
                  <a:pt x="139638" y="814871"/>
                </a:lnTo>
                <a:lnTo>
                  <a:pt x="140590" y="829162"/>
                </a:lnTo>
                <a:lnTo>
                  <a:pt x="141542" y="844087"/>
                </a:lnTo>
                <a:lnTo>
                  <a:pt x="143129" y="858378"/>
                </a:lnTo>
                <a:lnTo>
                  <a:pt x="144715" y="872350"/>
                </a:lnTo>
                <a:lnTo>
                  <a:pt x="146620" y="886641"/>
                </a:lnTo>
                <a:lnTo>
                  <a:pt x="149158" y="900931"/>
                </a:lnTo>
                <a:lnTo>
                  <a:pt x="152015" y="914586"/>
                </a:lnTo>
                <a:lnTo>
                  <a:pt x="154871" y="928559"/>
                </a:lnTo>
                <a:lnTo>
                  <a:pt x="158044" y="942215"/>
                </a:lnTo>
                <a:lnTo>
                  <a:pt x="161853" y="955870"/>
                </a:lnTo>
                <a:lnTo>
                  <a:pt x="165661" y="969208"/>
                </a:lnTo>
                <a:lnTo>
                  <a:pt x="169469" y="983180"/>
                </a:lnTo>
                <a:lnTo>
                  <a:pt x="174230" y="996201"/>
                </a:lnTo>
                <a:lnTo>
                  <a:pt x="178673" y="1009538"/>
                </a:lnTo>
                <a:lnTo>
                  <a:pt x="183433" y="1022558"/>
                </a:lnTo>
                <a:lnTo>
                  <a:pt x="188828" y="1035261"/>
                </a:lnTo>
                <a:lnTo>
                  <a:pt x="194223" y="1047964"/>
                </a:lnTo>
                <a:lnTo>
                  <a:pt x="200253" y="1060666"/>
                </a:lnTo>
                <a:lnTo>
                  <a:pt x="205966" y="1073369"/>
                </a:lnTo>
                <a:lnTo>
                  <a:pt x="212630" y="1085754"/>
                </a:lnTo>
                <a:lnTo>
                  <a:pt x="219295" y="1098139"/>
                </a:lnTo>
                <a:lnTo>
                  <a:pt x="225642" y="1110206"/>
                </a:lnTo>
                <a:lnTo>
                  <a:pt x="232941" y="1121956"/>
                </a:lnTo>
                <a:lnTo>
                  <a:pt x="239923" y="1133706"/>
                </a:lnTo>
                <a:lnTo>
                  <a:pt x="247857" y="1145456"/>
                </a:lnTo>
                <a:lnTo>
                  <a:pt x="255474" y="1156571"/>
                </a:lnTo>
                <a:lnTo>
                  <a:pt x="263408" y="1168003"/>
                </a:lnTo>
                <a:lnTo>
                  <a:pt x="271659" y="1179118"/>
                </a:lnTo>
                <a:lnTo>
                  <a:pt x="280228" y="1189915"/>
                </a:lnTo>
                <a:lnTo>
                  <a:pt x="289114" y="1200395"/>
                </a:lnTo>
                <a:lnTo>
                  <a:pt x="297682" y="1210874"/>
                </a:lnTo>
                <a:lnTo>
                  <a:pt x="307203" y="1221036"/>
                </a:lnTo>
                <a:lnTo>
                  <a:pt x="316407" y="1231198"/>
                </a:lnTo>
                <a:lnTo>
                  <a:pt x="326245" y="1241361"/>
                </a:lnTo>
                <a:lnTo>
                  <a:pt x="336083" y="1250887"/>
                </a:lnTo>
                <a:lnTo>
                  <a:pt x="345604" y="1260414"/>
                </a:lnTo>
                <a:lnTo>
                  <a:pt x="356076" y="1269624"/>
                </a:lnTo>
                <a:lnTo>
                  <a:pt x="366549" y="1278833"/>
                </a:lnTo>
                <a:lnTo>
                  <a:pt x="377022" y="1287725"/>
                </a:lnTo>
                <a:lnTo>
                  <a:pt x="388130" y="1296299"/>
                </a:lnTo>
                <a:lnTo>
                  <a:pt x="398920" y="1304556"/>
                </a:lnTo>
                <a:lnTo>
                  <a:pt x="410345" y="1312813"/>
                </a:lnTo>
                <a:lnTo>
                  <a:pt x="421770" y="1320752"/>
                </a:lnTo>
                <a:lnTo>
                  <a:pt x="433195" y="1328373"/>
                </a:lnTo>
                <a:lnTo>
                  <a:pt x="444937" y="1335995"/>
                </a:lnTo>
                <a:lnTo>
                  <a:pt x="456997" y="1343299"/>
                </a:lnTo>
                <a:lnTo>
                  <a:pt x="469056" y="1349968"/>
                </a:lnTo>
                <a:lnTo>
                  <a:pt x="481116" y="1356636"/>
                </a:lnTo>
                <a:lnTo>
                  <a:pt x="493810" y="1362988"/>
                </a:lnTo>
                <a:lnTo>
                  <a:pt x="506187" y="1369339"/>
                </a:lnTo>
                <a:lnTo>
                  <a:pt x="518882" y="1375373"/>
                </a:lnTo>
                <a:lnTo>
                  <a:pt x="532211" y="1380771"/>
                </a:lnTo>
                <a:lnTo>
                  <a:pt x="545222" y="1386170"/>
                </a:lnTo>
                <a:lnTo>
                  <a:pt x="558551" y="1391569"/>
                </a:lnTo>
                <a:lnTo>
                  <a:pt x="571881" y="1396015"/>
                </a:lnTo>
                <a:lnTo>
                  <a:pt x="585210" y="1400778"/>
                </a:lnTo>
                <a:lnTo>
                  <a:pt x="598856" y="1404906"/>
                </a:lnTo>
                <a:lnTo>
                  <a:pt x="613137" y="1408717"/>
                </a:lnTo>
                <a:lnTo>
                  <a:pt x="626784" y="1412845"/>
                </a:lnTo>
                <a:lnTo>
                  <a:pt x="641065" y="1416021"/>
                </a:lnTo>
                <a:lnTo>
                  <a:pt x="655029" y="1418879"/>
                </a:lnTo>
                <a:lnTo>
                  <a:pt x="669627" y="1422055"/>
                </a:lnTo>
                <a:lnTo>
                  <a:pt x="644873" y="1558925"/>
                </a:lnTo>
                <a:lnTo>
                  <a:pt x="627418" y="1555432"/>
                </a:lnTo>
                <a:lnTo>
                  <a:pt x="609964" y="1551939"/>
                </a:lnTo>
                <a:lnTo>
                  <a:pt x="593144" y="1547493"/>
                </a:lnTo>
                <a:lnTo>
                  <a:pt x="576006" y="1543365"/>
                </a:lnTo>
                <a:lnTo>
                  <a:pt x="559186" y="1538601"/>
                </a:lnTo>
                <a:lnTo>
                  <a:pt x="542684" y="1533202"/>
                </a:lnTo>
                <a:lnTo>
                  <a:pt x="526181" y="1527804"/>
                </a:lnTo>
                <a:lnTo>
                  <a:pt x="509996" y="1521770"/>
                </a:lnTo>
                <a:lnTo>
                  <a:pt x="493493" y="1515736"/>
                </a:lnTo>
                <a:lnTo>
                  <a:pt x="477942" y="1509068"/>
                </a:lnTo>
                <a:lnTo>
                  <a:pt x="462074" y="1502081"/>
                </a:lnTo>
                <a:lnTo>
                  <a:pt x="446524" y="1495095"/>
                </a:lnTo>
                <a:lnTo>
                  <a:pt x="431291" y="1487473"/>
                </a:lnTo>
                <a:lnTo>
                  <a:pt x="416057" y="1479852"/>
                </a:lnTo>
                <a:lnTo>
                  <a:pt x="401141" y="1471595"/>
                </a:lnTo>
                <a:lnTo>
                  <a:pt x="386226" y="1463338"/>
                </a:lnTo>
                <a:lnTo>
                  <a:pt x="371944" y="1454446"/>
                </a:lnTo>
                <a:lnTo>
                  <a:pt x="357346" y="1445555"/>
                </a:lnTo>
                <a:lnTo>
                  <a:pt x="343382" y="1436028"/>
                </a:lnTo>
                <a:lnTo>
                  <a:pt x="329736" y="1426501"/>
                </a:lnTo>
                <a:lnTo>
                  <a:pt x="316089" y="1416339"/>
                </a:lnTo>
                <a:lnTo>
                  <a:pt x="302760" y="1406177"/>
                </a:lnTo>
                <a:lnTo>
                  <a:pt x="289431" y="1395697"/>
                </a:lnTo>
                <a:lnTo>
                  <a:pt x="276419" y="1384900"/>
                </a:lnTo>
                <a:lnTo>
                  <a:pt x="263725" y="1373785"/>
                </a:lnTo>
                <a:lnTo>
                  <a:pt x="251348" y="1362670"/>
                </a:lnTo>
                <a:lnTo>
                  <a:pt x="238971" y="1350920"/>
                </a:lnTo>
                <a:lnTo>
                  <a:pt x="227229" y="1339170"/>
                </a:lnTo>
                <a:lnTo>
                  <a:pt x="215486" y="1327103"/>
                </a:lnTo>
                <a:lnTo>
                  <a:pt x="204062" y="1315036"/>
                </a:lnTo>
                <a:lnTo>
                  <a:pt x="192954" y="1302333"/>
                </a:lnTo>
                <a:lnTo>
                  <a:pt x="182164" y="1289630"/>
                </a:lnTo>
                <a:lnTo>
                  <a:pt x="171374" y="1276928"/>
                </a:lnTo>
                <a:lnTo>
                  <a:pt x="161535" y="1263590"/>
                </a:lnTo>
                <a:lnTo>
                  <a:pt x="151380" y="1250252"/>
                </a:lnTo>
                <a:lnTo>
                  <a:pt x="141542" y="1236597"/>
                </a:lnTo>
                <a:lnTo>
                  <a:pt x="132021" y="1222624"/>
                </a:lnTo>
                <a:lnTo>
                  <a:pt x="122818" y="1208651"/>
                </a:lnTo>
                <a:lnTo>
                  <a:pt x="113932" y="1194361"/>
                </a:lnTo>
                <a:lnTo>
                  <a:pt x="105363" y="1180071"/>
                </a:lnTo>
                <a:lnTo>
                  <a:pt x="97112" y="1165145"/>
                </a:lnTo>
                <a:lnTo>
                  <a:pt x="89178" y="1150219"/>
                </a:lnTo>
                <a:lnTo>
                  <a:pt x="81561" y="1135294"/>
                </a:lnTo>
                <a:lnTo>
                  <a:pt x="74262" y="1120368"/>
                </a:lnTo>
                <a:lnTo>
                  <a:pt x="66962" y="1104808"/>
                </a:lnTo>
                <a:lnTo>
                  <a:pt x="60615" y="1089247"/>
                </a:lnTo>
                <a:lnTo>
                  <a:pt x="53951" y="1073369"/>
                </a:lnTo>
                <a:lnTo>
                  <a:pt x="48238" y="1057491"/>
                </a:lnTo>
                <a:lnTo>
                  <a:pt x="42208" y="1041612"/>
                </a:lnTo>
                <a:lnTo>
                  <a:pt x="37131" y="1025417"/>
                </a:lnTo>
                <a:lnTo>
                  <a:pt x="32053" y="1009221"/>
                </a:lnTo>
                <a:lnTo>
                  <a:pt x="27293" y="992390"/>
                </a:lnTo>
                <a:lnTo>
                  <a:pt x="23167" y="975876"/>
                </a:lnTo>
                <a:lnTo>
                  <a:pt x="19041" y="959363"/>
                </a:lnTo>
                <a:lnTo>
                  <a:pt x="15550" y="942532"/>
                </a:lnTo>
                <a:lnTo>
                  <a:pt x="12377" y="925701"/>
                </a:lnTo>
                <a:lnTo>
                  <a:pt x="9203" y="908235"/>
                </a:lnTo>
                <a:lnTo>
                  <a:pt x="6982" y="891087"/>
                </a:lnTo>
                <a:lnTo>
                  <a:pt x="4760" y="873621"/>
                </a:lnTo>
                <a:lnTo>
                  <a:pt x="3173" y="856472"/>
                </a:lnTo>
                <a:lnTo>
                  <a:pt x="1904" y="838689"/>
                </a:lnTo>
                <a:lnTo>
                  <a:pt x="952" y="821222"/>
                </a:lnTo>
                <a:lnTo>
                  <a:pt x="317" y="803439"/>
                </a:lnTo>
                <a:lnTo>
                  <a:pt x="0" y="785973"/>
                </a:lnTo>
                <a:lnTo>
                  <a:pt x="317" y="765649"/>
                </a:lnTo>
                <a:lnTo>
                  <a:pt x="952" y="745325"/>
                </a:lnTo>
                <a:lnTo>
                  <a:pt x="2221" y="725318"/>
                </a:lnTo>
                <a:lnTo>
                  <a:pt x="4125" y="705629"/>
                </a:lnTo>
                <a:lnTo>
                  <a:pt x="6030" y="685622"/>
                </a:lnTo>
                <a:lnTo>
                  <a:pt x="8886" y="666251"/>
                </a:lnTo>
                <a:lnTo>
                  <a:pt x="12377" y="646879"/>
                </a:lnTo>
                <a:lnTo>
                  <a:pt x="15868" y="627508"/>
                </a:lnTo>
                <a:lnTo>
                  <a:pt x="19993" y="608454"/>
                </a:lnTo>
                <a:lnTo>
                  <a:pt x="24754" y="589718"/>
                </a:lnTo>
                <a:lnTo>
                  <a:pt x="29831" y="570982"/>
                </a:lnTo>
                <a:lnTo>
                  <a:pt x="35227" y="552245"/>
                </a:lnTo>
                <a:lnTo>
                  <a:pt x="41256" y="534144"/>
                </a:lnTo>
                <a:lnTo>
                  <a:pt x="47604" y="515725"/>
                </a:lnTo>
                <a:lnTo>
                  <a:pt x="54268" y="497941"/>
                </a:lnTo>
                <a:lnTo>
                  <a:pt x="61567" y="480158"/>
                </a:lnTo>
                <a:lnTo>
                  <a:pt x="69501" y="462692"/>
                </a:lnTo>
                <a:lnTo>
                  <a:pt x="77435" y="445225"/>
                </a:lnTo>
                <a:lnTo>
                  <a:pt x="86004" y="428395"/>
                </a:lnTo>
                <a:lnTo>
                  <a:pt x="94890" y="411246"/>
                </a:lnTo>
                <a:lnTo>
                  <a:pt x="104093" y="395050"/>
                </a:lnTo>
                <a:lnTo>
                  <a:pt x="113614" y="378854"/>
                </a:lnTo>
                <a:lnTo>
                  <a:pt x="123770" y="362341"/>
                </a:lnTo>
                <a:lnTo>
                  <a:pt x="133925" y="346780"/>
                </a:lnTo>
                <a:lnTo>
                  <a:pt x="145033" y="330902"/>
                </a:lnTo>
                <a:lnTo>
                  <a:pt x="156140" y="315977"/>
                </a:lnTo>
                <a:lnTo>
                  <a:pt x="167565" y="301051"/>
                </a:lnTo>
                <a:lnTo>
                  <a:pt x="179308" y="286443"/>
                </a:lnTo>
                <a:lnTo>
                  <a:pt x="191367" y="271835"/>
                </a:lnTo>
                <a:lnTo>
                  <a:pt x="204062" y="257545"/>
                </a:lnTo>
                <a:lnTo>
                  <a:pt x="216756" y="243889"/>
                </a:lnTo>
                <a:lnTo>
                  <a:pt x="229768" y="230552"/>
                </a:lnTo>
                <a:lnTo>
                  <a:pt x="243731" y="217214"/>
                </a:lnTo>
                <a:lnTo>
                  <a:pt x="257378" y="204194"/>
                </a:lnTo>
                <a:lnTo>
                  <a:pt x="271342" y="191809"/>
                </a:lnTo>
                <a:lnTo>
                  <a:pt x="285623" y="179424"/>
                </a:lnTo>
                <a:lnTo>
                  <a:pt x="300539" y="167674"/>
                </a:lnTo>
                <a:lnTo>
                  <a:pt x="315455" y="156242"/>
                </a:lnTo>
                <a:lnTo>
                  <a:pt x="330688" y="145127"/>
                </a:lnTo>
                <a:lnTo>
                  <a:pt x="346556" y="134330"/>
                </a:lnTo>
                <a:lnTo>
                  <a:pt x="362106" y="124168"/>
                </a:lnTo>
                <a:lnTo>
                  <a:pt x="377974" y="114005"/>
                </a:lnTo>
                <a:lnTo>
                  <a:pt x="394477" y="104479"/>
                </a:lnTo>
                <a:lnTo>
                  <a:pt x="410980" y="94952"/>
                </a:lnTo>
                <a:lnTo>
                  <a:pt x="428117" y="86060"/>
                </a:lnTo>
                <a:lnTo>
                  <a:pt x="444937" y="77803"/>
                </a:lnTo>
                <a:lnTo>
                  <a:pt x="462392" y="69546"/>
                </a:lnTo>
                <a:lnTo>
                  <a:pt x="479529" y="61925"/>
                </a:lnTo>
                <a:lnTo>
                  <a:pt x="497619" y="54621"/>
                </a:lnTo>
                <a:lnTo>
                  <a:pt x="515391" y="47634"/>
                </a:lnTo>
                <a:lnTo>
                  <a:pt x="533480" y="41283"/>
                </a:lnTo>
                <a:lnTo>
                  <a:pt x="551570" y="35567"/>
                </a:lnTo>
                <a:lnTo>
                  <a:pt x="570294" y="29851"/>
                </a:lnTo>
                <a:lnTo>
                  <a:pt x="589018" y="24770"/>
                </a:lnTo>
                <a:lnTo>
                  <a:pt x="607742" y="20324"/>
                </a:lnTo>
                <a:lnTo>
                  <a:pt x="627101" y="15878"/>
                </a:lnTo>
                <a:lnTo>
                  <a:pt x="646143" y="12385"/>
                </a:lnTo>
                <a:lnTo>
                  <a:pt x="665501" y="9209"/>
                </a:lnTo>
                <a:lnTo>
                  <a:pt x="685178" y="6351"/>
                </a:lnTo>
                <a:lnTo>
                  <a:pt x="704854" y="4128"/>
                </a:lnTo>
                <a:lnTo>
                  <a:pt x="724530" y="2223"/>
                </a:lnTo>
                <a:lnTo>
                  <a:pt x="744524" y="952"/>
                </a:lnTo>
                <a:lnTo>
                  <a:pt x="764835" y="317"/>
                </a:lnTo>
                <a:lnTo>
                  <a:pt x="784828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96167" y="3335277"/>
            <a:ext cx="2685518" cy="1396714"/>
            <a:chOff x="5796167" y="3335277"/>
            <a:chExt cx="2685518" cy="1396714"/>
          </a:xfrm>
        </p:grpSpPr>
        <p:sp>
          <p:nvSpPr>
            <p:cNvPr id="101" name="矩形 100"/>
            <p:cNvSpPr/>
            <p:nvPr/>
          </p:nvSpPr>
          <p:spPr>
            <a:xfrm>
              <a:off x="5796167" y="3919461"/>
              <a:ext cx="2685518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104" name="矩形 103"/>
            <p:cNvSpPr/>
            <p:nvPr/>
          </p:nvSpPr>
          <p:spPr>
            <a:xfrm>
              <a:off x="5796167" y="3335277"/>
              <a:ext cx="1442338" cy="412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添加关键</a:t>
              </a:r>
              <a:r>
                <a:rPr lang="zh-CN" altLang="en-US" sz="1600" b="1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字</a:t>
              </a:r>
            </a:p>
          </p:txBody>
        </p:sp>
        <p:cxnSp>
          <p:nvCxnSpPr>
            <p:cNvPr id="105" name="直接连接符 104"/>
            <p:cNvCxnSpPr/>
            <p:nvPr/>
          </p:nvCxnSpPr>
          <p:spPr>
            <a:xfrm>
              <a:off x="5863420" y="3796556"/>
              <a:ext cx="247481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KSO_Shape"/>
          <p:cNvSpPr/>
          <p:nvPr/>
        </p:nvSpPr>
        <p:spPr bwMode="auto">
          <a:xfrm>
            <a:off x="3931030" y="2374337"/>
            <a:ext cx="1281940" cy="2242458"/>
          </a:xfrm>
          <a:custGeom>
            <a:avLst/>
            <a:gdLst/>
            <a:ahLst/>
            <a:cxnLst/>
            <a:rect l="0" t="0" r="r" b="b"/>
            <a:pathLst>
              <a:path w="777875" h="1360488">
                <a:moveTo>
                  <a:pt x="388145" y="857250"/>
                </a:moveTo>
                <a:lnTo>
                  <a:pt x="393979" y="857515"/>
                </a:lnTo>
                <a:lnTo>
                  <a:pt x="399813" y="857780"/>
                </a:lnTo>
                <a:lnTo>
                  <a:pt x="405383" y="858575"/>
                </a:lnTo>
                <a:lnTo>
                  <a:pt x="410952" y="859634"/>
                </a:lnTo>
                <a:lnTo>
                  <a:pt x="416521" y="860959"/>
                </a:lnTo>
                <a:lnTo>
                  <a:pt x="422090" y="862548"/>
                </a:lnTo>
                <a:lnTo>
                  <a:pt x="427129" y="864402"/>
                </a:lnTo>
                <a:lnTo>
                  <a:pt x="432168" y="866256"/>
                </a:lnTo>
                <a:lnTo>
                  <a:pt x="437472" y="868641"/>
                </a:lnTo>
                <a:lnTo>
                  <a:pt x="442246" y="871025"/>
                </a:lnTo>
                <a:lnTo>
                  <a:pt x="447019" y="873673"/>
                </a:lnTo>
                <a:lnTo>
                  <a:pt x="451528" y="876587"/>
                </a:lnTo>
                <a:lnTo>
                  <a:pt x="456301" y="880031"/>
                </a:lnTo>
                <a:lnTo>
                  <a:pt x="460545" y="883474"/>
                </a:lnTo>
                <a:lnTo>
                  <a:pt x="464523" y="886918"/>
                </a:lnTo>
                <a:lnTo>
                  <a:pt x="468501" y="890627"/>
                </a:lnTo>
                <a:lnTo>
                  <a:pt x="472214" y="894600"/>
                </a:lnTo>
                <a:lnTo>
                  <a:pt x="475926" y="898838"/>
                </a:lnTo>
                <a:lnTo>
                  <a:pt x="479374" y="903077"/>
                </a:lnTo>
                <a:lnTo>
                  <a:pt x="482291" y="907315"/>
                </a:lnTo>
                <a:lnTo>
                  <a:pt x="485208" y="912083"/>
                </a:lnTo>
                <a:lnTo>
                  <a:pt x="487860" y="916851"/>
                </a:lnTo>
                <a:lnTo>
                  <a:pt x="490513" y="921619"/>
                </a:lnTo>
                <a:lnTo>
                  <a:pt x="492634" y="926652"/>
                </a:lnTo>
                <a:lnTo>
                  <a:pt x="495021" y="931685"/>
                </a:lnTo>
                <a:lnTo>
                  <a:pt x="496612" y="937248"/>
                </a:lnTo>
                <a:lnTo>
                  <a:pt x="498203" y="942546"/>
                </a:lnTo>
                <a:lnTo>
                  <a:pt x="499529" y="947843"/>
                </a:lnTo>
                <a:lnTo>
                  <a:pt x="500590" y="953671"/>
                </a:lnTo>
                <a:lnTo>
                  <a:pt x="501121" y="959234"/>
                </a:lnTo>
                <a:lnTo>
                  <a:pt x="501651" y="965061"/>
                </a:lnTo>
                <a:lnTo>
                  <a:pt x="501651" y="970889"/>
                </a:lnTo>
                <a:lnTo>
                  <a:pt x="501651" y="976717"/>
                </a:lnTo>
                <a:lnTo>
                  <a:pt x="501121" y="982544"/>
                </a:lnTo>
                <a:lnTo>
                  <a:pt x="500590" y="988107"/>
                </a:lnTo>
                <a:lnTo>
                  <a:pt x="499529" y="993935"/>
                </a:lnTo>
                <a:lnTo>
                  <a:pt x="498203" y="999233"/>
                </a:lnTo>
                <a:lnTo>
                  <a:pt x="496612" y="1004530"/>
                </a:lnTo>
                <a:lnTo>
                  <a:pt x="495021" y="1010093"/>
                </a:lnTo>
                <a:lnTo>
                  <a:pt x="492634" y="1015126"/>
                </a:lnTo>
                <a:lnTo>
                  <a:pt x="490513" y="1020159"/>
                </a:lnTo>
                <a:lnTo>
                  <a:pt x="487860" y="1024927"/>
                </a:lnTo>
                <a:lnTo>
                  <a:pt x="485208" y="1029960"/>
                </a:lnTo>
                <a:lnTo>
                  <a:pt x="482291" y="1034463"/>
                </a:lnTo>
                <a:lnTo>
                  <a:pt x="479374" y="1038702"/>
                </a:lnTo>
                <a:lnTo>
                  <a:pt x="475926" y="1042940"/>
                </a:lnTo>
                <a:lnTo>
                  <a:pt x="472214" y="1047443"/>
                </a:lnTo>
                <a:lnTo>
                  <a:pt x="468501" y="1051152"/>
                </a:lnTo>
                <a:lnTo>
                  <a:pt x="464523" y="1054860"/>
                </a:lnTo>
                <a:lnTo>
                  <a:pt x="460545" y="1058569"/>
                </a:lnTo>
                <a:lnTo>
                  <a:pt x="456301" y="1061747"/>
                </a:lnTo>
                <a:lnTo>
                  <a:pt x="451528" y="1064926"/>
                </a:lnTo>
                <a:lnTo>
                  <a:pt x="447019" y="1068105"/>
                </a:lnTo>
                <a:lnTo>
                  <a:pt x="442246" y="1070754"/>
                </a:lnTo>
                <a:lnTo>
                  <a:pt x="437472" y="1073138"/>
                </a:lnTo>
                <a:lnTo>
                  <a:pt x="432168" y="1075522"/>
                </a:lnTo>
                <a:lnTo>
                  <a:pt x="427129" y="1077376"/>
                </a:lnTo>
                <a:lnTo>
                  <a:pt x="422090" y="1079230"/>
                </a:lnTo>
                <a:lnTo>
                  <a:pt x="416521" y="1080820"/>
                </a:lnTo>
                <a:lnTo>
                  <a:pt x="410952" y="1081879"/>
                </a:lnTo>
                <a:lnTo>
                  <a:pt x="405383" y="1082939"/>
                </a:lnTo>
                <a:lnTo>
                  <a:pt x="399813" y="1083733"/>
                </a:lnTo>
                <a:lnTo>
                  <a:pt x="393979" y="1084263"/>
                </a:lnTo>
                <a:lnTo>
                  <a:pt x="388145" y="1084263"/>
                </a:lnTo>
                <a:lnTo>
                  <a:pt x="382310" y="1084263"/>
                </a:lnTo>
                <a:lnTo>
                  <a:pt x="376476" y="1083733"/>
                </a:lnTo>
                <a:lnTo>
                  <a:pt x="370906" y="1082939"/>
                </a:lnTo>
                <a:lnTo>
                  <a:pt x="365337" y="1081879"/>
                </a:lnTo>
                <a:lnTo>
                  <a:pt x="359503" y="1080820"/>
                </a:lnTo>
                <a:lnTo>
                  <a:pt x="354199" y="1079230"/>
                </a:lnTo>
                <a:lnTo>
                  <a:pt x="349160" y="1077376"/>
                </a:lnTo>
                <a:lnTo>
                  <a:pt x="344121" y="1075522"/>
                </a:lnTo>
                <a:lnTo>
                  <a:pt x="338817" y="1073138"/>
                </a:lnTo>
                <a:lnTo>
                  <a:pt x="334043" y="1070754"/>
                </a:lnTo>
                <a:lnTo>
                  <a:pt x="329270" y="1068105"/>
                </a:lnTo>
                <a:lnTo>
                  <a:pt x="324761" y="1064926"/>
                </a:lnTo>
                <a:lnTo>
                  <a:pt x="319988" y="1061747"/>
                </a:lnTo>
                <a:lnTo>
                  <a:pt x="315744" y="1058569"/>
                </a:lnTo>
                <a:lnTo>
                  <a:pt x="311766" y="1054860"/>
                </a:lnTo>
                <a:lnTo>
                  <a:pt x="307788" y="1051152"/>
                </a:lnTo>
                <a:lnTo>
                  <a:pt x="303810" y="1047443"/>
                </a:lnTo>
                <a:lnTo>
                  <a:pt x="300363" y="1042940"/>
                </a:lnTo>
                <a:lnTo>
                  <a:pt x="296915" y="1038702"/>
                </a:lnTo>
                <a:lnTo>
                  <a:pt x="293998" y="1034463"/>
                </a:lnTo>
                <a:lnTo>
                  <a:pt x="291081" y="1029960"/>
                </a:lnTo>
                <a:lnTo>
                  <a:pt x="288429" y="1024927"/>
                </a:lnTo>
                <a:lnTo>
                  <a:pt x="285511" y="1020159"/>
                </a:lnTo>
                <a:lnTo>
                  <a:pt x="283390" y="1015126"/>
                </a:lnTo>
                <a:lnTo>
                  <a:pt x="281268" y="1010093"/>
                </a:lnTo>
                <a:lnTo>
                  <a:pt x="279677" y="1004530"/>
                </a:lnTo>
                <a:lnTo>
                  <a:pt x="278086" y="999233"/>
                </a:lnTo>
                <a:lnTo>
                  <a:pt x="276760" y="993935"/>
                </a:lnTo>
                <a:lnTo>
                  <a:pt x="275699" y="988107"/>
                </a:lnTo>
                <a:lnTo>
                  <a:pt x="275168" y="982544"/>
                </a:lnTo>
                <a:lnTo>
                  <a:pt x="274638" y="976717"/>
                </a:lnTo>
                <a:lnTo>
                  <a:pt x="274638" y="970889"/>
                </a:lnTo>
                <a:lnTo>
                  <a:pt x="274638" y="965061"/>
                </a:lnTo>
                <a:lnTo>
                  <a:pt x="275168" y="959234"/>
                </a:lnTo>
                <a:lnTo>
                  <a:pt x="275699" y="953671"/>
                </a:lnTo>
                <a:lnTo>
                  <a:pt x="276760" y="947843"/>
                </a:lnTo>
                <a:lnTo>
                  <a:pt x="278086" y="942546"/>
                </a:lnTo>
                <a:lnTo>
                  <a:pt x="279677" y="937248"/>
                </a:lnTo>
                <a:lnTo>
                  <a:pt x="281268" y="931685"/>
                </a:lnTo>
                <a:lnTo>
                  <a:pt x="283390" y="926652"/>
                </a:lnTo>
                <a:lnTo>
                  <a:pt x="285511" y="921619"/>
                </a:lnTo>
                <a:lnTo>
                  <a:pt x="288429" y="916851"/>
                </a:lnTo>
                <a:lnTo>
                  <a:pt x="291081" y="912083"/>
                </a:lnTo>
                <a:lnTo>
                  <a:pt x="293998" y="907315"/>
                </a:lnTo>
                <a:lnTo>
                  <a:pt x="296915" y="903077"/>
                </a:lnTo>
                <a:lnTo>
                  <a:pt x="300363" y="898838"/>
                </a:lnTo>
                <a:lnTo>
                  <a:pt x="303810" y="894600"/>
                </a:lnTo>
                <a:lnTo>
                  <a:pt x="307788" y="890627"/>
                </a:lnTo>
                <a:lnTo>
                  <a:pt x="311766" y="886918"/>
                </a:lnTo>
                <a:lnTo>
                  <a:pt x="315744" y="883474"/>
                </a:lnTo>
                <a:lnTo>
                  <a:pt x="319988" y="880031"/>
                </a:lnTo>
                <a:lnTo>
                  <a:pt x="324761" y="876587"/>
                </a:lnTo>
                <a:lnTo>
                  <a:pt x="329270" y="873673"/>
                </a:lnTo>
                <a:lnTo>
                  <a:pt x="334043" y="871025"/>
                </a:lnTo>
                <a:lnTo>
                  <a:pt x="338817" y="868641"/>
                </a:lnTo>
                <a:lnTo>
                  <a:pt x="344121" y="866256"/>
                </a:lnTo>
                <a:lnTo>
                  <a:pt x="349160" y="864402"/>
                </a:lnTo>
                <a:lnTo>
                  <a:pt x="354199" y="862548"/>
                </a:lnTo>
                <a:lnTo>
                  <a:pt x="359503" y="860959"/>
                </a:lnTo>
                <a:lnTo>
                  <a:pt x="365337" y="859634"/>
                </a:lnTo>
                <a:lnTo>
                  <a:pt x="370906" y="858575"/>
                </a:lnTo>
                <a:lnTo>
                  <a:pt x="376476" y="857780"/>
                </a:lnTo>
                <a:lnTo>
                  <a:pt x="382310" y="857515"/>
                </a:lnTo>
                <a:lnTo>
                  <a:pt x="388145" y="857250"/>
                </a:lnTo>
                <a:close/>
                <a:moveTo>
                  <a:pt x="381529" y="680376"/>
                </a:moveTo>
                <a:lnTo>
                  <a:pt x="373856" y="680905"/>
                </a:lnTo>
                <a:lnTo>
                  <a:pt x="366448" y="681170"/>
                </a:lnTo>
                <a:lnTo>
                  <a:pt x="359040" y="681964"/>
                </a:lnTo>
                <a:lnTo>
                  <a:pt x="351896" y="682757"/>
                </a:lnTo>
                <a:lnTo>
                  <a:pt x="344752" y="683815"/>
                </a:lnTo>
                <a:lnTo>
                  <a:pt x="337344" y="684873"/>
                </a:lnTo>
                <a:lnTo>
                  <a:pt x="330200" y="686196"/>
                </a:lnTo>
                <a:lnTo>
                  <a:pt x="323056" y="687783"/>
                </a:lnTo>
                <a:lnTo>
                  <a:pt x="316177" y="689371"/>
                </a:lnTo>
                <a:lnTo>
                  <a:pt x="309298" y="691222"/>
                </a:lnTo>
                <a:lnTo>
                  <a:pt x="302154" y="693603"/>
                </a:lnTo>
                <a:lnTo>
                  <a:pt x="295540" y="695719"/>
                </a:lnTo>
                <a:lnTo>
                  <a:pt x="288925" y="698100"/>
                </a:lnTo>
                <a:lnTo>
                  <a:pt x="282046" y="700481"/>
                </a:lnTo>
                <a:lnTo>
                  <a:pt x="275431" y="703126"/>
                </a:lnTo>
                <a:lnTo>
                  <a:pt x="269081" y="706036"/>
                </a:lnTo>
                <a:lnTo>
                  <a:pt x="262467" y="708946"/>
                </a:lnTo>
                <a:lnTo>
                  <a:pt x="256117" y="712385"/>
                </a:lnTo>
                <a:lnTo>
                  <a:pt x="250031" y="715559"/>
                </a:lnTo>
                <a:lnTo>
                  <a:pt x="243681" y="718998"/>
                </a:lnTo>
                <a:lnTo>
                  <a:pt x="237860" y="722437"/>
                </a:lnTo>
                <a:lnTo>
                  <a:pt x="231775" y="726140"/>
                </a:lnTo>
                <a:lnTo>
                  <a:pt x="225954" y="730108"/>
                </a:lnTo>
                <a:lnTo>
                  <a:pt x="220133" y="734341"/>
                </a:lnTo>
                <a:lnTo>
                  <a:pt x="214577" y="738309"/>
                </a:lnTo>
                <a:lnTo>
                  <a:pt x="208756" y="742541"/>
                </a:lnTo>
                <a:lnTo>
                  <a:pt x="203465" y="746774"/>
                </a:lnTo>
                <a:lnTo>
                  <a:pt x="198173" y="751536"/>
                </a:lnTo>
                <a:lnTo>
                  <a:pt x="192881" y="756033"/>
                </a:lnTo>
                <a:lnTo>
                  <a:pt x="187590" y="760794"/>
                </a:lnTo>
                <a:lnTo>
                  <a:pt x="182827" y="765556"/>
                </a:lnTo>
                <a:lnTo>
                  <a:pt x="178065" y="770846"/>
                </a:lnTo>
                <a:lnTo>
                  <a:pt x="173037" y="775872"/>
                </a:lnTo>
                <a:lnTo>
                  <a:pt x="168540" y="781163"/>
                </a:lnTo>
                <a:lnTo>
                  <a:pt x="164042" y="786189"/>
                </a:lnTo>
                <a:lnTo>
                  <a:pt x="159544" y="792009"/>
                </a:lnTo>
                <a:lnTo>
                  <a:pt x="155046" y="797564"/>
                </a:lnTo>
                <a:lnTo>
                  <a:pt x="151077" y="803119"/>
                </a:lnTo>
                <a:lnTo>
                  <a:pt x="147108" y="808939"/>
                </a:lnTo>
                <a:lnTo>
                  <a:pt x="143404" y="814759"/>
                </a:lnTo>
                <a:lnTo>
                  <a:pt x="139700" y="820578"/>
                </a:lnTo>
                <a:lnTo>
                  <a:pt x="135731" y="826927"/>
                </a:lnTo>
                <a:lnTo>
                  <a:pt x="132556" y="833011"/>
                </a:lnTo>
                <a:lnTo>
                  <a:pt x="129117" y="839096"/>
                </a:lnTo>
                <a:lnTo>
                  <a:pt x="126206" y="845709"/>
                </a:lnTo>
                <a:lnTo>
                  <a:pt x="123296" y="851793"/>
                </a:lnTo>
                <a:lnTo>
                  <a:pt x="120385" y="858406"/>
                </a:lnTo>
                <a:lnTo>
                  <a:pt x="117475" y="865020"/>
                </a:lnTo>
                <a:lnTo>
                  <a:pt x="114829" y="871633"/>
                </a:lnTo>
                <a:lnTo>
                  <a:pt x="112713" y="878246"/>
                </a:lnTo>
                <a:lnTo>
                  <a:pt x="110331" y="885389"/>
                </a:lnTo>
                <a:lnTo>
                  <a:pt x="108479" y="892002"/>
                </a:lnTo>
                <a:lnTo>
                  <a:pt x="106627" y="899144"/>
                </a:lnTo>
                <a:lnTo>
                  <a:pt x="104775" y="906022"/>
                </a:lnTo>
                <a:lnTo>
                  <a:pt x="103452" y="913165"/>
                </a:lnTo>
                <a:lnTo>
                  <a:pt x="102129" y="920307"/>
                </a:lnTo>
                <a:lnTo>
                  <a:pt x="100806" y="927449"/>
                </a:lnTo>
                <a:lnTo>
                  <a:pt x="99748" y="934592"/>
                </a:lnTo>
                <a:lnTo>
                  <a:pt x="98690" y="942263"/>
                </a:lnTo>
                <a:lnTo>
                  <a:pt x="98160" y="949405"/>
                </a:lnTo>
                <a:lnTo>
                  <a:pt x="97631" y="957077"/>
                </a:lnTo>
                <a:lnTo>
                  <a:pt x="97367" y="964484"/>
                </a:lnTo>
                <a:lnTo>
                  <a:pt x="97367" y="971891"/>
                </a:lnTo>
                <a:lnTo>
                  <a:pt x="97367" y="979562"/>
                </a:lnTo>
                <a:lnTo>
                  <a:pt x="97631" y="986969"/>
                </a:lnTo>
                <a:lnTo>
                  <a:pt x="98160" y="994376"/>
                </a:lnTo>
                <a:lnTo>
                  <a:pt x="98690" y="1001783"/>
                </a:lnTo>
                <a:lnTo>
                  <a:pt x="99748" y="1008925"/>
                </a:lnTo>
                <a:lnTo>
                  <a:pt x="100806" y="1016332"/>
                </a:lnTo>
                <a:lnTo>
                  <a:pt x="102129" y="1023474"/>
                </a:lnTo>
                <a:lnTo>
                  <a:pt x="103452" y="1030881"/>
                </a:lnTo>
                <a:lnTo>
                  <a:pt x="104775" y="1037759"/>
                </a:lnTo>
                <a:lnTo>
                  <a:pt x="106627" y="1044637"/>
                </a:lnTo>
                <a:lnTo>
                  <a:pt x="108479" y="1051779"/>
                </a:lnTo>
                <a:lnTo>
                  <a:pt x="110331" y="1058657"/>
                </a:lnTo>
                <a:lnTo>
                  <a:pt x="112713" y="1065270"/>
                </a:lnTo>
                <a:lnTo>
                  <a:pt x="114829" y="1072148"/>
                </a:lnTo>
                <a:lnTo>
                  <a:pt x="117475" y="1078762"/>
                </a:lnTo>
                <a:lnTo>
                  <a:pt x="120385" y="1085639"/>
                </a:lnTo>
                <a:lnTo>
                  <a:pt x="123296" y="1091988"/>
                </a:lnTo>
                <a:lnTo>
                  <a:pt x="126206" y="1098337"/>
                </a:lnTo>
                <a:lnTo>
                  <a:pt x="129117" y="1104686"/>
                </a:lnTo>
                <a:lnTo>
                  <a:pt x="132556" y="1111035"/>
                </a:lnTo>
                <a:lnTo>
                  <a:pt x="135731" y="1116854"/>
                </a:lnTo>
                <a:lnTo>
                  <a:pt x="139700" y="1123203"/>
                </a:lnTo>
                <a:lnTo>
                  <a:pt x="143404" y="1129023"/>
                </a:lnTo>
                <a:lnTo>
                  <a:pt x="147108" y="1134842"/>
                </a:lnTo>
                <a:lnTo>
                  <a:pt x="151077" y="1140662"/>
                </a:lnTo>
                <a:lnTo>
                  <a:pt x="155046" y="1146482"/>
                </a:lnTo>
                <a:lnTo>
                  <a:pt x="159544" y="1151772"/>
                </a:lnTo>
                <a:lnTo>
                  <a:pt x="164042" y="1157328"/>
                </a:lnTo>
                <a:lnTo>
                  <a:pt x="168540" y="1162883"/>
                </a:lnTo>
                <a:lnTo>
                  <a:pt x="173037" y="1167909"/>
                </a:lnTo>
                <a:lnTo>
                  <a:pt x="178065" y="1172935"/>
                </a:lnTo>
                <a:lnTo>
                  <a:pt x="182827" y="1177961"/>
                </a:lnTo>
                <a:lnTo>
                  <a:pt x="187590" y="1182987"/>
                </a:lnTo>
                <a:lnTo>
                  <a:pt x="192881" y="1187749"/>
                </a:lnTo>
                <a:lnTo>
                  <a:pt x="198173" y="1192246"/>
                </a:lnTo>
                <a:lnTo>
                  <a:pt x="203465" y="1196743"/>
                </a:lnTo>
                <a:lnTo>
                  <a:pt x="208756" y="1201240"/>
                </a:lnTo>
                <a:lnTo>
                  <a:pt x="214577" y="1205472"/>
                </a:lnTo>
                <a:lnTo>
                  <a:pt x="220133" y="1209705"/>
                </a:lnTo>
                <a:lnTo>
                  <a:pt x="225954" y="1213673"/>
                </a:lnTo>
                <a:lnTo>
                  <a:pt x="231775" y="1217641"/>
                </a:lnTo>
                <a:lnTo>
                  <a:pt x="237860" y="1221344"/>
                </a:lnTo>
                <a:lnTo>
                  <a:pt x="243681" y="1224783"/>
                </a:lnTo>
                <a:lnTo>
                  <a:pt x="250031" y="1228222"/>
                </a:lnTo>
                <a:lnTo>
                  <a:pt x="256117" y="1231397"/>
                </a:lnTo>
                <a:lnTo>
                  <a:pt x="262467" y="1234571"/>
                </a:lnTo>
                <a:lnTo>
                  <a:pt x="269081" y="1237745"/>
                </a:lnTo>
                <a:lnTo>
                  <a:pt x="275431" y="1240655"/>
                </a:lnTo>
                <a:lnTo>
                  <a:pt x="282046" y="1243301"/>
                </a:lnTo>
                <a:lnTo>
                  <a:pt x="288925" y="1245681"/>
                </a:lnTo>
                <a:lnTo>
                  <a:pt x="295540" y="1248062"/>
                </a:lnTo>
                <a:lnTo>
                  <a:pt x="302154" y="1250178"/>
                </a:lnTo>
                <a:lnTo>
                  <a:pt x="309298" y="1252295"/>
                </a:lnTo>
                <a:lnTo>
                  <a:pt x="316177" y="1254411"/>
                </a:lnTo>
                <a:lnTo>
                  <a:pt x="323056" y="1255998"/>
                </a:lnTo>
                <a:lnTo>
                  <a:pt x="330200" y="1257585"/>
                </a:lnTo>
                <a:lnTo>
                  <a:pt x="337344" y="1258908"/>
                </a:lnTo>
                <a:lnTo>
                  <a:pt x="344752" y="1260231"/>
                </a:lnTo>
                <a:lnTo>
                  <a:pt x="351896" y="1261289"/>
                </a:lnTo>
                <a:lnTo>
                  <a:pt x="359040" y="1262082"/>
                </a:lnTo>
                <a:lnTo>
                  <a:pt x="366448" y="1262611"/>
                </a:lnTo>
                <a:lnTo>
                  <a:pt x="373856" y="1263140"/>
                </a:lnTo>
                <a:lnTo>
                  <a:pt x="381529" y="1263405"/>
                </a:lnTo>
                <a:lnTo>
                  <a:pt x="388937" y="1263405"/>
                </a:lnTo>
                <a:lnTo>
                  <a:pt x="396346" y="1263405"/>
                </a:lnTo>
                <a:lnTo>
                  <a:pt x="404019" y="1263140"/>
                </a:lnTo>
                <a:lnTo>
                  <a:pt x="411427" y="1262611"/>
                </a:lnTo>
                <a:lnTo>
                  <a:pt x="418835" y="1262082"/>
                </a:lnTo>
                <a:lnTo>
                  <a:pt x="425979" y="1261289"/>
                </a:lnTo>
                <a:lnTo>
                  <a:pt x="433387" y="1260231"/>
                </a:lnTo>
                <a:lnTo>
                  <a:pt x="440531" y="1258908"/>
                </a:lnTo>
                <a:lnTo>
                  <a:pt x="447675" y="1257585"/>
                </a:lnTo>
                <a:lnTo>
                  <a:pt x="454554" y="1255998"/>
                </a:lnTo>
                <a:lnTo>
                  <a:pt x="461963" y="1254411"/>
                </a:lnTo>
                <a:lnTo>
                  <a:pt x="468577" y="1252295"/>
                </a:lnTo>
                <a:lnTo>
                  <a:pt x="475721" y="1250178"/>
                </a:lnTo>
                <a:lnTo>
                  <a:pt x="482600" y="1248062"/>
                </a:lnTo>
                <a:lnTo>
                  <a:pt x="489215" y="1245681"/>
                </a:lnTo>
                <a:lnTo>
                  <a:pt x="495829" y="1243301"/>
                </a:lnTo>
                <a:lnTo>
                  <a:pt x="502444" y="1240655"/>
                </a:lnTo>
                <a:lnTo>
                  <a:pt x="508794" y="1237745"/>
                </a:lnTo>
                <a:lnTo>
                  <a:pt x="515408" y="1234571"/>
                </a:lnTo>
                <a:lnTo>
                  <a:pt x="521758" y="1231397"/>
                </a:lnTo>
                <a:lnTo>
                  <a:pt x="527844" y="1228222"/>
                </a:lnTo>
                <a:lnTo>
                  <a:pt x="534194" y="1224783"/>
                </a:lnTo>
                <a:lnTo>
                  <a:pt x="540015" y="1221344"/>
                </a:lnTo>
                <a:lnTo>
                  <a:pt x="546100" y="1217641"/>
                </a:lnTo>
                <a:lnTo>
                  <a:pt x="552185" y="1213673"/>
                </a:lnTo>
                <a:lnTo>
                  <a:pt x="557742" y="1209705"/>
                </a:lnTo>
                <a:lnTo>
                  <a:pt x="563298" y="1205472"/>
                </a:lnTo>
                <a:lnTo>
                  <a:pt x="569119" y="1201240"/>
                </a:lnTo>
                <a:lnTo>
                  <a:pt x="574410" y="1196743"/>
                </a:lnTo>
                <a:lnTo>
                  <a:pt x="579702" y="1192246"/>
                </a:lnTo>
                <a:lnTo>
                  <a:pt x="584994" y="1187749"/>
                </a:lnTo>
                <a:lnTo>
                  <a:pt x="590285" y="1182987"/>
                </a:lnTo>
                <a:lnTo>
                  <a:pt x="595048" y="1177961"/>
                </a:lnTo>
                <a:lnTo>
                  <a:pt x="600075" y="1172935"/>
                </a:lnTo>
                <a:lnTo>
                  <a:pt x="604573" y="1167909"/>
                </a:lnTo>
                <a:lnTo>
                  <a:pt x="609600" y="1162883"/>
                </a:lnTo>
                <a:lnTo>
                  <a:pt x="613833" y="1157328"/>
                </a:lnTo>
                <a:lnTo>
                  <a:pt x="618331" y="1151772"/>
                </a:lnTo>
                <a:lnTo>
                  <a:pt x="622565" y="1146482"/>
                </a:lnTo>
                <a:lnTo>
                  <a:pt x="626798" y="1140662"/>
                </a:lnTo>
                <a:lnTo>
                  <a:pt x="630767" y="1134842"/>
                </a:lnTo>
                <a:lnTo>
                  <a:pt x="634471" y="1129023"/>
                </a:lnTo>
                <a:lnTo>
                  <a:pt x="638175" y="1123203"/>
                </a:lnTo>
                <a:lnTo>
                  <a:pt x="641879" y="1116854"/>
                </a:lnTo>
                <a:lnTo>
                  <a:pt x="645319" y="1111035"/>
                </a:lnTo>
                <a:lnTo>
                  <a:pt x="648758" y="1104686"/>
                </a:lnTo>
                <a:lnTo>
                  <a:pt x="651669" y="1098337"/>
                </a:lnTo>
                <a:lnTo>
                  <a:pt x="654844" y="1091988"/>
                </a:lnTo>
                <a:lnTo>
                  <a:pt x="657490" y="1085639"/>
                </a:lnTo>
                <a:lnTo>
                  <a:pt x="660135" y="1078762"/>
                </a:lnTo>
                <a:lnTo>
                  <a:pt x="663046" y="1072148"/>
                </a:lnTo>
                <a:lnTo>
                  <a:pt x="665427" y="1065270"/>
                </a:lnTo>
                <a:lnTo>
                  <a:pt x="667544" y="1058657"/>
                </a:lnTo>
                <a:lnTo>
                  <a:pt x="669396" y="1051779"/>
                </a:lnTo>
                <a:lnTo>
                  <a:pt x="671248" y="1044637"/>
                </a:lnTo>
                <a:lnTo>
                  <a:pt x="673100" y="1037759"/>
                </a:lnTo>
                <a:lnTo>
                  <a:pt x="674687" y="1030881"/>
                </a:lnTo>
                <a:lnTo>
                  <a:pt x="676010" y="1023474"/>
                </a:lnTo>
                <a:lnTo>
                  <a:pt x="677069" y="1016332"/>
                </a:lnTo>
                <a:lnTo>
                  <a:pt x="678127" y="1008925"/>
                </a:lnTo>
                <a:lnTo>
                  <a:pt x="678921" y="1001783"/>
                </a:lnTo>
                <a:lnTo>
                  <a:pt x="679450" y="994376"/>
                </a:lnTo>
                <a:lnTo>
                  <a:pt x="679979" y="986969"/>
                </a:lnTo>
                <a:lnTo>
                  <a:pt x="680244" y="979562"/>
                </a:lnTo>
                <a:lnTo>
                  <a:pt x="680508" y="971891"/>
                </a:lnTo>
                <a:lnTo>
                  <a:pt x="680244" y="964484"/>
                </a:lnTo>
                <a:lnTo>
                  <a:pt x="679979" y="957077"/>
                </a:lnTo>
                <a:lnTo>
                  <a:pt x="679450" y="949405"/>
                </a:lnTo>
                <a:lnTo>
                  <a:pt x="678921" y="942263"/>
                </a:lnTo>
                <a:lnTo>
                  <a:pt x="678127" y="934592"/>
                </a:lnTo>
                <a:lnTo>
                  <a:pt x="677069" y="927449"/>
                </a:lnTo>
                <a:lnTo>
                  <a:pt x="676010" y="920307"/>
                </a:lnTo>
                <a:lnTo>
                  <a:pt x="674687" y="913165"/>
                </a:lnTo>
                <a:lnTo>
                  <a:pt x="673100" y="906022"/>
                </a:lnTo>
                <a:lnTo>
                  <a:pt x="671248" y="899144"/>
                </a:lnTo>
                <a:lnTo>
                  <a:pt x="669396" y="892002"/>
                </a:lnTo>
                <a:lnTo>
                  <a:pt x="667544" y="885389"/>
                </a:lnTo>
                <a:lnTo>
                  <a:pt x="665427" y="878246"/>
                </a:lnTo>
                <a:lnTo>
                  <a:pt x="663046" y="871633"/>
                </a:lnTo>
                <a:lnTo>
                  <a:pt x="660135" y="865020"/>
                </a:lnTo>
                <a:lnTo>
                  <a:pt x="657490" y="858406"/>
                </a:lnTo>
                <a:lnTo>
                  <a:pt x="654844" y="851793"/>
                </a:lnTo>
                <a:lnTo>
                  <a:pt x="651669" y="845709"/>
                </a:lnTo>
                <a:lnTo>
                  <a:pt x="648758" y="839096"/>
                </a:lnTo>
                <a:lnTo>
                  <a:pt x="645319" y="833011"/>
                </a:lnTo>
                <a:lnTo>
                  <a:pt x="641879" y="826927"/>
                </a:lnTo>
                <a:lnTo>
                  <a:pt x="638175" y="820578"/>
                </a:lnTo>
                <a:lnTo>
                  <a:pt x="634471" y="814759"/>
                </a:lnTo>
                <a:lnTo>
                  <a:pt x="630767" y="808939"/>
                </a:lnTo>
                <a:lnTo>
                  <a:pt x="626798" y="803119"/>
                </a:lnTo>
                <a:lnTo>
                  <a:pt x="622565" y="797564"/>
                </a:lnTo>
                <a:lnTo>
                  <a:pt x="618331" y="792009"/>
                </a:lnTo>
                <a:lnTo>
                  <a:pt x="613833" y="786189"/>
                </a:lnTo>
                <a:lnTo>
                  <a:pt x="609600" y="781163"/>
                </a:lnTo>
                <a:lnTo>
                  <a:pt x="604573" y="775872"/>
                </a:lnTo>
                <a:lnTo>
                  <a:pt x="600075" y="770846"/>
                </a:lnTo>
                <a:lnTo>
                  <a:pt x="595048" y="765556"/>
                </a:lnTo>
                <a:lnTo>
                  <a:pt x="590285" y="760794"/>
                </a:lnTo>
                <a:lnTo>
                  <a:pt x="584994" y="756033"/>
                </a:lnTo>
                <a:lnTo>
                  <a:pt x="579702" y="751536"/>
                </a:lnTo>
                <a:lnTo>
                  <a:pt x="574410" y="746774"/>
                </a:lnTo>
                <a:lnTo>
                  <a:pt x="569119" y="742541"/>
                </a:lnTo>
                <a:lnTo>
                  <a:pt x="563298" y="738309"/>
                </a:lnTo>
                <a:lnTo>
                  <a:pt x="557742" y="734341"/>
                </a:lnTo>
                <a:lnTo>
                  <a:pt x="552185" y="730108"/>
                </a:lnTo>
                <a:lnTo>
                  <a:pt x="546100" y="726140"/>
                </a:lnTo>
                <a:lnTo>
                  <a:pt x="540015" y="722437"/>
                </a:lnTo>
                <a:lnTo>
                  <a:pt x="534194" y="718998"/>
                </a:lnTo>
                <a:lnTo>
                  <a:pt x="527844" y="715559"/>
                </a:lnTo>
                <a:lnTo>
                  <a:pt x="521758" y="712385"/>
                </a:lnTo>
                <a:lnTo>
                  <a:pt x="515408" y="708946"/>
                </a:lnTo>
                <a:lnTo>
                  <a:pt x="508794" y="706036"/>
                </a:lnTo>
                <a:lnTo>
                  <a:pt x="502444" y="703126"/>
                </a:lnTo>
                <a:lnTo>
                  <a:pt x="495829" y="700481"/>
                </a:lnTo>
                <a:lnTo>
                  <a:pt x="489215" y="698100"/>
                </a:lnTo>
                <a:lnTo>
                  <a:pt x="482600" y="695719"/>
                </a:lnTo>
                <a:lnTo>
                  <a:pt x="475721" y="693603"/>
                </a:lnTo>
                <a:lnTo>
                  <a:pt x="468577" y="691222"/>
                </a:lnTo>
                <a:lnTo>
                  <a:pt x="461963" y="689371"/>
                </a:lnTo>
                <a:lnTo>
                  <a:pt x="454554" y="687783"/>
                </a:lnTo>
                <a:lnTo>
                  <a:pt x="447675" y="686196"/>
                </a:lnTo>
                <a:lnTo>
                  <a:pt x="440531" y="684873"/>
                </a:lnTo>
                <a:lnTo>
                  <a:pt x="433387" y="683815"/>
                </a:lnTo>
                <a:lnTo>
                  <a:pt x="425979" y="682757"/>
                </a:lnTo>
                <a:lnTo>
                  <a:pt x="418835" y="681964"/>
                </a:lnTo>
                <a:lnTo>
                  <a:pt x="411427" y="681170"/>
                </a:lnTo>
                <a:lnTo>
                  <a:pt x="404019" y="680905"/>
                </a:lnTo>
                <a:lnTo>
                  <a:pt x="396346" y="680376"/>
                </a:lnTo>
                <a:lnTo>
                  <a:pt x="388937" y="680376"/>
                </a:lnTo>
                <a:lnTo>
                  <a:pt x="381529" y="680376"/>
                </a:lnTo>
                <a:close/>
                <a:moveTo>
                  <a:pt x="162454" y="97348"/>
                </a:moveTo>
                <a:lnTo>
                  <a:pt x="159279" y="97612"/>
                </a:lnTo>
                <a:lnTo>
                  <a:pt x="155840" y="98141"/>
                </a:lnTo>
                <a:lnTo>
                  <a:pt x="152135" y="98670"/>
                </a:lnTo>
                <a:lnTo>
                  <a:pt x="148960" y="99464"/>
                </a:lnTo>
                <a:lnTo>
                  <a:pt x="145785" y="100522"/>
                </a:lnTo>
                <a:lnTo>
                  <a:pt x="142610" y="101580"/>
                </a:lnTo>
                <a:lnTo>
                  <a:pt x="139435" y="102638"/>
                </a:lnTo>
                <a:lnTo>
                  <a:pt x="136260" y="103961"/>
                </a:lnTo>
                <a:lnTo>
                  <a:pt x="133350" y="105548"/>
                </a:lnTo>
                <a:lnTo>
                  <a:pt x="127794" y="108987"/>
                </a:lnTo>
                <a:lnTo>
                  <a:pt x="122502" y="112955"/>
                </a:lnTo>
                <a:lnTo>
                  <a:pt x="117475" y="117452"/>
                </a:lnTo>
                <a:lnTo>
                  <a:pt x="112977" y="122214"/>
                </a:lnTo>
                <a:lnTo>
                  <a:pt x="109008" y="127504"/>
                </a:lnTo>
                <a:lnTo>
                  <a:pt x="105833" y="133324"/>
                </a:lnTo>
                <a:lnTo>
                  <a:pt x="104246" y="136234"/>
                </a:lnTo>
                <a:lnTo>
                  <a:pt x="102923" y="139408"/>
                </a:lnTo>
                <a:lnTo>
                  <a:pt x="101600" y="142318"/>
                </a:lnTo>
                <a:lnTo>
                  <a:pt x="100542" y="145493"/>
                </a:lnTo>
                <a:lnTo>
                  <a:pt x="99748" y="148667"/>
                </a:lnTo>
                <a:lnTo>
                  <a:pt x="98690" y="152370"/>
                </a:lnTo>
                <a:lnTo>
                  <a:pt x="97896" y="155545"/>
                </a:lnTo>
                <a:lnTo>
                  <a:pt x="97631" y="158984"/>
                </a:lnTo>
                <a:lnTo>
                  <a:pt x="97367" y="162423"/>
                </a:lnTo>
                <a:lnTo>
                  <a:pt x="97367" y="165862"/>
                </a:lnTo>
                <a:lnTo>
                  <a:pt x="97367" y="514515"/>
                </a:lnTo>
                <a:lnTo>
                  <a:pt x="97367" y="517954"/>
                </a:lnTo>
                <a:lnTo>
                  <a:pt x="97631" y="521393"/>
                </a:lnTo>
                <a:lnTo>
                  <a:pt x="97896" y="525096"/>
                </a:lnTo>
                <a:lnTo>
                  <a:pt x="98690" y="528271"/>
                </a:lnTo>
                <a:lnTo>
                  <a:pt x="99748" y="531709"/>
                </a:lnTo>
                <a:lnTo>
                  <a:pt x="100542" y="534884"/>
                </a:lnTo>
                <a:lnTo>
                  <a:pt x="101600" y="538058"/>
                </a:lnTo>
                <a:lnTo>
                  <a:pt x="102923" y="540968"/>
                </a:lnTo>
                <a:lnTo>
                  <a:pt x="104246" y="544407"/>
                </a:lnTo>
                <a:lnTo>
                  <a:pt x="105833" y="547317"/>
                </a:lnTo>
                <a:lnTo>
                  <a:pt x="109008" y="552872"/>
                </a:lnTo>
                <a:lnTo>
                  <a:pt x="112977" y="558163"/>
                </a:lnTo>
                <a:lnTo>
                  <a:pt x="117475" y="563189"/>
                </a:lnTo>
                <a:lnTo>
                  <a:pt x="122502" y="567421"/>
                </a:lnTo>
                <a:lnTo>
                  <a:pt x="127794" y="571389"/>
                </a:lnTo>
                <a:lnTo>
                  <a:pt x="133350" y="574828"/>
                </a:lnTo>
                <a:lnTo>
                  <a:pt x="136260" y="576415"/>
                </a:lnTo>
                <a:lnTo>
                  <a:pt x="139435" y="577738"/>
                </a:lnTo>
                <a:lnTo>
                  <a:pt x="142610" y="578796"/>
                </a:lnTo>
                <a:lnTo>
                  <a:pt x="145785" y="579854"/>
                </a:lnTo>
                <a:lnTo>
                  <a:pt x="148960" y="581177"/>
                </a:lnTo>
                <a:lnTo>
                  <a:pt x="152135" y="581971"/>
                </a:lnTo>
                <a:lnTo>
                  <a:pt x="155840" y="582500"/>
                </a:lnTo>
                <a:lnTo>
                  <a:pt x="159279" y="583029"/>
                </a:lnTo>
                <a:lnTo>
                  <a:pt x="162454" y="583293"/>
                </a:lnTo>
                <a:lnTo>
                  <a:pt x="166158" y="583293"/>
                </a:lnTo>
                <a:lnTo>
                  <a:pt x="611981" y="583293"/>
                </a:lnTo>
                <a:lnTo>
                  <a:pt x="615421" y="583293"/>
                </a:lnTo>
                <a:lnTo>
                  <a:pt x="618860" y="583029"/>
                </a:lnTo>
                <a:lnTo>
                  <a:pt x="622035" y="582500"/>
                </a:lnTo>
                <a:lnTo>
                  <a:pt x="625740" y="581971"/>
                </a:lnTo>
                <a:lnTo>
                  <a:pt x="628915" y="581177"/>
                </a:lnTo>
                <a:lnTo>
                  <a:pt x="632090" y="579854"/>
                </a:lnTo>
                <a:lnTo>
                  <a:pt x="635265" y="578796"/>
                </a:lnTo>
                <a:lnTo>
                  <a:pt x="638440" y="577738"/>
                </a:lnTo>
                <a:lnTo>
                  <a:pt x="641350" y="576415"/>
                </a:lnTo>
                <a:lnTo>
                  <a:pt x="644525" y="574828"/>
                </a:lnTo>
                <a:lnTo>
                  <a:pt x="650081" y="571389"/>
                </a:lnTo>
                <a:lnTo>
                  <a:pt x="655373" y="567421"/>
                </a:lnTo>
                <a:lnTo>
                  <a:pt x="660135" y="563189"/>
                </a:lnTo>
                <a:lnTo>
                  <a:pt x="664898" y="558163"/>
                </a:lnTo>
                <a:lnTo>
                  <a:pt x="668867" y="552872"/>
                </a:lnTo>
                <a:lnTo>
                  <a:pt x="672306" y="547317"/>
                </a:lnTo>
                <a:lnTo>
                  <a:pt x="673629" y="544407"/>
                </a:lnTo>
                <a:lnTo>
                  <a:pt x="674952" y="540968"/>
                </a:lnTo>
                <a:lnTo>
                  <a:pt x="676275" y="538058"/>
                </a:lnTo>
                <a:lnTo>
                  <a:pt x="677333" y="534884"/>
                </a:lnTo>
                <a:lnTo>
                  <a:pt x="678392" y="531709"/>
                </a:lnTo>
                <a:lnTo>
                  <a:pt x="678921" y="528271"/>
                </a:lnTo>
                <a:lnTo>
                  <a:pt x="679715" y="525096"/>
                </a:lnTo>
                <a:lnTo>
                  <a:pt x="679979" y="521393"/>
                </a:lnTo>
                <a:lnTo>
                  <a:pt x="680244" y="517954"/>
                </a:lnTo>
                <a:lnTo>
                  <a:pt x="680508" y="514515"/>
                </a:lnTo>
                <a:lnTo>
                  <a:pt x="680508" y="165862"/>
                </a:lnTo>
                <a:lnTo>
                  <a:pt x="680244" y="162423"/>
                </a:lnTo>
                <a:lnTo>
                  <a:pt x="679979" y="158984"/>
                </a:lnTo>
                <a:lnTo>
                  <a:pt x="679715" y="155545"/>
                </a:lnTo>
                <a:lnTo>
                  <a:pt x="678921" y="152370"/>
                </a:lnTo>
                <a:lnTo>
                  <a:pt x="678392" y="148667"/>
                </a:lnTo>
                <a:lnTo>
                  <a:pt x="677333" y="145493"/>
                </a:lnTo>
                <a:lnTo>
                  <a:pt x="676275" y="142318"/>
                </a:lnTo>
                <a:lnTo>
                  <a:pt x="674952" y="139408"/>
                </a:lnTo>
                <a:lnTo>
                  <a:pt x="673629" y="136234"/>
                </a:lnTo>
                <a:lnTo>
                  <a:pt x="672306" y="133324"/>
                </a:lnTo>
                <a:lnTo>
                  <a:pt x="668867" y="127504"/>
                </a:lnTo>
                <a:lnTo>
                  <a:pt x="664898" y="122214"/>
                </a:lnTo>
                <a:lnTo>
                  <a:pt x="660135" y="117452"/>
                </a:lnTo>
                <a:lnTo>
                  <a:pt x="655373" y="112955"/>
                </a:lnTo>
                <a:lnTo>
                  <a:pt x="650081" y="108987"/>
                </a:lnTo>
                <a:lnTo>
                  <a:pt x="644525" y="105548"/>
                </a:lnTo>
                <a:lnTo>
                  <a:pt x="641350" y="103961"/>
                </a:lnTo>
                <a:lnTo>
                  <a:pt x="638440" y="102638"/>
                </a:lnTo>
                <a:lnTo>
                  <a:pt x="635265" y="101580"/>
                </a:lnTo>
                <a:lnTo>
                  <a:pt x="632090" y="100522"/>
                </a:lnTo>
                <a:lnTo>
                  <a:pt x="628915" y="99464"/>
                </a:lnTo>
                <a:lnTo>
                  <a:pt x="625740" y="98670"/>
                </a:lnTo>
                <a:lnTo>
                  <a:pt x="622035" y="98141"/>
                </a:lnTo>
                <a:lnTo>
                  <a:pt x="618860" y="97612"/>
                </a:lnTo>
                <a:lnTo>
                  <a:pt x="615421" y="97348"/>
                </a:lnTo>
                <a:lnTo>
                  <a:pt x="611981" y="97348"/>
                </a:lnTo>
                <a:lnTo>
                  <a:pt x="166158" y="97348"/>
                </a:lnTo>
                <a:lnTo>
                  <a:pt x="162454" y="97348"/>
                </a:lnTo>
                <a:close/>
                <a:moveTo>
                  <a:pt x="89165" y="0"/>
                </a:moveTo>
                <a:lnTo>
                  <a:pt x="93927" y="0"/>
                </a:lnTo>
                <a:lnTo>
                  <a:pt x="683948" y="0"/>
                </a:lnTo>
                <a:lnTo>
                  <a:pt x="688710" y="0"/>
                </a:lnTo>
                <a:lnTo>
                  <a:pt x="693208" y="529"/>
                </a:lnTo>
                <a:lnTo>
                  <a:pt x="697971" y="1058"/>
                </a:lnTo>
                <a:lnTo>
                  <a:pt x="702733" y="2116"/>
                </a:lnTo>
                <a:lnTo>
                  <a:pt x="707231" y="3174"/>
                </a:lnTo>
                <a:lnTo>
                  <a:pt x="711729" y="4497"/>
                </a:lnTo>
                <a:lnTo>
                  <a:pt x="715963" y="5820"/>
                </a:lnTo>
                <a:lnTo>
                  <a:pt x="720460" y="7407"/>
                </a:lnTo>
                <a:lnTo>
                  <a:pt x="724429" y="9259"/>
                </a:lnTo>
                <a:lnTo>
                  <a:pt x="728398" y="11375"/>
                </a:lnTo>
                <a:lnTo>
                  <a:pt x="732367" y="13756"/>
                </a:lnTo>
                <a:lnTo>
                  <a:pt x="736071" y="16137"/>
                </a:lnTo>
                <a:lnTo>
                  <a:pt x="740040" y="18782"/>
                </a:lnTo>
                <a:lnTo>
                  <a:pt x="743479" y="21692"/>
                </a:lnTo>
                <a:lnTo>
                  <a:pt x="746919" y="24602"/>
                </a:lnTo>
                <a:lnTo>
                  <a:pt x="750094" y="27776"/>
                </a:lnTo>
                <a:lnTo>
                  <a:pt x="753269" y="30950"/>
                </a:lnTo>
                <a:lnTo>
                  <a:pt x="756444" y="34389"/>
                </a:lnTo>
                <a:lnTo>
                  <a:pt x="759090" y="37828"/>
                </a:lnTo>
                <a:lnTo>
                  <a:pt x="761735" y="41532"/>
                </a:lnTo>
                <a:lnTo>
                  <a:pt x="764117" y="45500"/>
                </a:lnTo>
                <a:lnTo>
                  <a:pt x="766233" y="49203"/>
                </a:lnTo>
                <a:lnTo>
                  <a:pt x="768350" y="53171"/>
                </a:lnTo>
                <a:lnTo>
                  <a:pt x="770202" y="57404"/>
                </a:lnTo>
                <a:lnTo>
                  <a:pt x="772054" y="61901"/>
                </a:lnTo>
                <a:lnTo>
                  <a:pt x="773377" y="66133"/>
                </a:lnTo>
                <a:lnTo>
                  <a:pt x="774700" y="70630"/>
                </a:lnTo>
                <a:lnTo>
                  <a:pt x="776023" y="75127"/>
                </a:lnTo>
                <a:lnTo>
                  <a:pt x="776817" y="79889"/>
                </a:lnTo>
                <a:lnTo>
                  <a:pt x="777346" y="84386"/>
                </a:lnTo>
                <a:lnTo>
                  <a:pt x="777610" y="89147"/>
                </a:lnTo>
                <a:lnTo>
                  <a:pt x="777875" y="93909"/>
                </a:lnTo>
                <a:lnTo>
                  <a:pt x="777875" y="1266579"/>
                </a:lnTo>
                <a:lnTo>
                  <a:pt x="777610" y="1271341"/>
                </a:lnTo>
                <a:lnTo>
                  <a:pt x="777346" y="1276367"/>
                </a:lnTo>
                <a:lnTo>
                  <a:pt x="776817" y="1280864"/>
                </a:lnTo>
                <a:lnTo>
                  <a:pt x="776023" y="1285626"/>
                </a:lnTo>
                <a:lnTo>
                  <a:pt x="774700" y="1290123"/>
                </a:lnTo>
                <a:lnTo>
                  <a:pt x="773377" y="1294620"/>
                </a:lnTo>
                <a:lnTo>
                  <a:pt x="772054" y="1298852"/>
                </a:lnTo>
                <a:lnTo>
                  <a:pt x="770202" y="1303085"/>
                </a:lnTo>
                <a:lnTo>
                  <a:pt x="768350" y="1307317"/>
                </a:lnTo>
                <a:lnTo>
                  <a:pt x="766233" y="1311550"/>
                </a:lnTo>
                <a:lnTo>
                  <a:pt x="764117" y="1315518"/>
                </a:lnTo>
                <a:lnTo>
                  <a:pt x="761735" y="1319221"/>
                </a:lnTo>
                <a:lnTo>
                  <a:pt x="759090" y="1322660"/>
                </a:lnTo>
                <a:lnTo>
                  <a:pt x="756444" y="1326364"/>
                </a:lnTo>
                <a:lnTo>
                  <a:pt x="753269" y="1329802"/>
                </a:lnTo>
                <a:lnTo>
                  <a:pt x="750094" y="1333241"/>
                </a:lnTo>
                <a:lnTo>
                  <a:pt x="746919" y="1336151"/>
                </a:lnTo>
                <a:lnTo>
                  <a:pt x="743479" y="1339061"/>
                </a:lnTo>
                <a:lnTo>
                  <a:pt x="740040" y="1341971"/>
                </a:lnTo>
                <a:lnTo>
                  <a:pt x="736071" y="1344352"/>
                </a:lnTo>
                <a:lnTo>
                  <a:pt x="732367" y="1347262"/>
                </a:lnTo>
                <a:lnTo>
                  <a:pt x="728398" y="1349378"/>
                </a:lnTo>
                <a:lnTo>
                  <a:pt x="724429" y="1351494"/>
                </a:lnTo>
                <a:lnTo>
                  <a:pt x="720460" y="1353346"/>
                </a:lnTo>
                <a:lnTo>
                  <a:pt x="715963" y="1354933"/>
                </a:lnTo>
                <a:lnTo>
                  <a:pt x="711729" y="1356520"/>
                </a:lnTo>
                <a:lnTo>
                  <a:pt x="707231" y="1357578"/>
                </a:lnTo>
                <a:lnTo>
                  <a:pt x="702733" y="1358636"/>
                </a:lnTo>
                <a:lnTo>
                  <a:pt x="697971" y="1359430"/>
                </a:lnTo>
                <a:lnTo>
                  <a:pt x="693208" y="1360224"/>
                </a:lnTo>
                <a:lnTo>
                  <a:pt x="688710" y="1360488"/>
                </a:lnTo>
                <a:lnTo>
                  <a:pt x="683948" y="1360488"/>
                </a:lnTo>
                <a:lnTo>
                  <a:pt x="93927" y="1360488"/>
                </a:lnTo>
                <a:lnTo>
                  <a:pt x="89165" y="1360488"/>
                </a:lnTo>
                <a:lnTo>
                  <a:pt x="84667" y="1360224"/>
                </a:lnTo>
                <a:lnTo>
                  <a:pt x="79640" y="1359430"/>
                </a:lnTo>
                <a:lnTo>
                  <a:pt x="75142" y="1358636"/>
                </a:lnTo>
                <a:lnTo>
                  <a:pt x="70644" y="1357578"/>
                </a:lnTo>
                <a:lnTo>
                  <a:pt x="66146" y="1356520"/>
                </a:lnTo>
                <a:lnTo>
                  <a:pt x="61913" y="1354933"/>
                </a:lnTo>
                <a:lnTo>
                  <a:pt x="57415" y="1353346"/>
                </a:lnTo>
                <a:lnTo>
                  <a:pt x="53446" y="1351494"/>
                </a:lnTo>
                <a:lnTo>
                  <a:pt x="49477" y="1349378"/>
                </a:lnTo>
                <a:lnTo>
                  <a:pt x="45508" y="1347262"/>
                </a:lnTo>
                <a:lnTo>
                  <a:pt x="41540" y="1344352"/>
                </a:lnTo>
                <a:lnTo>
                  <a:pt x="37835" y="1341971"/>
                </a:lnTo>
                <a:lnTo>
                  <a:pt x="34396" y="1339061"/>
                </a:lnTo>
                <a:lnTo>
                  <a:pt x="30956" y="1336151"/>
                </a:lnTo>
                <a:lnTo>
                  <a:pt x="27781" y="1333241"/>
                </a:lnTo>
                <a:lnTo>
                  <a:pt x="24871" y="1329802"/>
                </a:lnTo>
                <a:lnTo>
                  <a:pt x="21696" y="1326364"/>
                </a:lnTo>
                <a:lnTo>
                  <a:pt x="18785" y="1322660"/>
                </a:lnTo>
                <a:lnTo>
                  <a:pt x="16140" y="1319221"/>
                </a:lnTo>
                <a:lnTo>
                  <a:pt x="13758" y="1315518"/>
                </a:lnTo>
                <a:lnTo>
                  <a:pt x="11642" y="1311550"/>
                </a:lnTo>
                <a:lnTo>
                  <a:pt x="9525" y="1307317"/>
                </a:lnTo>
                <a:lnTo>
                  <a:pt x="7673" y="1303085"/>
                </a:lnTo>
                <a:lnTo>
                  <a:pt x="6085" y="1298852"/>
                </a:lnTo>
                <a:lnTo>
                  <a:pt x="4233" y="1294620"/>
                </a:lnTo>
                <a:lnTo>
                  <a:pt x="2910" y="1290123"/>
                </a:lnTo>
                <a:lnTo>
                  <a:pt x="1852" y="1285626"/>
                </a:lnTo>
                <a:lnTo>
                  <a:pt x="1058" y="1280864"/>
                </a:lnTo>
                <a:lnTo>
                  <a:pt x="529" y="1276367"/>
                </a:lnTo>
                <a:lnTo>
                  <a:pt x="265" y="1271341"/>
                </a:lnTo>
                <a:lnTo>
                  <a:pt x="0" y="1266579"/>
                </a:lnTo>
                <a:lnTo>
                  <a:pt x="0" y="93909"/>
                </a:lnTo>
                <a:lnTo>
                  <a:pt x="265" y="89147"/>
                </a:lnTo>
                <a:lnTo>
                  <a:pt x="529" y="84386"/>
                </a:lnTo>
                <a:lnTo>
                  <a:pt x="1058" y="79889"/>
                </a:lnTo>
                <a:lnTo>
                  <a:pt x="1852" y="75127"/>
                </a:lnTo>
                <a:lnTo>
                  <a:pt x="2910" y="70630"/>
                </a:lnTo>
                <a:lnTo>
                  <a:pt x="4233" y="66133"/>
                </a:lnTo>
                <a:lnTo>
                  <a:pt x="6085" y="61901"/>
                </a:lnTo>
                <a:lnTo>
                  <a:pt x="7673" y="57404"/>
                </a:lnTo>
                <a:lnTo>
                  <a:pt x="9525" y="53171"/>
                </a:lnTo>
                <a:lnTo>
                  <a:pt x="11642" y="49203"/>
                </a:lnTo>
                <a:lnTo>
                  <a:pt x="13758" y="45500"/>
                </a:lnTo>
                <a:lnTo>
                  <a:pt x="16140" y="41532"/>
                </a:lnTo>
                <a:lnTo>
                  <a:pt x="18785" y="37828"/>
                </a:lnTo>
                <a:lnTo>
                  <a:pt x="21696" y="34389"/>
                </a:lnTo>
                <a:lnTo>
                  <a:pt x="24871" y="30950"/>
                </a:lnTo>
                <a:lnTo>
                  <a:pt x="27781" y="27776"/>
                </a:lnTo>
                <a:lnTo>
                  <a:pt x="30956" y="24602"/>
                </a:lnTo>
                <a:lnTo>
                  <a:pt x="34396" y="21692"/>
                </a:lnTo>
                <a:lnTo>
                  <a:pt x="37835" y="18782"/>
                </a:lnTo>
                <a:lnTo>
                  <a:pt x="41540" y="16137"/>
                </a:lnTo>
                <a:lnTo>
                  <a:pt x="45508" y="13756"/>
                </a:lnTo>
                <a:lnTo>
                  <a:pt x="49477" y="11375"/>
                </a:lnTo>
                <a:lnTo>
                  <a:pt x="53446" y="9259"/>
                </a:lnTo>
                <a:lnTo>
                  <a:pt x="57415" y="7407"/>
                </a:lnTo>
                <a:lnTo>
                  <a:pt x="61913" y="5820"/>
                </a:lnTo>
                <a:lnTo>
                  <a:pt x="66146" y="4497"/>
                </a:lnTo>
                <a:lnTo>
                  <a:pt x="70644" y="3174"/>
                </a:lnTo>
                <a:lnTo>
                  <a:pt x="75142" y="2116"/>
                </a:lnTo>
                <a:lnTo>
                  <a:pt x="79640" y="1058"/>
                </a:lnTo>
                <a:lnTo>
                  <a:pt x="84667" y="529"/>
                </a:lnTo>
                <a:lnTo>
                  <a:pt x="89165" y="0"/>
                </a:lnTo>
                <a:close/>
              </a:path>
            </a:pathLst>
          </a:custGeom>
          <a:solidFill>
            <a:srgbClr val="40E0C5">
              <a:alpha val="50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3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1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2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5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84" grpId="0" animBg="1"/>
      <p:bldP spid="83" grpId="0" animBg="1"/>
      <p:bldP spid="106" grpId="0" animBg="1"/>
      <p:bldP spid="63" grpId="0"/>
      <p:bldP spid="7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695107" y="1855194"/>
            <a:ext cx="3456384" cy="1488844"/>
            <a:chOff x="4580951" y="1341263"/>
            <a:chExt cx="3456384" cy="1488844"/>
          </a:xfrm>
        </p:grpSpPr>
        <p:sp>
          <p:nvSpPr>
            <p:cNvPr id="3" name="矩形 2"/>
            <p:cNvSpPr/>
            <p:nvPr/>
          </p:nvSpPr>
          <p:spPr>
            <a:xfrm>
              <a:off x="4580951" y="1341263"/>
              <a:ext cx="3456384" cy="1488844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716016" y="1437239"/>
              <a:ext cx="2592288" cy="1296893"/>
              <a:chOff x="4716016" y="1398404"/>
              <a:chExt cx="2592288" cy="1296893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4716016" y="1398404"/>
                <a:ext cx="1442338" cy="412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sz="1600" b="1" spc="300" dirty="0" smtClean="0">
                    <a:solidFill>
                      <a:srgbClr val="40E0C5"/>
                    </a:solidFill>
                    <a:latin typeface="微软雅黑" pitchFamily="34" charset="-122"/>
                    <a:ea typeface="微软雅黑" pitchFamily="34" charset="-122"/>
                  </a:rPr>
                  <a:t>添加关键</a:t>
                </a:r>
                <a:r>
                  <a:rPr lang="zh-CN" altLang="en-US" sz="1600" b="1" spc="300" dirty="0">
                    <a:solidFill>
                      <a:srgbClr val="40E0C5"/>
                    </a:solidFill>
                    <a:latin typeface="微软雅黑" pitchFamily="34" charset="-122"/>
                    <a:ea typeface="微软雅黑" pitchFamily="34" charset="-122"/>
                  </a:rPr>
                  <a:t>字</a:t>
                </a: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4716016" y="1882767"/>
                <a:ext cx="25922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altLang="zh-CN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7</a:t>
                </a:r>
                <a:r>
                  <a:rPr lang="zh-CN" altLang="en-US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年专业</a:t>
                </a:r>
                <a:r>
                  <a:rPr lang="en-US" altLang="zh-CN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制作经验，</a:t>
                </a:r>
                <a:r>
                  <a:rPr lang="en-US" altLang="zh-CN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700</a:t>
                </a:r>
                <a:r>
                  <a:rPr lang="zh-CN" altLang="en-US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件经典</a:t>
                </a:r>
                <a:r>
                  <a:rPr lang="en-US" altLang="zh-CN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PPT</a:t>
                </a:r>
                <a:r>
                  <a:rPr lang="zh-CN" altLang="en-US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案例，</a:t>
                </a:r>
                <a:r>
                  <a:rPr lang="en-US" altLang="zh-CN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100%</a:t>
                </a:r>
                <a:r>
                  <a:rPr lang="zh-CN" altLang="en-US" sz="1200" spc="3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客户</a:t>
                </a:r>
                <a:r>
                  <a:rPr lang="zh-CN" altLang="en-US" sz="1200" spc="300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满意率</a:t>
                </a:r>
                <a:endPara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85" name="直接连接符 84"/>
              <p:cNvCxnSpPr/>
              <p:nvPr/>
            </p:nvCxnSpPr>
            <p:spPr>
              <a:xfrm>
                <a:off x="4805776" y="1802397"/>
                <a:ext cx="238374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椭圆 5"/>
          <p:cNvSpPr/>
          <p:nvPr/>
        </p:nvSpPr>
        <p:spPr>
          <a:xfrm>
            <a:off x="7272652" y="2581625"/>
            <a:ext cx="1259790" cy="1259790"/>
          </a:xfrm>
          <a:prstGeom prst="ellipse">
            <a:avLst/>
          </a:prstGeom>
          <a:solidFill>
            <a:schemeClr val="bg1"/>
          </a:solidFill>
          <a:ln>
            <a:solidFill>
              <a:srgbClr val="40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KSO_Shape"/>
          <p:cNvSpPr/>
          <p:nvPr/>
        </p:nvSpPr>
        <p:spPr bwMode="auto">
          <a:xfrm>
            <a:off x="7519395" y="2784213"/>
            <a:ext cx="766304" cy="854614"/>
          </a:xfrm>
          <a:custGeom>
            <a:avLst/>
            <a:gdLst>
              <a:gd name="T0" fmla="*/ 527033 w 2960688"/>
              <a:gd name="T1" fmla="*/ 1877159 h 3298826"/>
              <a:gd name="T2" fmla="*/ 409443 w 2960688"/>
              <a:gd name="T3" fmla="*/ 2000501 h 3298826"/>
              <a:gd name="T4" fmla="*/ 411355 w 2960688"/>
              <a:gd name="T5" fmla="*/ 2233197 h 3298826"/>
              <a:gd name="T6" fmla="*/ 351125 w 2960688"/>
              <a:gd name="T7" fmla="*/ 2312034 h 3298826"/>
              <a:gd name="T8" fmla="*/ 273369 w 2960688"/>
              <a:gd name="T9" fmla="*/ 2124161 h 3298826"/>
              <a:gd name="T10" fmla="*/ 346027 w 2960688"/>
              <a:gd name="T11" fmla="*/ 1891464 h 3298826"/>
              <a:gd name="T12" fmla="*/ 896304 w 2960688"/>
              <a:gd name="T13" fmla="*/ 1785321 h 3298826"/>
              <a:gd name="T14" fmla="*/ 1068706 w 2960688"/>
              <a:gd name="T15" fmla="*/ 2016555 h 3298826"/>
              <a:gd name="T16" fmla="*/ 1068071 w 2960688"/>
              <a:gd name="T17" fmla="*/ 2228732 h 3298826"/>
              <a:gd name="T18" fmla="*/ 959169 w 2960688"/>
              <a:gd name="T19" fmla="*/ 2409781 h 3298826"/>
              <a:gd name="T20" fmla="*/ 713741 w 2960688"/>
              <a:gd name="T21" fmla="*/ 2518728 h 3298826"/>
              <a:gd name="T22" fmla="*/ 693421 w 2960688"/>
              <a:gd name="T23" fmla="*/ 1957476 h 3298826"/>
              <a:gd name="T24" fmla="*/ 640080 w 2960688"/>
              <a:gd name="T25" fmla="*/ 1634173 h 3298826"/>
              <a:gd name="T26" fmla="*/ 392430 w 2960688"/>
              <a:gd name="T27" fmla="*/ 1729423 h 3298826"/>
              <a:gd name="T28" fmla="*/ 232092 w 2960688"/>
              <a:gd name="T29" fmla="*/ 1935163 h 3298826"/>
              <a:gd name="T30" fmla="*/ 200025 w 2960688"/>
              <a:gd name="T31" fmla="*/ 2188846 h 3298826"/>
              <a:gd name="T32" fmla="*/ 307658 w 2960688"/>
              <a:gd name="T33" fmla="*/ 2432368 h 3298826"/>
              <a:gd name="T34" fmla="*/ 520065 w 2960688"/>
              <a:gd name="T35" fmla="*/ 2581276 h 3298826"/>
              <a:gd name="T36" fmla="*/ 775335 w 2960688"/>
              <a:gd name="T37" fmla="*/ 2601279 h 3298826"/>
              <a:gd name="T38" fmla="*/ 1014095 w 2960688"/>
              <a:gd name="T39" fmla="*/ 2481581 h 3298826"/>
              <a:gd name="T40" fmla="*/ 1151890 w 2960688"/>
              <a:gd name="T41" fmla="*/ 2263141 h 3298826"/>
              <a:gd name="T42" fmla="*/ 1159510 w 2960688"/>
              <a:gd name="T43" fmla="*/ 2006283 h 3298826"/>
              <a:gd name="T44" fmla="*/ 1027748 w 2960688"/>
              <a:gd name="T45" fmla="*/ 1773556 h 3298826"/>
              <a:gd name="T46" fmla="*/ 803275 w 2960688"/>
              <a:gd name="T47" fmla="*/ 1647190 h 3298826"/>
              <a:gd name="T48" fmla="*/ 1574800 w 2960688"/>
              <a:gd name="T49" fmla="*/ 2092842 h 3298826"/>
              <a:gd name="T50" fmla="*/ 2153920 w 2960688"/>
              <a:gd name="T51" fmla="*/ 1496357 h 3298826"/>
              <a:gd name="T52" fmla="*/ 2773363 w 2960688"/>
              <a:gd name="T53" fmla="*/ 1705761 h 3298826"/>
              <a:gd name="T54" fmla="*/ 2930208 w 2960688"/>
              <a:gd name="T55" fmla="*/ 2034463 h 3298826"/>
              <a:gd name="T56" fmla="*/ 2534285 w 2960688"/>
              <a:gd name="T57" fmla="*/ 2333022 h 3298826"/>
              <a:gd name="T58" fmla="*/ 2062798 w 2960688"/>
              <a:gd name="T59" fmla="*/ 2832102 h 3298826"/>
              <a:gd name="T60" fmla="*/ 1393825 w 2960688"/>
              <a:gd name="T61" fmla="*/ 2435503 h 3298826"/>
              <a:gd name="T62" fmla="*/ 1449705 w 2960688"/>
              <a:gd name="T63" fmla="*/ 1990995 h 3298826"/>
              <a:gd name="T64" fmla="*/ 1293813 w 2960688"/>
              <a:gd name="T65" fmla="*/ 1642623 h 3298826"/>
              <a:gd name="T66" fmla="*/ 818833 w 2960688"/>
              <a:gd name="T67" fmla="*/ 1450340 h 3298826"/>
              <a:gd name="T68" fmla="*/ 1141095 w 2960688"/>
              <a:gd name="T69" fmla="*/ 1611630 h 3298826"/>
              <a:gd name="T70" fmla="*/ 1340803 w 2960688"/>
              <a:gd name="T71" fmla="*/ 1927861 h 3298826"/>
              <a:gd name="T72" fmla="*/ 1348423 w 2960688"/>
              <a:gd name="T73" fmla="*/ 2284731 h 3298826"/>
              <a:gd name="T74" fmla="*/ 1223010 w 2960688"/>
              <a:gd name="T75" fmla="*/ 2541906 h 3298826"/>
              <a:gd name="T76" fmla="*/ 1473200 w 2960688"/>
              <a:gd name="T77" fmla="*/ 3188336 h 3298826"/>
              <a:gd name="T78" fmla="*/ 1409700 w 2960688"/>
              <a:gd name="T79" fmla="*/ 3287079 h 3298826"/>
              <a:gd name="T80" fmla="*/ 1293813 w 2960688"/>
              <a:gd name="T81" fmla="*/ 3278189 h 3298826"/>
              <a:gd name="T82" fmla="*/ 780415 w 2960688"/>
              <a:gd name="T83" fmla="*/ 2798129 h 3298826"/>
              <a:gd name="T84" fmla="*/ 485775 w 2960688"/>
              <a:gd name="T85" fmla="*/ 2775904 h 3298826"/>
              <a:gd name="T86" fmla="*/ 179387 w 2960688"/>
              <a:gd name="T87" fmla="*/ 2582863 h 3298826"/>
              <a:gd name="T88" fmla="*/ 11747 w 2960688"/>
              <a:gd name="T89" fmla="*/ 2248853 h 3298826"/>
              <a:gd name="T90" fmla="*/ 39687 w 2960688"/>
              <a:gd name="T91" fmla="*/ 1891666 h 3298826"/>
              <a:gd name="T92" fmla="*/ 248285 w 2960688"/>
              <a:gd name="T93" fmla="*/ 1593533 h 3298826"/>
              <a:gd name="T94" fmla="*/ 589598 w 2960688"/>
              <a:gd name="T95" fmla="*/ 1443356 h 3298826"/>
              <a:gd name="T96" fmla="*/ 2009571 w 2960688"/>
              <a:gd name="T97" fmla="*/ 44471 h 3298826"/>
              <a:gd name="T98" fmla="*/ 2211293 w 2960688"/>
              <a:gd name="T99" fmla="*/ 227752 h 3298826"/>
              <a:gd name="T100" fmla="*/ 2308501 w 2960688"/>
              <a:gd name="T101" fmla="*/ 511410 h 3298826"/>
              <a:gd name="T102" fmla="*/ 2385695 w 2960688"/>
              <a:gd name="T103" fmla="*/ 681985 h 3298826"/>
              <a:gd name="T104" fmla="*/ 2326608 w 2960688"/>
              <a:gd name="T105" fmla="*/ 854149 h 3298826"/>
              <a:gd name="T106" fmla="*/ 2142358 w 2960688"/>
              <a:gd name="T107" fmla="*/ 1198477 h 3298826"/>
              <a:gd name="T108" fmla="*/ 1940000 w 2960688"/>
              <a:gd name="T109" fmla="*/ 1360477 h 3298826"/>
              <a:gd name="T110" fmla="*/ 1698569 w 2960688"/>
              <a:gd name="T111" fmla="*/ 1367782 h 3298826"/>
              <a:gd name="T112" fmla="*/ 1505106 w 2960688"/>
              <a:gd name="T113" fmla="*/ 1235642 h 3298826"/>
              <a:gd name="T114" fmla="*/ 1298619 w 2960688"/>
              <a:gd name="T115" fmla="*/ 873208 h 3298826"/>
              <a:gd name="T116" fmla="*/ 1219200 w 2960688"/>
              <a:gd name="T117" fmla="*/ 700409 h 3298826"/>
              <a:gd name="T118" fmla="*/ 1306560 w 2960688"/>
              <a:gd name="T119" fmla="*/ 536504 h 3298826"/>
              <a:gd name="T120" fmla="*/ 1394873 w 2960688"/>
              <a:gd name="T121" fmla="*/ 248081 h 3298826"/>
              <a:gd name="T122" fmla="*/ 1587383 w 2960688"/>
              <a:gd name="T123" fmla="*/ 54953 h 3298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rgbClr val="40E0C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6" name="KSO_Shape"/>
          <p:cNvSpPr/>
          <p:nvPr/>
        </p:nvSpPr>
        <p:spPr bwMode="auto">
          <a:xfrm>
            <a:off x="667365" y="1576788"/>
            <a:ext cx="500566" cy="356236"/>
          </a:xfrm>
          <a:custGeom>
            <a:avLst/>
            <a:gdLst>
              <a:gd name="T0" fmla="*/ 1091648 w 2509838"/>
              <a:gd name="T1" fmla="*/ 1608111 h 1787526"/>
              <a:gd name="T2" fmla="*/ 1364673 w 2509838"/>
              <a:gd name="T3" fmla="*/ 1644625 h 1787526"/>
              <a:gd name="T4" fmla="*/ 1419551 w 2509838"/>
              <a:gd name="T5" fmla="*/ 1603152 h 1787526"/>
              <a:gd name="T6" fmla="*/ 2438407 w 2509838"/>
              <a:gd name="T7" fmla="*/ 1567539 h 1787526"/>
              <a:gd name="T8" fmla="*/ 2487842 w 2509838"/>
              <a:gd name="T9" fmla="*/ 1592108 h 1787526"/>
              <a:gd name="T10" fmla="*/ 2509611 w 2509838"/>
              <a:gd name="T11" fmla="*/ 1640568 h 1787526"/>
              <a:gd name="T12" fmla="*/ 2495552 w 2509838"/>
              <a:gd name="T13" fmla="*/ 1753040 h 1787526"/>
              <a:gd name="T14" fmla="*/ 2450426 w 2509838"/>
              <a:gd name="T15" fmla="*/ 1783920 h 1787526"/>
              <a:gd name="T16" fmla="*/ 55558 w 2509838"/>
              <a:gd name="T17" fmla="*/ 1782793 h 1787526"/>
              <a:gd name="T18" fmla="*/ 12472 w 2509838"/>
              <a:gd name="T19" fmla="*/ 1750110 h 1787526"/>
              <a:gd name="T20" fmla="*/ 680 w 2509838"/>
              <a:gd name="T21" fmla="*/ 1636736 h 1787526"/>
              <a:gd name="T22" fmla="*/ 24717 w 2509838"/>
              <a:gd name="T23" fmla="*/ 1589628 h 1787526"/>
              <a:gd name="T24" fmla="*/ 75740 w 2509838"/>
              <a:gd name="T25" fmla="*/ 1567089 h 1787526"/>
              <a:gd name="T26" fmla="*/ 933501 w 2509838"/>
              <a:gd name="T27" fmla="*/ 749091 h 1787526"/>
              <a:gd name="T28" fmla="*/ 932155 w 2509838"/>
              <a:gd name="T29" fmla="*/ 1160902 h 1787526"/>
              <a:gd name="T30" fmla="*/ 829865 w 2509838"/>
              <a:gd name="T31" fmla="*/ 1167944 h 1787526"/>
              <a:gd name="T32" fmla="*/ 814387 w 2509838"/>
              <a:gd name="T33" fmla="*/ 760448 h 1787526"/>
              <a:gd name="T34" fmla="*/ 837043 w 2509838"/>
              <a:gd name="T35" fmla="*/ 738188 h 1787526"/>
              <a:gd name="T36" fmla="*/ 1416304 w 2509838"/>
              <a:gd name="T37" fmla="*/ 686474 h 1787526"/>
              <a:gd name="T38" fmla="*/ 1412034 w 2509838"/>
              <a:gd name="T39" fmla="*/ 1161601 h 1787526"/>
              <a:gd name="T40" fmla="*/ 1308659 w 2509838"/>
              <a:gd name="T41" fmla="*/ 1166588 h 1787526"/>
              <a:gd name="T42" fmla="*/ 1296074 w 2509838"/>
              <a:gd name="T43" fmla="*/ 694181 h 1787526"/>
              <a:gd name="T44" fmla="*/ 988416 w 2509838"/>
              <a:gd name="T45" fmla="*/ 671513 h 1787526"/>
              <a:gd name="T46" fmla="*/ 1088565 w 2509838"/>
              <a:gd name="T47" fmla="*/ 688968 h 1787526"/>
              <a:gd name="T48" fmla="*/ 1081281 w 2509838"/>
              <a:gd name="T49" fmla="*/ 1163414 h 1787526"/>
              <a:gd name="T50" fmla="*/ 976581 w 2509838"/>
              <a:gd name="T51" fmla="*/ 1165228 h 1787526"/>
              <a:gd name="T52" fmla="*/ 966338 w 2509838"/>
              <a:gd name="T53" fmla="*/ 691461 h 1787526"/>
              <a:gd name="T54" fmla="*/ 1546133 w 2509838"/>
              <a:gd name="T55" fmla="*/ 590550 h 1787526"/>
              <a:gd name="T56" fmla="*/ 1571170 w 2509838"/>
              <a:gd name="T57" fmla="*/ 617105 h 1787526"/>
              <a:gd name="T58" fmla="*/ 1558196 w 2509838"/>
              <a:gd name="T59" fmla="*/ 1165903 h 1787526"/>
              <a:gd name="T60" fmla="*/ 1453496 w 2509838"/>
              <a:gd name="T61" fmla="*/ 1160229 h 1787526"/>
              <a:gd name="T62" fmla="*/ 1449399 w 2509838"/>
              <a:gd name="T63" fmla="*/ 608026 h 1787526"/>
              <a:gd name="T64" fmla="*/ 1229322 w 2509838"/>
              <a:gd name="T65" fmla="*/ 590777 h 1787526"/>
              <a:gd name="T66" fmla="*/ 1252538 w 2509838"/>
              <a:gd name="T67" fmla="*/ 620282 h 1787526"/>
              <a:gd name="T68" fmla="*/ 1236833 w 2509838"/>
              <a:gd name="T69" fmla="*/ 1167492 h 1787526"/>
              <a:gd name="T70" fmla="*/ 1132815 w 2509838"/>
              <a:gd name="T71" fmla="*/ 1157959 h 1787526"/>
              <a:gd name="T72" fmla="*/ 1131450 w 2509838"/>
              <a:gd name="T73" fmla="*/ 605303 h 1787526"/>
              <a:gd name="T74" fmla="*/ 1713065 w 2509838"/>
              <a:gd name="T75" fmla="*/ 508680 h 1787526"/>
              <a:gd name="T76" fmla="*/ 1733550 w 2509838"/>
              <a:gd name="T77" fmla="*/ 545860 h 1787526"/>
              <a:gd name="T78" fmla="*/ 1715797 w 2509838"/>
              <a:gd name="T79" fmla="*/ 1168174 h 1787526"/>
              <a:gd name="T80" fmla="*/ 1612689 w 2509838"/>
              <a:gd name="T81" fmla="*/ 1153438 h 1787526"/>
              <a:gd name="T82" fmla="*/ 1614055 w 2509838"/>
              <a:gd name="T83" fmla="*/ 521829 h 1787526"/>
              <a:gd name="T84" fmla="*/ 1733550 w 2509838"/>
              <a:gd name="T85" fmla="*/ 464215 h 1787526"/>
              <a:gd name="T86" fmla="*/ 1501548 w 2509838"/>
              <a:gd name="T87" fmla="*/ 379141 h 1787526"/>
              <a:gd name="T88" fmla="*/ 188232 w 2509838"/>
              <a:gd name="T89" fmla="*/ 103187 h 1787526"/>
              <a:gd name="T90" fmla="*/ 158976 w 2509838"/>
              <a:gd name="T91" fmla="*/ 139700 h 1787526"/>
              <a:gd name="T92" fmla="*/ 160110 w 2509838"/>
              <a:gd name="T93" fmla="*/ 1353684 h 1787526"/>
              <a:gd name="T94" fmla="*/ 191407 w 2509838"/>
              <a:gd name="T95" fmla="*/ 1389063 h 1787526"/>
              <a:gd name="T96" fmla="*/ 2288041 w 2509838"/>
              <a:gd name="T97" fmla="*/ 1398588 h 1787526"/>
              <a:gd name="T98" fmla="*/ 2332945 w 2509838"/>
              <a:gd name="T99" fmla="*/ 1378857 h 1787526"/>
              <a:gd name="T100" fmla="*/ 2354036 w 2509838"/>
              <a:gd name="T101" fmla="*/ 1337129 h 1787526"/>
              <a:gd name="T102" fmla="*/ 2343830 w 2509838"/>
              <a:gd name="T103" fmla="*/ 124505 h 1787526"/>
              <a:gd name="T104" fmla="*/ 2305957 w 2509838"/>
              <a:gd name="T105" fmla="*/ 95704 h 1787526"/>
              <a:gd name="T106" fmla="*/ 2436813 w 2509838"/>
              <a:gd name="T107" fmla="*/ 680 h 1787526"/>
              <a:gd name="T108" fmla="*/ 2486479 w 2509838"/>
              <a:gd name="T109" fmla="*/ 25400 h 1787526"/>
              <a:gd name="T110" fmla="*/ 2508250 w 2509838"/>
              <a:gd name="T111" fmla="*/ 74159 h 1787526"/>
              <a:gd name="T112" fmla="*/ 2493963 w 2509838"/>
              <a:gd name="T113" fmla="*/ 1455965 h 1787526"/>
              <a:gd name="T114" fmla="*/ 2449286 w 2509838"/>
              <a:gd name="T115" fmla="*/ 1487034 h 1787526"/>
              <a:gd name="T116" fmla="*/ 57150 w 2509838"/>
              <a:gd name="T117" fmla="*/ 1485674 h 1787526"/>
              <a:gd name="T118" fmla="*/ 13833 w 2509838"/>
              <a:gd name="T119" fmla="*/ 1452790 h 1787526"/>
              <a:gd name="T120" fmla="*/ 2041 w 2509838"/>
              <a:gd name="T121" fmla="*/ 70304 h 1787526"/>
              <a:gd name="T122" fmla="*/ 26307 w 2509838"/>
              <a:gd name="T123" fmla="*/ 22905 h 1787526"/>
              <a:gd name="T124" fmla="*/ 77333 w 2509838"/>
              <a:gd name="T125" fmla="*/ 227 h 1787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838" h="1787526">
                <a:moveTo>
                  <a:pt x="80048" y="1566863"/>
                </a:moveTo>
                <a:lnTo>
                  <a:pt x="84357" y="1566863"/>
                </a:lnTo>
                <a:lnTo>
                  <a:pt x="1096637" y="1566863"/>
                </a:lnTo>
                <a:lnTo>
                  <a:pt x="1094823" y="1569568"/>
                </a:lnTo>
                <a:lnTo>
                  <a:pt x="1093235" y="1572498"/>
                </a:lnTo>
                <a:lnTo>
                  <a:pt x="1092102" y="1575879"/>
                </a:lnTo>
                <a:lnTo>
                  <a:pt x="1090968" y="1579035"/>
                </a:lnTo>
                <a:lnTo>
                  <a:pt x="1090287" y="1582415"/>
                </a:lnTo>
                <a:lnTo>
                  <a:pt x="1089607" y="1585571"/>
                </a:lnTo>
                <a:lnTo>
                  <a:pt x="1089380" y="1589177"/>
                </a:lnTo>
                <a:lnTo>
                  <a:pt x="1089154" y="1592558"/>
                </a:lnTo>
                <a:lnTo>
                  <a:pt x="1089380" y="1597968"/>
                </a:lnTo>
                <a:lnTo>
                  <a:pt x="1090287" y="1603152"/>
                </a:lnTo>
                <a:lnTo>
                  <a:pt x="1091648" y="1608111"/>
                </a:lnTo>
                <a:lnTo>
                  <a:pt x="1093689" y="1612844"/>
                </a:lnTo>
                <a:lnTo>
                  <a:pt x="1095957" y="1617352"/>
                </a:lnTo>
                <a:lnTo>
                  <a:pt x="1098678" y="1621634"/>
                </a:lnTo>
                <a:lnTo>
                  <a:pt x="1101853" y="1625692"/>
                </a:lnTo>
                <a:lnTo>
                  <a:pt x="1105481" y="1629523"/>
                </a:lnTo>
                <a:lnTo>
                  <a:pt x="1109563" y="1632679"/>
                </a:lnTo>
                <a:lnTo>
                  <a:pt x="1113871" y="1635834"/>
                </a:lnTo>
                <a:lnTo>
                  <a:pt x="1118633" y="1638314"/>
                </a:lnTo>
                <a:lnTo>
                  <a:pt x="1123395" y="1640568"/>
                </a:lnTo>
                <a:lnTo>
                  <a:pt x="1128611" y="1642371"/>
                </a:lnTo>
                <a:lnTo>
                  <a:pt x="1134053" y="1643498"/>
                </a:lnTo>
                <a:lnTo>
                  <a:pt x="1139496" y="1644174"/>
                </a:lnTo>
                <a:lnTo>
                  <a:pt x="1145391" y="1644625"/>
                </a:lnTo>
                <a:lnTo>
                  <a:pt x="1364673" y="1644625"/>
                </a:lnTo>
                <a:lnTo>
                  <a:pt x="1370343" y="1644174"/>
                </a:lnTo>
                <a:lnTo>
                  <a:pt x="1376012" y="1643498"/>
                </a:lnTo>
                <a:lnTo>
                  <a:pt x="1381227" y="1642371"/>
                </a:lnTo>
                <a:lnTo>
                  <a:pt x="1386443" y="1640568"/>
                </a:lnTo>
                <a:lnTo>
                  <a:pt x="1391432" y="1638314"/>
                </a:lnTo>
                <a:lnTo>
                  <a:pt x="1396194" y="1635834"/>
                </a:lnTo>
                <a:lnTo>
                  <a:pt x="1400502" y="1632679"/>
                </a:lnTo>
                <a:lnTo>
                  <a:pt x="1404357" y="1629523"/>
                </a:lnTo>
                <a:lnTo>
                  <a:pt x="1407986" y="1625692"/>
                </a:lnTo>
                <a:lnTo>
                  <a:pt x="1411160" y="1621634"/>
                </a:lnTo>
                <a:lnTo>
                  <a:pt x="1414108" y="1617352"/>
                </a:lnTo>
                <a:lnTo>
                  <a:pt x="1416376" y="1612844"/>
                </a:lnTo>
                <a:lnTo>
                  <a:pt x="1418417" y="1608111"/>
                </a:lnTo>
                <a:lnTo>
                  <a:pt x="1419551" y="1603152"/>
                </a:lnTo>
                <a:lnTo>
                  <a:pt x="1420684" y="1597968"/>
                </a:lnTo>
                <a:lnTo>
                  <a:pt x="1420911" y="1592558"/>
                </a:lnTo>
                <a:lnTo>
                  <a:pt x="1420684" y="1589177"/>
                </a:lnTo>
                <a:lnTo>
                  <a:pt x="1420231" y="1585571"/>
                </a:lnTo>
                <a:lnTo>
                  <a:pt x="1419551" y="1582415"/>
                </a:lnTo>
                <a:lnTo>
                  <a:pt x="1418870" y="1579035"/>
                </a:lnTo>
                <a:lnTo>
                  <a:pt x="1417737" y="1575879"/>
                </a:lnTo>
                <a:lnTo>
                  <a:pt x="1416603" y="1572498"/>
                </a:lnTo>
                <a:lnTo>
                  <a:pt x="1415015" y="1569568"/>
                </a:lnTo>
                <a:lnTo>
                  <a:pt x="1413201" y="1566863"/>
                </a:lnTo>
                <a:lnTo>
                  <a:pt x="2425481" y="1566863"/>
                </a:lnTo>
                <a:lnTo>
                  <a:pt x="2429790" y="1566863"/>
                </a:lnTo>
                <a:lnTo>
                  <a:pt x="2434099" y="1567089"/>
                </a:lnTo>
                <a:lnTo>
                  <a:pt x="2438407" y="1567539"/>
                </a:lnTo>
                <a:lnTo>
                  <a:pt x="2442489" y="1568216"/>
                </a:lnTo>
                <a:lnTo>
                  <a:pt x="2446571" y="1569117"/>
                </a:lnTo>
                <a:lnTo>
                  <a:pt x="2450426" y="1570244"/>
                </a:lnTo>
                <a:lnTo>
                  <a:pt x="2454507" y="1571596"/>
                </a:lnTo>
                <a:lnTo>
                  <a:pt x="2458362" y="1572723"/>
                </a:lnTo>
                <a:lnTo>
                  <a:pt x="2462217" y="1574301"/>
                </a:lnTo>
                <a:lnTo>
                  <a:pt x="2465619" y="1576104"/>
                </a:lnTo>
                <a:lnTo>
                  <a:pt x="2469247" y="1578133"/>
                </a:lnTo>
                <a:lnTo>
                  <a:pt x="2472422" y="1580162"/>
                </a:lnTo>
                <a:lnTo>
                  <a:pt x="2476050" y="1581965"/>
                </a:lnTo>
                <a:lnTo>
                  <a:pt x="2478998" y="1584669"/>
                </a:lnTo>
                <a:lnTo>
                  <a:pt x="2482173" y="1586923"/>
                </a:lnTo>
                <a:lnTo>
                  <a:pt x="2485121" y="1589628"/>
                </a:lnTo>
                <a:lnTo>
                  <a:pt x="2487842" y="1592108"/>
                </a:lnTo>
                <a:lnTo>
                  <a:pt x="2490336" y="1595038"/>
                </a:lnTo>
                <a:lnTo>
                  <a:pt x="2492831" y="1597968"/>
                </a:lnTo>
                <a:lnTo>
                  <a:pt x="2495552" y="1601123"/>
                </a:lnTo>
                <a:lnTo>
                  <a:pt x="2497366" y="1604054"/>
                </a:lnTo>
                <a:lnTo>
                  <a:pt x="2499407" y="1607434"/>
                </a:lnTo>
                <a:lnTo>
                  <a:pt x="2501448" y="1610815"/>
                </a:lnTo>
                <a:lnTo>
                  <a:pt x="2503035" y="1614196"/>
                </a:lnTo>
                <a:lnTo>
                  <a:pt x="2504623" y="1618028"/>
                </a:lnTo>
                <a:lnTo>
                  <a:pt x="2505983" y="1621409"/>
                </a:lnTo>
                <a:lnTo>
                  <a:pt x="2507117" y="1625241"/>
                </a:lnTo>
                <a:lnTo>
                  <a:pt x="2508024" y="1629073"/>
                </a:lnTo>
                <a:lnTo>
                  <a:pt x="2508704" y="1632679"/>
                </a:lnTo>
                <a:lnTo>
                  <a:pt x="2509385" y="1636736"/>
                </a:lnTo>
                <a:lnTo>
                  <a:pt x="2509611" y="1640568"/>
                </a:lnTo>
                <a:lnTo>
                  <a:pt x="2509838" y="1644625"/>
                </a:lnTo>
                <a:lnTo>
                  <a:pt x="2509838" y="1709764"/>
                </a:lnTo>
                <a:lnTo>
                  <a:pt x="2509611" y="1713822"/>
                </a:lnTo>
                <a:lnTo>
                  <a:pt x="2509385" y="1717428"/>
                </a:lnTo>
                <a:lnTo>
                  <a:pt x="2508704" y="1721485"/>
                </a:lnTo>
                <a:lnTo>
                  <a:pt x="2508024" y="1725317"/>
                </a:lnTo>
                <a:lnTo>
                  <a:pt x="2507117" y="1729148"/>
                </a:lnTo>
                <a:lnTo>
                  <a:pt x="2505983" y="1732755"/>
                </a:lnTo>
                <a:lnTo>
                  <a:pt x="2504623" y="1736361"/>
                </a:lnTo>
                <a:lnTo>
                  <a:pt x="2503035" y="1740193"/>
                </a:lnTo>
                <a:lnTo>
                  <a:pt x="2501448" y="1743348"/>
                </a:lnTo>
                <a:lnTo>
                  <a:pt x="2499407" y="1746955"/>
                </a:lnTo>
                <a:lnTo>
                  <a:pt x="2497366" y="1750110"/>
                </a:lnTo>
                <a:lnTo>
                  <a:pt x="2495552" y="1753040"/>
                </a:lnTo>
                <a:lnTo>
                  <a:pt x="2492831" y="1756421"/>
                </a:lnTo>
                <a:lnTo>
                  <a:pt x="2490336" y="1759126"/>
                </a:lnTo>
                <a:lnTo>
                  <a:pt x="2487842" y="1762282"/>
                </a:lnTo>
                <a:lnTo>
                  <a:pt x="2485121" y="1764761"/>
                </a:lnTo>
                <a:lnTo>
                  <a:pt x="2482173" y="1767466"/>
                </a:lnTo>
                <a:lnTo>
                  <a:pt x="2478998" y="1769720"/>
                </a:lnTo>
                <a:lnTo>
                  <a:pt x="2476050" y="1772199"/>
                </a:lnTo>
                <a:lnTo>
                  <a:pt x="2472422" y="1774228"/>
                </a:lnTo>
                <a:lnTo>
                  <a:pt x="2469247" y="1776256"/>
                </a:lnTo>
                <a:lnTo>
                  <a:pt x="2465619" y="1778285"/>
                </a:lnTo>
                <a:lnTo>
                  <a:pt x="2462217" y="1780088"/>
                </a:lnTo>
                <a:lnTo>
                  <a:pt x="2458362" y="1781440"/>
                </a:lnTo>
                <a:lnTo>
                  <a:pt x="2454507" y="1782793"/>
                </a:lnTo>
                <a:lnTo>
                  <a:pt x="2450426" y="1783920"/>
                </a:lnTo>
                <a:lnTo>
                  <a:pt x="2446571" y="1785272"/>
                </a:lnTo>
                <a:lnTo>
                  <a:pt x="2442489" y="1785948"/>
                </a:lnTo>
                <a:lnTo>
                  <a:pt x="2438407" y="1786850"/>
                </a:lnTo>
                <a:lnTo>
                  <a:pt x="2434099" y="1787301"/>
                </a:lnTo>
                <a:lnTo>
                  <a:pt x="2429790" y="1787526"/>
                </a:lnTo>
                <a:lnTo>
                  <a:pt x="2425481" y="1787526"/>
                </a:lnTo>
                <a:lnTo>
                  <a:pt x="84357" y="1787526"/>
                </a:lnTo>
                <a:lnTo>
                  <a:pt x="80048" y="1787526"/>
                </a:lnTo>
                <a:lnTo>
                  <a:pt x="75740" y="1787301"/>
                </a:lnTo>
                <a:lnTo>
                  <a:pt x="71431" y="1786850"/>
                </a:lnTo>
                <a:lnTo>
                  <a:pt x="67349" y="1785948"/>
                </a:lnTo>
                <a:lnTo>
                  <a:pt x="63494" y="1785272"/>
                </a:lnTo>
                <a:lnTo>
                  <a:pt x="59413" y="1783920"/>
                </a:lnTo>
                <a:lnTo>
                  <a:pt x="55558" y="1782793"/>
                </a:lnTo>
                <a:lnTo>
                  <a:pt x="51476" y="1781440"/>
                </a:lnTo>
                <a:lnTo>
                  <a:pt x="48074" y="1780088"/>
                </a:lnTo>
                <a:lnTo>
                  <a:pt x="44219" y="1778285"/>
                </a:lnTo>
                <a:lnTo>
                  <a:pt x="40591" y="1776256"/>
                </a:lnTo>
                <a:lnTo>
                  <a:pt x="37416" y="1774228"/>
                </a:lnTo>
                <a:lnTo>
                  <a:pt x="33788" y="1772199"/>
                </a:lnTo>
                <a:lnTo>
                  <a:pt x="30840" y="1769720"/>
                </a:lnTo>
                <a:lnTo>
                  <a:pt x="27892" y="1767466"/>
                </a:lnTo>
                <a:lnTo>
                  <a:pt x="24717" y="1764761"/>
                </a:lnTo>
                <a:lnTo>
                  <a:pt x="21996" y="1762282"/>
                </a:lnTo>
                <a:lnTo>
                  <a:pt x="19502" y="1759126"/>
                </a:lnTo>
                <a:lnTo>
                  <a:pt x="17007" y="1756421"/>
                </a:lnTo>
                <a:lnTo>
                  <a:pt x="14513" y="1753040"/>
                </a:lnTo>
                <a:lnTo>
                  <a:pt x="12472" y="1750110"/>
                </a:lnTo>
                <a:lnTo>
                  <a:pt x="10431" y="1746955"/>
                </a:lnTo>
                <a:lnTo>
                  <a:pt x="8390" y="1743348"/>
                </a:lnTo>
                <a:lnTo>
                  <a:pt x="6803" y="1740193"/>
                </a:lnTo>
                <a:lnTo>
                  <a:pt x="5442" y="1736361"/>
                </a:lnTo>
                <a:lnTo>
                  <a:pt x="3855" y="1732755"/>
                </a:lnTo>
                <a:lnTo>
                  <a:pt x="2948" y="1729148"/>
                </a:lnTo>
                <a:lnTo>
                  <a:pt x="1814" y="1725317"/>
                </a:lnTo>
                <a:lnTo>
                  <a:pt x="1134" y="1721485"/>
                </a:lnTo>
                <a:lnTo>
                  <a:pt x="680" y="1717428"/>
                </a:lnTo>
                <a:lnTo>
                  <a:pt x="227" y="1713822"/>
                </a:lnTo>
                <a:lnTo>
                  <a:pt x="0" y="1709764"/>
                </a:lnTo>
                <a:lnTo>
                  <a:pt x="0" y="1644625"/>
                </a:lnTo>
                <a:lnTo>
                  <a:pt x="227" y="1640568"/>
                </a:lnTo>
                <a:lnTo>
                  <a:pt x="680" y="1636736"/>
                </a:lnTo>
                <a:lnTo>
                  <a:pt x="1134" y="1632679"/>
                </a:lnTo>
                <a:lnTo>
                  <a:pt x="1814" y="1629073"/>
                </a:lnTo>
                <a:lnTo>
                  <a:pt x="2948" y="1625241"/>
                </a:lnTo>
                <a:lnTo>
                  <a:pt x="3855" y="1621409"/>
                </a:lnTo>
                <a:lnTo>
                  <a:pt x="5442" y="1618028"/>
                </a:lnTo>
                <a:lnTo>
                  <a:pt x="6803" y="1614196"/>
                </a:lnTo>
                <a:lnTo>
                  <a:pt x="8390" y="1610815"/>
                </a:lnTo>
                <a:lnTo>
                  <a:pt x="10431" y="1607434"/>
                </a:lnTo>
                <a:lnTo>
                  <a:pt x="12472" y="1604054"/>
                </a:lnTo>
                <a:lnTo>
                  <a:pt x="14513" y="1601123"/>
                </a:lnTo>
                <a:lnTo>
                  <a:pt x="17007" y="1597968"/>
                </a:lnTo>
                <a:lnTo>
                  <a:pt x="19502" y="1595038"/>
                </a:lnTo>
                <a:lnTo>
                  <a:pt x="21996" y="1592108"/>
                </a:lnTo>
                <a:lnTo>
                  <a:pt x="24717" y="1589628"/>
                </a:lnTo>
                <a:lnTo>
                  <a:pt x="27892" y="1586923"/>
                </a:lnTo>
                <a:lnTo>
                  <a:pt x="30840" y="1584669"/>
                </a:lnTo>
                <a:lnTo>
                  <a:pt x="33788" y="1581965"/>
                </a:lnTo>
                <a:lnTo>
                  <a:pt x="37416" y="1580162"/>
                </a:lnTo>
                <a:lnTo>
                  <a:pt x="40591" y="1578133"/>
                </a:lnTo>
                <a:lnTo>
                  <a:pt x="44219" y="1576104"/>
                </a:lnTo>
                <a:lnTo>
                  <a:pt x="48074" y="1574301"/>
                </a:lnTo>
                <a:lnTo>
                  <a:pt x="51476" y="1572723"/>
                </a:lnTo>
                <a:lnTo>
                  <a:pt x="55558" y="1571596"/>
                </a:lnTo>
                <a:lnTo>
                  <a:pt x="59413" y="1570244"/>
                </a:lnTo>
                <a:lnTo>
                  <a:pt x="63494" y="1569117"/>
                </a:lnTo>
                <a:lnTo>
                  <a:pt x="67349" y="1568216"/>
                </a:lnTo>
                <a:lnTo>
                  <a:pt x="71431" y="1567539"/>
                </a:lnTo>
                <a:lnTo>
                  <a:pt x="75740" y="1567089"/>
                </a:lnTo>
                <a:lnTo>
                  <a:pt x="80048" y="1566863"/>
                </a:lnTo>
                <a:close/>
                <a:moveTo>
                  <a:pt x="837043" y="738188"/>
                </a:moveTo>
                <a:lnTo>
                  <a:pt x="839735" y="738188"/>
                </a:lnTo>
                <a:lnTo>
                  <a:pt x="912639" y="738188"/>
                </a:lnTo>
                <a:lnTo>
                  <a:pt x="915107" y="738188"/>
                </a:lnTo>
                <a:lnTo>
                  <a:pt x="917575" y="738870"/>
                </a:lnTo>
                <a:lnTo>
                  <a:pt x="920042" y="739324"/>
                </a:lnTo>
                <a:lnTo>
                  <a:pt x="922285" y="740232"/>
                </a:lnTo>
                <a:lnTo>
                  <a:pt x="924529" y="741368"/>
                </a:lnTo>
                <a:lnTo>
                  <a:pt x="926772" y="742504"/>
                </a:lnTo>
                <a:lnTo>
                  <a:pt x="928791" y="743867"/>
                </a:lnTo>
                <a:lnTo>
                  <a:pt x="930585" y="745684"/>
                </a:lnTo>
                <a:lnTo>
                  <a:pt x="932155" y="747047"/>
                </a:lnTo>
                <a:lnTo>
                  <a:pt x="933501" y="749091"/>
                </a:lnTo>
                <a:lnTo>
                  <a:pt x="934847" y="751135"/>
                </a:lnTo>
                <a:lnTo>
                  <a:pt x="936193" y="753407"/>
                </a:lnTo>
                <a:lnTo>
                  <a:pt x="936866" y="755678"/>
                </a:lnTo>
                <a:lnTo>
                  <a:pt x="937315" y="757950"/>
                </a:lnTo>
                <a:lnTo>
                  <a:pt x="937763" y="760448"/>
                </a:lnTo>
                <a:lnTo>
                  <a:pt x="938212" y="762947"/>
                </a:lnTo>
                <a:lnTo>
                  <a:pt x="938212" y="1145229"/>
                </a:lnTo>
                <a:lnTo>
                  <a:pt x="937763" y="1147728"/>
                </a:lnTo>
                <a:lnTo>
                  <a:pt x="937315" y="1150227"/>
                </a:lnTo>
                <a:lnTo>
                  <a:pt x="936866" y="1152498"/>
                </a:lnTo>
                <a:lnTo>
                  <a:pt x="936193" y="1154770"/>
                </a:lnTo>
                <a:lnTo>
                  <a:pt x="934847" y="1157041"/>
                </a:lnTo>
                <a:lnTo>
                  <a:pt x="933501" y="1159085"/>
                </a:lnTo>
                <a:lnTo>
                  <a:pt x="932155" y="1160902"/>
                </a:lnTo>
                <a:lnTo>
                  <a:pt x="930585" y="1162720"/>
                </a:lnTo>
                <a:lnTo>
                  <a:pt x="928791" y="1164537"/>
                </a:lnTo>
                <a:lnTo>
                  <a:pt x="926772" y="1165672"/>
                </a:lnTo>
                <a:lnTo>
                  <a:pt x="924529" y="1167035"/>
                </a:lnTo>
                <a:lnTo>
                  <a:pt x="922285" y="1167944"/>
                </a:lnTo>
                <a:lnTo>
                  <a:pt x="920042" y="1168852"/>
                </a:lnTo>
                <a:lnTo>
                  <a:pt x="917575" y="1169534"/>
                </a:lnTo>
                <a:lnTo>
                  <a:pt x="915107" y="1169761"/>
                </a:lnTo>
                <a:lnTo>
                  <a:pt x="912639" y="1169988"/>
                </a:lnTo>
                <a:lnTo>
                  <a:pt x="839735" y="1169988"/>
                </a:lnTo>
                <a:lnTo>
                  <a:pt x="837043" y="1169761"/>
                </a:lnTo>
                <a:lnTo>
                  <a:pt x="834576" y="1169534"/>
                </a:lnTo>
                <a:lnTo>
                  <a:pt x="832108" y="1168852"/>
                </a:lnTo>
                <a:lnTo>
                  <a:pt x="829865" y="1167944"/>
                </a:lnTo>
                <a:lnTo>
                  <a:pt x="827622" y="1167035"/>
                </a:lnTo>
                <a:lnTo>
                  <a:pt x="825603" y="1165672"/>
                </a:lnTo>
                <a:lnTo>
                  <a:pt x="823584" y="1164537"/>
                </a:lnTo>
                <a:lnTo>
                  <a:pt x="821790" y="1162720"/>
                </a:lnTo>
                <a:lnTo>
                  <a:pt x="819995" y="1160902"/>
                </a:lnTo>
                <a:lnTo>
                  <a:pt x="818649" y="1159085"/>
                </a:lnTo>
                <a:lnTo>
                  <a:pt x="817303" y="1157041"/>
                </a:lnTo>
                <a:lnTo>
                  <a:pt x="816406" y="1154770"/>
                </a:lnTo>
                <a:lnTo>
                  <a:pt x="815284" y="1152498"/>
                </a:lnTo>
                <a:lnTo>
                  <a:pt x="814836" y="1150227"/>
                </a:lnTo>
                <a:lnTo>
                  <a:pt x="814387" y="1147728"/>
                </a:lnTo>
                <a:lnTo>
                  <a:pt x="814387" y="1145229"/>
                </a:lnTo>
                <a:lnTo>
                  <a:pt x="814387" y="762947"/>
                </a:lnTo>
                <a:lnTo>
                  <a:pt x="814387" y="760448"/>
                </a:lnTo>
                <a:lnTo>
                  <a:pt x="814836" y="757950"/>
                </a:lnTo>
                <a:lnTo>
                  <a:pt x="815284" y="755678"/>
                </a:lnTo>
                <a:lnTo>
                  <a:pt x="816406" y="753407"/>
                </a:lnTo>
                <a:lnTo>
                  <a:pt x="817303" y="751135"/>
                </a:lnTo>
                <a:lnTo>
                  <a:pt x="818649" y="749091"/>
                </a:lnTo>
                <a:lnTo>
                  <a:pt x="819995" y="747047"/>
                </a:lnTo>
                <a:lnTo>
                  <a:pt x="821790" y="745684"/>
                </a:lnTo>
                <a:lnTo>
                  <a:pt x="823584" y="743867"/>
                </a:lnTo>
                <a:lnTo>
                  <a:pt x="825603" y="742504"/>
                </a:lnTo>
                <a:lnTo>
                  <a:pt x="827622" y="741368"/>
                </a:lnTo>
                <a:lnTo>
                  <a:pt x="829865" y="740232"/>
                </a:lnTo>
                <a:lnTo>
                  <a:pt x="832108" y="739324"/>
                </a:lnTo>
                <a:lnTo>
                  <a:pt x="834576" y="738870"/>
                </a:lnTo>
                <a:lnTo>
                  <a:pt x="837043" y="738188"/>
                </a:lnTo>
                <a:close/>
                <a:moveTo>
                  <a:pt x="1318322" y="671513"/>
                </a:moveTo>
                <a:lnTo>
                  <a:pt x="1320794" y="671513"/>
                </a:lnTo>
                <a:lnTo>
                  <a:pt x="1394056" y="671513"/>
                </a:lnTo>
                <a:lnTo>
                  <a:pt x="1396528" y="671513"/>
                </a:lnTo>
                <a:lnTo>
                  <a:pt x="1399000" y="671966"/>
                </a:lnTo>
                <a:lnTo>
                  <a:pt x="1401472" y="672873"/>
                </a:lnTo>
                <a:lnTo>
                  <a:pt x="1403719" y="673553"/>
                </a:lnTo>
                <a:lnTo>
                  <a:pt x="1405966" y="674913"/>
                </a:lnTo>
                <a:lnTo>
                  <a:pt x="1408213" y="676273"/>
                </a:lnTo>
                <a:lnTo>
                  <a:pt x="1410011" y="677860"/>
                </a:lnTo>
                <a:lnTo>
                  <a:pt x="1412034" y="679900"/>
                </a:lnTo>
                <a:lnTo>
                  <a:pt x="1413607" y="681941"/>
                </a:lnTo>
                <a:lnTo>
                  <a:pt x="1414955" y="683981"/>
                </a:lnTo>
                <a:lnTo>
                  <a:pt x="1416304" y="686474"/>
                </a:lnTo>
                <a:lnTo>
                  <a:pt x="1417203" y="688968"/>
                </a:lnTo>
                <a:lnTo>
                  <a:pt x="1418326" y="691461"/>
                </a:lnTo>
                <a:lnTo>
                  <a:pt x="1418776" y="694181"/>
                </a:lnTo>
                <a:lnTo>
                  <a:pt x="1419225" y="696902"/>
                </a:lnTo>
                <a:lnTo>
                  <a:pt x="1419225" y="699848"/>
                </a:lnTo>
                <a:lnTo>
                  <a:pt x="1419225" y="1141426"/>
                </a:lnTo>
                <a:lnTo>
                  <a:pt x="1419225" y="1144373"/>
                </a:lnTo>
                <a:lnTo>
                  <a:pt x="1418776" y="1147320"/>
                </a:lnTo>
                <a:lnTo>
                  <a:pt x="1418326" y="1149813"/>
                </a:lnTo>
                <a:lnTo>
                  <a:pt x="1417203" y="1152534"/>
                </a:lnTo>
                <a:lnTo>
                  <a:pt x="1416304" y="1155254"/>
                </a:lnTo>
                <a:lnTo>
                  <a:pt x="1414955" y="1157521"/>
                </a:lnTo>
                <a:lnTo>
                  <a:pt x="1413607" y="1159787"/>
                </a:lnTo>
                <a:lnTo>
                  <a:pt x="1412034" y="1161601"/>
                </a:lnTo>
                <a:lnTo>
                  <a:pt x="1410011" y="1163414"/>
                </a:lnTo>
                <a:lnTo>
                  <a:pt x="1408213" y="1165228"/>
                </a:lnTo>
                <a:lnTo>
                  <a:pt x="1405966" y="1166588"/>
                </a:lnTo>
                <a:lnTo>
                  <a:pt x="1403719" y="1167721"/>
                </a:lnTo>
                <a:lnTo>
                  <a:pt x="1401472" y="1168855"/>
                </a:lnTo>
                <a:lnTo>
                  <a:pt x="1399000" y="1169535"/>
                </a:lnTo>
                <a:lnTo>
                  <a:pt x="1396528" y="1169761"/>
                </a:lnTo>
                <a:lnTo>
                  <a:pt x="1394056" y="1169988"/>
                </a:lnTo>
                <a:lnTo>
                  <a:pt x="1320794" y="1169988"/>
                </a:lnTo>
                <a:lnTo>
                  <a:pt x="1318322" y="1169761"/>
                </a:lnTo>
                <a:lnTo>
                  <a:pt x="1315850" y="1169535"/>
                </a:lnTo>
                <a:lnTo>
                  <a:pt x="1313154" y="1168855"/>
                </a:lnTo>
                <a:lnTo>
                  <a:pt x="1310906" y="1167721"/>
                </a:lnTo>
                <a:lnTo>
                  <a:pt x="1308659" y="1166588"/>
                </a:lnTo>
                <a:lnTo>
                  <a:pt x="1306861" y="1165228"/>
                </a:lnTo>
                <a:lnTo>
                  <a:pt x="1304839" y="1163414"/>
                </a:lnTo>
                <a:lnTo>
                  <a:pt x="1303041" y="1161601"/>
                </a:lnTo>
                <a:lnTo>
                  <a:pt x="1301243" y="1159787"/>
                </a:lnTo>
                <a:lnTo>
                  <a:pt x="1299670" y="1157521"/>
                </a:lnTo>
                <a:lnTo>
                  <a:pt x="1298546" y="1155254"/>
                </a:lnTo>
                <a:lnTo>
                  <a:pt x="1297423" y="1152534"/>
                </a:lnTo>
                <a:lnTo>
                  <a:pt x="1296524" y="1149813"/>
                </a:lnTo>
                <a:lnTo>
                  <a:pt x="1296074" y="1147320"/>
                </a:lnTo>
                <a:lnTo>
                  <a:pt x="1295400" y="1144373"/>
                </a:lnTo>
                <a:lnTo>
                  <a:pt x="1295400" y="1141426"/>
                </a:lnTo>
                <a:lnTo>
                  <a:pt x="1295400" y="699848"/>
                </a:lnTo>
                <a:lnTo>
                  <a:pt x="1295400" y="696902"/>
                </a:lnTo>
                <a:lnTo>
                  <a:pt x="1296074" y="694181"/>
                </a:lnTo>
                <a:lnTo>
                  <a:pt x="1296524" y="691461"/>
                </a:lnTo>
                <a:lnTo>
                  <a:pt x="1297423" y="688968"/>
                </a:lnTo>
                <a:lnTo>
                  <a:pt x="1298546" y="686474"/>
                </a:lnTo>
                <a:lnTo>
                  <a:pt x="1299670" y="683981"/>
                </a:lnTo>
                <a:lnTo>
                  <a:pt x="1301243" y="681941"/>
                </a:lnTo>
                <a:lnTo>
                  <a:pt x="1303041" y="679900"/>
                </a:lnTo>
                <a:lnTo>
                  <a:pt x="1304839" y="677860"/>
                </a:lnTo>
                <a:lnTo>
                  <a:pt x="1306861" y="676273"/>
                </a:lnTo>
                <a:lnTo>
                  <a:pt x="1308659" y="674913"/>
                </a:lnTo>
                <a:lnTo>
                  <a:pt x="1310906" y="673553"/>
                </a:lnTo>
                <a:lnTo>
                  <a:pt x="1313154" y="672873"/>
                </a:lnTo>
                <a:lnTo>
                  <a:pt x="1315850" y="671966"/>
                </a:lnTo>
                <a:lnTo>
                  <a:pt x="1318322" y="671513"/>
                </a:lnTo>
                <a:close/>
                <a:moveTo>
                  <a:pt x="988416" y="671513"/>
                </a:moveTo>
                <a:lnTo>
                  <a:pt x="990920" y="671513"/>
                </a:lnTo>
                <a:lnTo>
                  <a:pt x="1065121" y="671513"/>
                </a:lnTo>
                <a:lnTo>
                  <a:pt x="1067624" y="671513"/>
                </a:lnTo>
                <a:lnTo>
                  <a:pt x="1070128" y="671966"/>
                </a:lnTo>
                <a:lnTo>
                  <a:pt x="1072632" y="672873"/>
                </a:lnTo>
                <a:lnTo>
                  <a:pt x="1074908" y="673553"/>
                </a:lnTo>
                <a:lnTo>
                  <a:pt x="1077184" y="674913"/>
                </a:lnTo>
                <a:lnTo>
                  <a:pt x="1079460" y="676273"/>
                </a:lnTo>
                <a:lnTo>
                  <a:pt x="1081281" y="677860"/>
                </a:lnTo>
                <a:lnTo>
                  <a:pt x="1083330" y="679900"/>
                </a:lnTo>
                <a:lnTo>
                  <a:pt x="1084923" y="681941"/>
                </a:lnTo>
                <a:lnTo>
                  <a:pt x="1086288" y="683981"/>
                </a:lnTo>
                <a:lnTo>
                  <a:pt x="1087654" y="686474"/>
                </a:lnTo>
                <a:lnTo>
                  <a:pt x="1088565" y="688968"/>
                </a:lnTo>
                <a:lnTo>
                  <a:pt x="1089703" y="691461"/>
                </a:lnTo>
                <a:lnTo>
                  <a:pt x="1090158" y="694181"/>
                </a:lnTo>
                <a:lnTo>
                  <a:pt x="1090613" y="696902"/>
                </a:lnTo>
                <a:lnTo>
                  <a:pt x="1090613" y="699848"/>
                </a:lnTo>
                <a:lnTo>
                  <a:pt x="1090613" y="1141426"/>
                </a:lnTo>
                <a:lnTo>
                  <a:pt x="1090613" y="1144373"/>
                </a:lnTo>
                <a:lnTo>
                  <a:pt x="1090158" y="1147320"/>
                </a:lnTo>
                <a:lnTo>
                  <a:pt x="1089703" y="1149813"/>
                </a:lnTo>
                <a:lnTo>
                  <a:pt x="1088565" y="1152534"/>
                </a:lnTo>
                <a:lnTo>
                  <a:pt x="1087654" y="1155254"/>
                </a:lnTo>
                <a:lnTo>
                  <a:pt x="1086288" y="1157521"/>
                </a:lnTo>
                <a:lnTo>
                  <a:pt x="1084923" y="1159787"/>
                </a:lnTo>
                <a:lnTo>
                  <a:pt x="1083330" y="1161601"/>
                </a:lnTo>
                <a:lnTo>
                  <a:pt x="1081281" y="1163414"/>
                </a:lnTo>
                <a:lnTo>
                  <a:pt x="1079460" y="1165228"/>
                </a:lnTo>
                <a:lnTo>
                  <a:pt x="1077184" y="1166588"/>
                </a:lnTo>
                <a:lnTo>
                  <a:pt x="1074908" y="1167721"/>
                </a:lnTo>
                <a:lnTo>
                  <a:pt x="1072632" y="1168855"/>
                </a:lnTo>
                <a:lnTo>
                  <a:pt x="1070128" y="1169535"/>
                </a:lnTo>
                <a:lnTo>
                  <a:pt x="1067624" y="1169761"/>
                </a:lnTo>
                <a:lnTo>
                  <a:pt x="1065121" y="1169988"/>
                </a:lnTo>
                <a:lnTo>
                  <a:pt x="990920" y="1169988"/>
                </a:lnTo>
                <a:lnTo>
                  <a:pt x="988416" y="1169761"/>
                </a:lnTo>
                <a:lnTo>
                  <a:pt x="985685" y="1169535"/>
                </a:lnTo>
                <a:lnTo>
                  <a:pt x="983181" y="1168855"/>
                </a:lnTo>
                <a:lnTo>
                  <a:pt x="980905" y="1167721"/>
                </a:lnTo>
                <a:lnTo>
                  <a:pt x="978629" y="1166588"/>
                </a:lnTo>
                <a:lnTo>
                  <a:pt x="976581" y="1165228"/>
                </a:lnTo>
                <a:lnTo>
                  <a:pt x="974532" y="1163414"/>
                </a:lnTo>
                <a:lnTo>
                  <a:pt x="972939" y="1161601"/>
                </a:lnTo>
                <a:lnTo>
                  <a:pt x="971118" y="1159787"/>
                </a:lnTo>
                <a:lnTo>
                  <a:pt x="969525" y="1157521"/>
                </a:lnTo>
                <a:lnTo>
                  <a:pt x="968387" y="1155254"/>
                </a:lnTo>
                <a:lnTo>
                  <a:pt x="967249" y="1152534"/>
                </a:lnTo>
                <a:lnTo>
                  <a:pt x="966338" y="1149813"/>
                </a:lnTo>
                <a:lnTo>
                  <a:pt x="965883" y="1147320"/>
                </a:lnTo>
                <a:lnTo>
                  <a:pt x="965200" y="1144373"/>
                </a:lnTo>
                <a:lnTo>
                  <a:pt x="965200" y="1141426"/>
                </a:lnTo>
                <a:lnTo>
                  <a:pt x="965200" y="699848"/>
                </a:lnTo>
                <a:lnTo>
                  <a:pt x="965200" y="696902"/>
                </a:lnTo>
                <a:lnTo>
                  <a:pt x="965883" y="694181"/>
                </a:lnTo>
                <a:lnTo>
                  <a:pt x="966338" y="691461"/>
                </a:lnTo>
                <a:lnTo>
                  <a:pt x="967249" y="688968"/>
                </a:lnTo>
                <a:lnTo>
                  <a:pt x="968387" y="686474"/>
                </a:lnTo>
                <a:lnTo>
                  <a:pt x="969525" y="683981"/>
                </a:lnTo>
                <a:lnTo>
                  <a:pt x="971118" y="681941"/>
                </a:lnTo>
                <a:lnTo>
                  <a:pt x="972939" y="679900"/>
                </a:lnTo>
                <a:lnTo>
                  <a:pt x="974532" y="677860"/>
                </a:lnTo>
                <a:lnTo>
                  <a:pt x="976581" y="676273"/>
                </a:lnTo>
                <a:lnTo>
                  <a:pt x="978629" y="674913"/>
                </a:lnTo>
                <a:lnTo>
                  <a:pt x="980905" y="673553"/>
                </a:lnTo>
                <a:lnTo>
                  <a:pt x="983181" y="672873"/>
                </a:lnTo>
                <a:lnTo>
                  <a:pt x="985685" y="671966"/>
                </a:lnTo>
                <a:lnTo>
                  <a:pt x="988416" y="671513"/>
                </a:lnTo>
                <a:close/>
                <a:moveTo>
                  <a:pt x="1471932" y="590550"/>
                </a:moveTo>
                <a:lnTo>
                  <a:pt x="1546133" y="590550"/>
                </a:lnTo>
                <a:lnTo>
                  <a:pt x="1548636" y="590777"/>
                </a:lnTo>
                <a:lnTo>
                  <a:pt x="1551140" y="591231"/>
                </a:lnTo>
                <a:lnTo>
                  <a:pt x="1553644" y="592139"/>
                </a:lnTo>
                <a:lnTo>
                  <a:pt x="1555920" y="593274"/>
                </a:lnTo>
                <a:lnTo>
                  <a:pt x="1558196" y="594635"/>
                </a:lnTo>
                <a:lnTo>
                  <a:pt x="1560472" y="596451"/>
                </a:lnTo>
                <a:lnTo>
                  <a:pt x="1562293" y="598267"/>
                </a:lnTo>
                <a:lnTo>
                  <a:pt x="1564342" y="600537"/>
                </a:lnTo>
                <a:lnTo>
                  <a:pt x="1565707" y="602806"/>
                </a:lnTo>
                <a:lnTo>
                  <a:pt x="1567300" y="605303"/>
                </a:lnTo>
                <a:lnTo>
                  <a:pt x="1568666" y="608026"/>
                </a:lnTo>
                <a:lnTo>
                  <a:pt x="1569577" y="610750"/>
                </a:lnTo>
                <a:lnTo>
                  <a:pt x="1570487" y="613927"/>
                </a:lnTo>
                <a:lnTo>
                  <a:pt x="1571170" y="617105"/>
                </a:lnTo>
                <a:lnTo>
                  <a:pt x="1571625" y="620282"/>
                </a:lnTo>
                <a:lnTo>
                  <a:pt x="1571625" y="623687"/>
                </a:lnTo>
                <a:lnTo>
                  <a:pt x="1571625" y="1136851"/>
                </a:lnTo>
                <a:lnTo>
                  <a:pt x="1571625" y="1140256"/>
                </a:lnTo>
                <a:lnTo>
                  <a:pt x="1571170" y="1143433"/>
                </a:lnTo>
                <a:lnTo>
                  <a:pt x="1570487" y="1146838"/>
                </a:lnTo>
                <a:lnTo>
                  <a:pt x="1569577" y="1149788"/>
                </a:lnTo>
                <a:lnTo>
                  <a:pt x="1568666" y="1152512"/>
                </a:lnTo>
                <a:lnTo>
                  <a:pt x="1567300" y="1155462"/>
                </a:lnTo>
                <a:lnTo>
                  <a:pt x="1565707" y="1157959"/>
                </a:lnTo>
                <a:lnTo>
                  <a:pt x="1564342" y="1160229"/>
                </a:lnTo>
                <a:lnTo>
                  <a:pt x="1562293" y="1162498"/>
                </a:lnTo>
                <a:lnTo>
                  <a:pt x="1560472" y="1164314"/>
                </a:lnTo>
                <a:lnTo>
                  <a:pt x="1558196" y="1165903"/>
                </a:lnTo>
                <a:lnTo>
                  <a:pt x="1555920" y="1167492"/>
                </a:lnTo>
                <a:lnTo>
                  <a:pt x="1553644" y="1168399"/>
                </a:lnTo>
                <a:lnTo>
                  <a:pt x="1551140" y="1169307"/>
                </a:lnTo>
                <a:lnTo>
                  <a:pt x="1548636" y="1169761"/>
                </a:lnTo>
                <a:lnTo>
                  <a:pt x="1546133" y="1169988"/>
                </a:lnTo>
                <a:lnTo>
                  <a:pt x="1471932" y="1169988"/>
                </a:lnTo>
                <a:lnTo>
                  <a:pt x="1469201" y="1169761"/>
                </a:lnTo>
                <a:lnTo>
                  <a:pt x="1466697" y="1169307"/>
                </a:lnTo>
                <a:lnTo>
                  <a:pt x="1464193" y="1168399"/>
                </a:lnTo>
                <a:lnTo>
                  <a:pt x="1461917" y="1167492"/>
                </a:lnTo>
                <a:lnTo>
                  <a:pt x="1459641" y="1165903"/>
                </a:lnTo>
                <a:lnTo>
                  <a:pt x="1457593" y="1164314"/>
                </a:lnTo>
                <a:lnTo>
                  <a:pt x="1455544" y="1162498"/>
                </a:lnTo>
                <a:lnTo>
                  <a:pt x="1453496" y="1160229"/>
                </a:lnTo>
                <a:lnTo>
                  <a:pt x="1452130" y="1157959"/>
                </a:lnTo>
                <a:lnTo>
                  <a:pt x="1450537" y="1155462"/>
                </a:lnTo>
                <a:lnTo>
                  <a:pt x="1449399" y="1152512"/>
                </a:lnTo>
                <a:lnTo>
                  <a:pt x="1448261" y="1149788"/>
                </a:lnTo>
                <a:lnTo>
                  <a:pt x="1447350" y="1146838"/>
                </a:lnTo>
                <a:lnTo>
                  <a:pt x="1446667" y="1143433"/>
                </a:lnTo>
                <a:lnTo>
                  <a:pt x="1446212" y="1140256"/>
                </a:lnTo>
                <a:lnTo>
                  <a:pt x="1446212" y="1136851"/>
                </a:lnTo>
                <a:lnTo>
                  <a:pt x="1446212" y="623687"/>
                </a:lnTo>
                <a:lnTo>
                  <a:pt x="1446212" y="620282"/>
                </a:lnTo>
                <a:lnTo>
                  <a:pt x="1446667" y="617105"/>
                </a:lnTo>
                <a:lnTo>
                  <a:pt x="1447350" y="613927"/>
                </a:lnTo>
                <a:lnTo>
                  <a:pt x="1448261" y="610750"/>
                </a:lnTo>
                <a:lnTo>
                  <a:pt x="1449399" y="608026"/>
                </a:lnTo>
                <a:lnTo>
                  <a:pt x="1450537" y="605303"/>
                </a:lnTo>
                <a:lnTo>
                  <a:pt x="1452130" y="602806"/>
                </a:lnTo>
                <a:lnTo>
                  <a:pt x="1453496" y="600537"/>
                </a:lnTo>
                <a:lnTo>
                  <a:pt x="1455544" y="598267"/>
                </a:lnTo>
                <a:lnTo>
                  <a:pt x="1457593" y="596451"/>
                </a:lnTo>
                <a:lnTo>
                  <a:pt x="1459641" y="594635"/>
                </a:lnTo>
                <a:lnTo>
                  <a:pt x="1461917" y="593274"/>
                </a:lnTo>
                <a:lnTo>
                  <a:pt x="1464193" y="592139"/>
                </a:lnTo>
                <a:lnTo>
                  <a:pt x="1466697" y="591231"/>
                </a:lnTo>
                <a:lnTo>
                  <a:pt x="1469201" y="590777"/>
                </a:lnTo>
                <a:lnTo>
                  <a:pt x="1471932" y="590550"/>
                </a:lnTo>
                <a:close/>
                <a:moveTo>
                  <a:pt x="1152617" y="590550"/>
                </a:moveTo>
                <a:lnTo>
                  <a:pt x="1226818" y="590550"/>
                </a:lnTo>
                <a:lnTo>
                  <a:pt x="1229322" y="590777"/>
                </a:lnTo>
                <a:lnTo>
                  <a:pt x="1232053" y="591231"/>
                </a:lnTo>
                <a:lnTo>
                  <a:pt x="1234557" y="592139"/>
                </a:lnTo>
                <a:lnTo>
                  <a:pt x="1236833" y="593274"/>
                </a:lnTo>
                <a:lnTo>
                  <a:pt x="1239109" y="594635"/>
                </a:lnTo>
                <a:lnTo>
                  <a:pt x="1241158" y="596451"/>
                </a:lnTo>
                <a:lnTo>
                  <a:pt x="1242978" y="598267"/>
                </a:lnTo>
                <a:lnTo>
                  <a:pt x="1244799" y="600537"/>
                </a:lnTo>
                <a:lnTo>
                  <a:pt x="1246620" y="602806"/>
                </a:lnTo>
                <a:lnTo>
                  <a:pt x="1248213" y="605303"/>
                </a:lnTo>
                <a:lnTo>
                  <a:pt x="1249352" y="608026"/>
                </a:lnTo>
                <a:lnTo>
                  <a:pt x="1250490" y="610750"/>
                </a:lnTo>
                <a:lnTo>
                  <a:pt x="1251400" y="613927"/>
                </a:lnTo>
                <a:lnTo>
                  <a:pt x="1251855" y="617105"/>
                </a:lnTo>
                <a:lnTo>
                  <a:pt x="1252538" y="620282"/>
                </a:lnTo>
                <a:lnTo>
                  <a:pt x="1252538" y="623687"/>
                </a:lnTo>
                <a:lnTo>
                  <a:pt x="1252538" y="1136851"/>
                </a:lnTo>
                <a:lnTo>
                  <a:pt x="1252538" y="1140256"/>
                </a:lnTo>
                <a:lnTo>
                  <a:pt x="1251855" y="1143433"/>
                </a:lnTo>
                <a:lnTo>
                  <a:pt x="1251400" y="1146838"/>
                </a:lnTo>
                <a:lnTo>
                  <a:pt x="1250490" y="1149788"/>
                </a:lnTo>
                <a:lnTo>
                  <a:pt x="1249352" y="1152512"/>
                </a:lnTo>
                <a:lnTo>
                  <a:pt x="1248213" y="1155462"/>
                </a:lnTo>
                <a:lnTo>
                  <a:pt x="1246620" y="1157959"/>
                </a:lnTo>
                <a:lnTo>
                  <a:pt x="1244799" y="1160229"/>
                </a:lnTo>
                <a:lnTo>
                  <a:pt x="1242978" y="1162498"/>
                </a:lnTo>
                <a:lnTo>
                  <a:pt x="1241158" y="1164314"/>
                </a:lnTo>
                <a:lnTo>
                  <a:pt x="1239109" y="1165903"/>
                </a:lnTo>
                <a:lnTo>
                  <a:pt x="1236833" y="1167492"/>
                </a:lnTo>
                <a:lnTo>
                  <a:pt x="1234557" y="1168399"/>
                </a:lnTo>
                <a:lnTo>
                  <a:pt x="1232053" y="1169307"/>
                </a:lnTo>
                <a:lnTo>
                  <a:pt x="1229322" y="1169761"/>
                </a:lnTo>
                <a:lnTo>
                  <a:pt x="1226818" y="1169988"/>
                </a:lnTo>
                <a:lnTo>
                  <a:pt x="1152617" y="1169988"/>
                </a:lnTo>
                <a:lnTo>
                  <a:pt x="1150114" y="1169761"/>
                </a:lnTo>
                <a:lnTo>
                  <a:pt x="1147610" y="1169307"/>
                </a:lnTo>
                <a:lnTo>
                  <a:pt x="1145106" y="1168399"/>
                </a:lnTo>
                <a:lnTo>
                  <a:pt x="1142830" y="1167492"/>
                </a:lnTo>
                <a:lnTo>
                  <a:pt x="1140554" y="1165903"/>
                </a:lnTo>
                <a:lnTo>
                  <a:pt x="1138278" y="1164314"/>
                </a:lnTo>
                <a:lnTo>
                  <a:pt x="1136457" y="1162498"/>
                </a:lnTo>
                <a:lnTo>
                  <a:pt x="1134409" y="1160229"/>
                </a:lnTo>
                <a:lnTo>
                  <a:pt x="1132815" y="1157959"/>
                </a:lnTo>
                <a:lnTo>
                  <a:pt x="1131450" y="1155462"/>
                </a:lnTo>
                <a:lnTo>
                  <a:pt x="1130084" y="1152512"/>
                </a:lnTo>
                <a:lnTo>
                  <a:pt x="1129174" y="1149788"/>
                </a:lnTo>
                <a:lnTo>
                  <a:pt x="1128036" y="1146838"/>
                </a:lnTo>
                <a:lnTo>
                  <a:pt x="1127580" y="1143433"/>
                </a:lnTo>
                <a:lnTo>
                  <a:pt x="1127125" y="1140256"/>
                </a:lnTo>
                <a:lnTo>
                  <a:pt x="1127125" y="1136851"/>
                </a:lnTo>
                <a:lnTo>
                  <a:pt x="1127125" y="623687"/>
                </a:lnTo>
                <a:lnTo>
                  <a:pt x="1127125" y="620282"/>
                </a:lnTo>
                <a:lnTo>
                  <a:pt x="1127580" y="617105"/>
                </a:lnTo>
                <a:lnTo>
                  <a:pt x="1128036" y="613927"/>
                </a:lnTo>
                <a:lnTo>
                  <a:pt x="1129174" y="610750"/>
                </a:lnTo>
                <a:lnTo>
                  <a:pt x="1130084" y="608026"/>
                </a:lnTo>
                <a:lnTo>
                  <a:pt x="1131450" y="605303"/>
                </a:lnTo>
                <a:lnTo>
                  <a:pt x="1132815" y="602806"/>
                </a:lnTo>
                <a:lnTo>
                  <a:pt x="1134409" y="600537"/>
                </a:lnTo>
                <a:lnTo>
                  <a:pt x="1136457" y="598267"/>
                </a:lnTo>
                <a:lnTo>
                  <a:pt x="1138278" y="596451"/>
                </a:lnTo>
                <a:lnTo>
                  <a:pt x="1140554" y="594635"/>
                </a:lnTo>
                <a:lnTo>
                  <a:pt x="1142830" y="593274"/>
                </a:lnTo>
                <a:lnTo>
                  <a:pt x="1145106" y="592139"/>
                </a:lnTo>
                <a:lnTo>
                  <a:pt x="1147610" y="591231"/>
                </a:lnTo>
                <a:lnTo>
                  <a:pt x="1150114" y="590777"/>
                </a:lnTo>
                <a:lnTo>
                  <a:pt x="1152617" y="590550"/>
                </a:lnTo>
                <a:close/>
                <a:moveTo>
                  <a:pt x="1633857" y="508000"/>
                </a:moveTo>
                <a:lnTo>
                  <a:pt x="1707830" y="508000"/>
                </a:lnTo>
                <a:lnTo>
                  <a:pt x="1710561" y="508227"/>
                </a:lnTo>
                <a:lnTo>
                  <a:pt x="1713065" y="508680"/>
                </a:lnTo>
                <a:lnTo>
                  <a:pt x="1715797" y="509814"/>
                </a:lnTo>
                <a:lnTo>
                  <a:pt x="1718073" y="510947"/>
                </a:lnTo>
                <a:lnTo>
                  <a:pt x="1720349" y="512534"/>
                </a:lnTo>
                <a:lnTo>
                  <a:pt x="1722170" y="514575"/>
                </a:lnTo>
                <a:lnTo>
                  <a:pt x="1724218" y="516842"/>
                </a:lnTo>
                <a:lnTo>
                  <a:pt x="1726039" y="519109"/>
                </a:lnTo>
                <a:lnTo>
                  <a:pt x="1727860" y="521829"/>
                </a:lnTo>
                <a:lnTo>
                  <a:pt x="1729453" y="524550"/>
                </a:lnTo>
                <a:lnTo>
                  <a:pt x="1730591" y="527950"/>
                </a:lnTo>
                <a:lnTo>
                  <a:pt x="1731729" y="531124"/>
                </a:lnTo>
                <a:lnTo>
                  <a:pt x="1732640" y="534752"/>
                </a:lnTo>
                <a:lnTo>
                  <a:pt x="1733095" y="538152"/>
                </a:lnTo>
                <a:lnTo>
                  <a:pt x="1733550" y="542006"/>
                </a:lnTo>
                <a:lnTo>
                  <a:pt x="1733550" y="545860"/>
                </a:lnTo>
                <a:lnTo>
                  <a:pt x="1733550" y="1132128"/>
                </a:lnTo>
                <a:lnTo>
                  <a:pt x="1733550" y="1135982"/>
                </a:lnTo>
                <a:lnTo>
                  <a:pt x="1733095" y="1139836"/>
                </a:lnTo>
                <a:lnTo>
                  <a:pt x="1732640" y="1143463"/>
                </a:lnTo>
                <a:lnTo>
                  <a:pt x="1731729" y="1146864"/>
                </a:lnTo>
                <a:lnTo>
                  <a:pt x="1730591" y="1150038"/>
                </a:lnTo>
                <a:lnTo>
                  <a:pt x="1729453" y="1153438"/>
                </a:lnTo>
                <a:lnTo>
                  <a:pt x="1727860" y="1156159"/>
                </a:lnTo>
                <a:lnTo>
                  <a:pt x="1726039" y="1158879"/>
                </a:lnTo>
                <a:lnTo>
                  <a:pt x="1724218" y="1161373"/>
                </a:lnTo>
                <a:lnTo>
                  <a:pt x="1722170" y="1163414"/>
                </a:lnTo>
                <a:lnTo>
                  <a:pt x="1720349" y="1165454"/>
                </a:lnTo>
                <a:lnTo>
                  <a:pt x="1718073" y="1167041"/>
                </a:lnTo>
                <a:lnTo>
                  <a:pt x="1715797" y="1168174"/>
                </a:lnTo>
                <a:lnTo>
                  <a:pt x="1713065" y="1169308"/>
                </a:lnTo>
                <a:lnTo>
                  <a:pt x="1710561" y="1169761"/>
                </a:lnTo>
                <a:lnTo>
                  <a:pt x="1707830" y="1169988"/>
                </a:lnTo>
                <a:lnTo>
                  <a:pt x="1633857" y="1169988"/>
                </a:lnTo>
                <a:lnTo>
                  <a:pt x="1631353" y="1169761"/>
                </a:lnTo>
                <a:lnTo>
                  <a:pt x="1628850" y="1169308"/>
                </a:lnTo>
                <a:lnTo>
                  <a:pt x="1626346" y="1168174"/>
                </a:lnTo>
                <a:lnTo>
                  <a:pt x="1624070" y="1167041"/>
                </a:lnTo>
                <a:lnTo>
                  <a:pt x="1621794" y="1165454"/>
                </a:lnTo>
                <a:lnTo>
                  <a:pt x="1619518" y="1163414"/>
                </a:lnTo>
                <a:lnTo>
                  <a:pt x="1617469" y="1161373"/>
                </a:lnTo>
                <a:lnTo>
                  <a:pt x="1615648" y="1158879"/>
                </a:lnTo>
                <a:lnTo>
                  <a:pt x="1614055" y="1156159"/>
                </a:lnTo>
                <a:lnTo>
                  <a:pt x="1612689" y="1153438"/>
                </a:lnTo>
                <a:lnTo>
                  <a:pt x="1611324" y="1150038"/>
                </a:lnTo>
                <a:lnTo>
                  <a:pt x="1610186" y="1146864"/>
                </a:lnTo>
                <a:lnTo>
                  <a:pt x="1609275" y="1143463"/>
                </a:lnTo>
                <a:lnTo>
                  <a:pt x="1608820" y="1139836"/>
                </a:lnTo>
                <a:lnTo>
                  <a:pt x="1608365" y="1135982"/>
                </a:lnTo>
                <a:lnTo>
                  <a:pt x="1608137" y="1132128"/>
                </a:lnTo>
                <a:lnTo>
                  <a:pt x="1608137" y="545860"/>
                </a:lnTo>
                <a:lnTo>
                  <a:pt x="1608365" y="542006"/>
                </a:lnTo>
                <a:lnTo>
                  <a:pt x="1608820" y="538152"/>
                </a:lnTo>
                <a:lnTo>
                  <a:pt x="1609275" y="534752"/>
                </a:lnTo>
                <a:lnTo>
                  <a:pt x="1610186" y="531124"/>
                </a:lnTo>
                <a:lnTo>
                  <a:pt x="1611324" y="527950"/>
                </a:lnTo>
                <a:lnTo>
                  <a:pt x="1612689" y="524550"/>
                </a:lnTo>
                <a:lnTo>
                  <a:pt x="1614055" y="521829"/>
                </a:lnTo>
                <a:lnTo>
                  <a:pt x="1615648" y="519109"/>
                </a:lnTo>
                <a:lnTo>
                  <a:pt x="1617469" y="516842"/>
                </a:lnTo>
                <a:lnTo>
                  <a:pt x="1619518" y="514575"/>
                </a:lnTo>
                <a:lnTo>
                  <a:pt x="1621794" y="512534"/>
                </a:lnTo>
                <a:lnTo>
                  <a:pt x="1624070" y="510947"/>
                </a:lnTo>
                <a:lnTo>
                  <a:pt x="1626346" y="509814"/>
                </a:lnTo>
                <a:lnTo>
                  <a:pt x="1628850" y="508680"/>
                </a:lnTo>
                <a:lnTo>
                  <a:pt x="1631353" y="508227"/>
                </a:lnTo>
                <a:lnTo>
                  <a:pt x="1633857" y="508000"/>
                </a:lnTo>
                <a:close/>
                <a:moveTo>
                  <a:pt x="1501548" y="319088"/>
                </a:moveTo>
                <a:lnTo>
                  <a:pt x="1733323" y="319088"/>
                </a:lnTo>
                <a:lnTo>
                  <a:pt x="1733323" y="319316"/>
                </a:lnTo>
                <a:lnTo>
                  <a:pt x="1733550" y="319316"/>
                </a:lnTo>
                <a:lnTo>
                  <a:pt x="1733550" y="464215"/>
                </a:lnTo>
                <a:lnTo>
                  <a:pt x="1637620" y="464215"/>
                </a:lnTo>
                <a:lnTo>
                  <a:pt x="1637620" y="418038"/>
                </a:lnTo>
                <a:lnTo>
                  <a:pt x="1318759" y="617303"/>
                </a:lnTo>
                <a:lnTo>
                  <a:pt x="1250723" y="574766"/>
                </a:lnTo>
                <a:lnTo>
                  <a:pt x="1253444" y="573174"/>
                </a:lnTo>
                <a:lnTo>
                  <a:pt x="1146628" y="506525"/>
                </a:lnTo>
                <a:lnTo>
                  <a:pt x="844096" y="695326"/>
                </a:lnTo>
                <a:lnTo>
                  <a:pt x="776287" y="653016"/>
                </a:lnTo>
                <a:lnTo>
                  <a:pt x="1147082" y="421450"/>
                </a:lnTo>
                <a:lnTo>
                  <a:pt x="1215118" y="463533"/>
                </a:lnTo>
                <a:lnTo>
                  <a:pt x="1214437" y="464215"/>
                </a:lnTo>
                <a:lnTo>
                  <a:pt x="1321253" y="530637"/>
                </a:lnTo>
                <a:lnTo>
                  <a:pt x="1564368" y="379141"/>
                </a:lnTo>
                <a:lnTo>
                  <a:pt x="1501548" y="379141"/>
                </a:lnTo>
                <a:lnTo>
                  <a:pt x="1501548" y="319088"/>
                </a:lnTo>
                <a:close/>
                <a:moveTo>
                  <a:pt x="229507" y="91395"/>
                </a:moveTo>
                <a:lnTo>
                  <a:pt x="225651" y="91621"/>
                </a:lnTo>
                <a:lnTo>
                  <a:pt x="221796" y="91848"/>
                </a:lnTo>
                <a:lnTo>
                  <a:pt x="218394" y="92075"/>
                </a:lnTo>
                <a:lnTo>
                  <a:pt x="214539" y="92755"/>
                </a:lnTo>
                <a:lnTo>
                  <a:pt x="210910" y="93662"/>
                </a:lnTo>
                <a:lnTo>
                  <a:pt x="207509" y="94570"/>
                </a:lnTo>
                <a:lnTo>
                  <a:pt x="204107" y="95704"/>
                </a:lnTo>
                <a:lnTo>
                  <a:pt x="200705" y="96837"/>
                </a:lnTo>
                <a:lnTo>
                  <a:pt x="197303" y="98198"/>
                </a:lnTo>
                <a:lnTo>
                  <a:pt x="194355" y="99559"/>
                </a:lnTo>
                <a:lnTo>
                  <a:pt x="191407" y="101373"/>
                </a:lnTo>
                <a:lnTo>
                  <a:pt x="188232" y="103187"/>
                </a:lnTo>
                <a:lnTo>
                  <a:pt x="185284" y="105002"/>
                </a:lnTo>
                <a:lnTo>
                  <a:pt x="182562" y="107270"/>
                </a:lnTo>
                <a:lnTo>
                  <a:pt x="179614" y="109311"/>
                </a:lnTo>
                <a:lnTo>
                  <a:pt x="177119" y="111579"/>
                </a:lnTo>
                <a:lnTo>
                  <a:pt x="174851" y="114073"/>
                </a:lnTo>
                <a:lnTo>
                  <a:pt x="172357" y="116568"/>
                </a:lnTo>
                <a:lnTo>
                  <a:pt x="170316" y="119062"/>
                </a:lnTo>
                <a:lnTo>
                  <a:pt x="168275" y="121784"/>
                </a:lnTo>
                <a:lnTo>
                  <a:pt x="166460" y="124505"/>
                </a:lnTo>
                <a:lnTo>
                  <a:pt x="164646" y="127454"/>
                </a:lnTo>
                <a:lnTo>
                  <a:pt x="162832" y="130402"/>
                </a:lnTo>
                <a:lnTo>
                  <a:pt x="161471" y="133350"/>
                </a:lnTo>
                <a:lnTo>
                  <a:pt x="160110" y="136525"/>
                </a:lnTo>
                <a:lnTo>
                  <a:pt x="158976" y="139700"/>
                </a:lnTo>
                <a:lnTo>
                  <a:pt x="158069" y="143102"/>
                </a:lnTo>
                <a:lnTo>
                  <a:pt x="156935" y="146277"/>
                </a:lnTo>
                <a:lnTo>
                  <a:pt x="156482" y="149679"/>
                </a:lnTo>
                <a:lnTo>
                  <a:pt x="156028" y="153080"/>
                </a:lnTo>
                <a:lnTo>
                  <a:pt x="155801" y="156709"/>
                </a:lnTo>
                <a:lnTo>
                  <a:pt x="155801" y="160111"/>
                </a:lnTo>
                <a:lnTo>
                  <a:pt x="155801" y="1330098"/>
                </a:lnTo>
                <a:lnTo>
                  <a:pt x="155801" y="1333500"/>
                </a:lnTo>
                <a:lnTo>
                  <a:pt x="156028" y="1337129"/>
                </a:lnTo>
                <a:lnTo>
                  <a:pt x="156482" y="1340531"/>
                </a:lnTo>
                <a:lnTo>
                  <a:pt x="156935" y="1343932"/>
                </a:lnTo>
                <a:lnTo>
                  <a:pt x="158069" y="1347561"/>
                </a:lnTo>
                <a:lnTo>
                  <a:pt x="158976" y="1350509"/>
                </a:lnTo>
                <a:lnTo>
                  <a:pt x="160110" y="1353684"/>
                </a:lnTo>
                <a:lnTo>
                  <a:pt x="161471" y="1357086"/>
                </a:lnTo>
                <a:lnTo>
                  <a:pt x="162832" y="1360034"/>
                </a:lnTo>
                <a:lnTo>
                  <a:pt x="164646" y="1362756"/>
                </a:lnTo>
                <a:lnTo>
                  <a:pt x="166460" y="1365931"/>
                </a:lnTo>
                <a:lnTo>
                  <a:pt x="168275" y="1368652"/>
                </a:lnTo>
                <a:lnTo>
                  <a:pt x="170316" y="1371373"/>
                </a:lnTo>
                <a:lnTo>
                  <a:pt x="172357" y="1373868"/>
                </a:lnTo>
                <a:lnTo>
                  <a:pt x="174851" y="1376590"/>
                </a:lnTo>
                <a:lnTo>
                  <a:pt x="177119" y="1378857"/>
                </a:lnTo>
                <a:lnTo>
                  <a:pt x="179614" y="1381125"/>
                </a:lnTo>
                <a:lnTo>
                  <a:pt x="182562" y="1383393"/>
                </a:lnTo>
                <a:lnTo>
                  <a:pt x="185284" y="1385207"/>
                </a:lnTo>
                <a:lnTo>
                  <a:pt x="188232" y="1387248"/>
                </a:lnTo>
                <a:lnTo>
                  <a:pt x="191407" y="1389063"/>
                </a:lnTo>
                <a:lnTo>
                  <a:pt x="194355" y="1390650"/>
                </a:lnTo>
                <a:lnTo>
                  <a:pt x="197303" y="1392238"/>
                </a:lnTo>
                <a:lnTo>
                  <a:pt x="200705" y="1393598"/>
                </a:lnTo>
                <a:lnTo>
                  <a:pt x="204107" y="1394959"/>
                </a:lnTo>
                <a:lnTo>
                  <a:pt x="207509" y="1395866"/>
                </a:lnTo>
                <a:lnTo>
                  <a:pt x="210910" y="1397000"/>
                </a:lnTo>
                <a:lnTo>
                  <a:pt x="214539" y="1397681"/>
                </a:lnTo>
                <a:lnTo>
                  <a:pt x="218394" y="1398134"/>
                </a:lnTo>
                <a:lnTo>
                  <a:pt x="221796" y="1398588"/>
                </a:lnTo>
                <a:lnTo>
                  <a:pt x="225651" y="1399041"/>
                </a:lnTo>
                <a:lnTo>
                  <a:pt x="229507" y="1399041"/>
                </a:lnTo>
                <a:lnTo>
                  <a:pt x="2280330" y="1399041"/>
                </a:lnTo>
                <a:lnTo>
                  <a:pt x="2284186" y="1399041"/>
                </a:lnTo>
                <a:lnTo>
                  <a:pt x="2288041" y="1398588"/>
                </a:lnTo>
                <a:lnTo>
                  <a:pt x="2291670" y="1398134"/>
                </a:lnTo>
                <a:lnTo>
                  <a:pt x="2295298" y="1397681"/>
                </a:lnTo>
                <a:lnTo>
                  <a:pt x="2299154" y="1397000"/>
                </a:lnTo>
                <a:lnTo>
                  <a:pt x="2302555" y="1395866"/>
                </a:lnTo>
                <a:lnTo>
                  <a:pt x="2305957" y="1394959"/>
                </a:lnTo>
                <a:lnTo>
                  <a:pt x="2309359" y="1393598"/>
                </a:lnTo>
                <a:lnTo>
                  <a:pt x="2312534" y="1392238"/>
                </a:lnTo>
                <a:lnTo>
                  <a:pt x="2315709" y="1390650"/>
                </a:lnTo>
                <a:lnTo>
                  <a:pt x="2318884" y="1389063"/>
                </a:lnTo>
                <a:lnTo>
                  <a:pt x="2321832" y="1387248"/>
                </a:lnTo>
                <a:lnTo>
                  <a:pt x="2324780" y="1385207"/>
                </a:lnTo>
                <a:lnTo>
                  <a:pt x="2327502" y="1383393"/>
                </a:lnTo>
                <a:lnTo>
                  <a:pt x="2330223" y="1381125"/>
                </a:lnTo>
                <a:lnTo>
                  <a:pt x="2332945" y="1378857"/>
                </a:lnTo>
                <a:lnTo>
                  <a:pt x="2335213" y="1376590"/>
                </a:lnTo>
                <a:lnTo>
                  <a:pt x="2337707" y="1373868"/>
                </a:lnTo>
                <a:lnTo>
                  <a:pt x="2339748" y="1371373"/>
                </a:lnTo>
                <a:lnTo>
                  <a:pt x="2341789" y="1368652"/>
                </a:lnTo>
                <a:lnTo>
                  <a:pt x="2343830" y="1365931"/>
                </a:lnTo>
                <a:lnTo>
                  <a:pt x="2345418" y="1362756"/>
                </a:lnTo>
                <a:lnTo>
                  <a:pt x="2347232" y="1360034"/>
                </a:lnTo>
                <a:lnTo>
                  <a:pt x="2348593" y="1357086"/>
                </a:lnTo>
                <a:lnTo>
                  <a:pt x="2350180" y="1353684"/>
                </a:lnTo>
                <a:lnTo>
                  <a:pt x="2351088" y="1350509"/>
                </a:lnTo>
                <a:lnTo>
                  <a:pt x="2351995" y="1347561"/>
                </a:lnTo>
                <a:lnTo>
                  <a:pt x="2352902" y="1343932"/>
                </a:lnTo>
                <a:lnTo>
                  <a:pt x="2353582" y="1340531"/>
                </a:lnTo>
                <a:lnTo>
                  <a:pt x="2354036" y="1337129"/>
                </a:lnTo>
                <a:lnTo>
                  <a:pt x="2354263" y="1333500"/>
                </a:lnTo>
                <a:lnTo>
                  <a:pt x="2354263" y="1330098"/>
                </a:lnTo>
                <a:lnTo>
                  <a:pt x="2354263" y="160111"/>
                </a:lnTo>
                <a:lnTo>
                  <a:pt x="2354263" y="156709"/>
                </a:lnTo>
                <a:lnTo>
                  <a:pt x="2354036" y="153080"/>
                </a:lnTo>
                <a:lnTo>
                  <a:pt x="2353582" y="149679"/>
                </a:lnTo>
                <a:lnTo>
                  <a:pt x="2352902" y="146277"/>
                </a:lnTo>
                <a:lnTo>
                  <a:pt x="2351995" y="143102"/>
                </a:lnTo>
                <a:lnTo>
                  <a:pt x="2351088" y="139700"/>
                </a:lnTo>
                <a:lnTo>
                  <a:pt x="2350180" y="136525"/>
                </a:lnTo>
                <a:lnTo>
                  <a:pt x="2348593" y="133350"/>
                </a:lnTo>
                <a:lnTo>
                  <a:pt x="2347232" y="130402"/>
                </a:lnTo>
                <a:lnTo>
                  <a:pt x="2345418" y="127454"/>
                </a:lnTo>
                <a:lnTo>
                  <a:pt x="2343830" y="124505"/>
                </a:lnTo>
                <a:lnTo>
                  <a:pt x="2341789" y="121784"/>
                </a:lnTo>
                <a:lnTo>
                  <a:pt x="2339748" y="119062"/>
                </a:lnTo>
                <a:lnTo>
                  <a:pt x="2337707" y="116568"/>
                </a:lnTo>
                <a:lnTo>
                  <a:pt x="2335213" y="114073"/>
                </a:lnTo>
                <a:lnTo>
                  <a:pt x="2332945" y="111579"/>
                </a:lnTo>
                <a:lnTo>
                  <a:pt x="2330223" y="109311"/>
                </a:lnTo>
                <a:lnTo>
                  <a:pt x="2327502" y="107270"/>
                </a:lnTo>
                <a:lnTo>
                  <a:pt x="2324780" y="105002"/>
                </a:lnTo>
                <a:lnTo>
                  <a:pt x="2321832" y="103187"/>
                </a:lnTo>
                <a:lnTo>
                  <a:pt x="2318884" y="101373"/>
                </a:lnTo>
                <a:lnTo>
                  <a:pt x="2315709" y="99559"/>
                </a:lnTo>
                <a:lnTo>
                  <a:pt x="2312534" y="98198"/>
                </a:lnTo>
                <a:lnTo>
                  <a:pt x="2309359" y="96837"/>
                </a:lnTo>
                <a:lnTo>
                  <a:pt x="2305957" y="95704"/>
                </a:lnTo>
                <a:lnTo>
                  <a:pt x="2302555" y="94570"/>
                </a:lnTo>
                <a:lnTo>
                  <a:pt x="2299154" y="93662"/>
                </a:lnTo>
                <a:lnTo>
                  <a:pt x="2295298" y="92755"/>
                </a:lnTo>
                <a:lnTo>
                  <a:pt x="2291670" y="92075"/>
                </a:lnTo>
                <a:lnTo>
                  <a:pt x="2288041" y="91848"/>
                </a:lnTo>
                <a:lnTo>
                  <a:pt x="2284186" y="91621"/>
                </a:lnTo>
                <a:lnTo>
                  <a:pt x="2280330" y="91395"/>
                </a:lnTo>
                <a:lnTo>
                  <a:pt x="229507" y="91395"/>
                </a:lnTo>
                <a:close/>
                <a:moveTo>
                  <a:pt x="81642" y="0"/>
                </a:moveTo>
                <a:lnTo>
                  <a:pt x="86178" y="0"/>
                </a:lnTo>
                <a:lnTo>
                  <a:pt x="2424113" y="0"/>
                </a:lnTo>
                <a:lnTo>
                  <a:pt x="2428648" y="0"/>
                </a:lnTo>
                <a:lnTo>
                  <a:pt x="2432730" y="227"/>
                </a:lnTo>
                <a:lnTo>
                  <a:pt x="2436813" y="680"/>
                </a:lnTo>
                <a:lnTo>
                  <a:pt x="2441122" y="1361"/>
                </a:lnTo>
                <a:lnTo>
                  <a:pt x="2445204" y="2268"/>
                </a:lnTo>
                <a:lnTo>
                  <a:pt x="2449286" y="3402"/>
                </a:lnTo>
                <a:lnTo>
                  <a:pt x="2452914" y="4536"/>
                </a:lnTo>
                <a:lnTo>
                  <a:pt x="2456770" y="5896"/>
                </a:lnTo>
                <a:lnTo>
                  <a:pt x="2460625" y="7484"/>
                </a:lnTo>
                <a:lnTo>
                  <a:pt x="2464480" y="9298"/>
                </a:lnTo>
                <a:lnTo>
                  <a:pt x="2467882" y="11339"/>
                </a:lnTo>
                <a:lnTo>
                  <a:pt x="2471284" y="13380"/>
                </a:lnTo>
                <a:lnTo>
                  <a:pt x="2474459" y="15421"/>
                </a:lnTo>
                <a:lnTo>
                  <a:pt x="2477861" y="17916"/>
                </a:lnTo>
                <a:lnTo>
                  <a:pt x="2480809" y="20184"/>
                </a:lnTo>
                <a:lnTo>
                  <a:pt x="2483757" y="22905"/>
                </a:lnTo>
                <a:lnTo>
                  <a:pt x="2486479" y="25400"/>
                </a:lnTo>
                <a:lnTo>
                  <a:pt x="2489200" y="28348"/>
                </a:lnTo>
                <a:lnTo>
                  <a:pt x="2491695" y="31296"/>
                </a:lnTo>
                <a:lnTo>
                  <a:pt x="2493963" y="34471"/>
                </a:lnTo>
                <a:lnTo>
                  <a:pt x="2496230" y="37646"/>
                </a:lnTo>
                <a:lnTo>
                  <a:pt x="2498272" y="40821"/>
                </a:lnTo>
                <a:lnTo>
                  <a:pt x="2499859" y="44450"/>
                </a:lnTo>
                <a:lnTo>
                  <a:pt x="2501673" y="47625"/>
                </a:lnTo>
                <a:lnTo>
                  <a:pt x="2503261" y="51480"/>
                </a:lnTo>
                <a:lnTo>
                  <a:pt x="2504395" y="54882"/>
                </a:lnTo>
                <a:lnTo>
                  <a:pt x="2505755" y="58737"/>
                </a:lnTo>
                <a:lnTo>
                  <a:pt x="2506663" y="62593"/>
                </a:lnTo>
                <a:lnTo>
                  <a:pt x="2507343" y="66221"/>
                </a:lnTo>
                <a:lnTo>
                  <a:pt x="2508023" y="70304"/>
                </a:lnTo>
                <a:lnTo>
                  <a:pt x="2508250" y="74159"/>
                </a:lnTo>
                <a:lnTo>
                  <a:pt x="2508250" y="78241"/>
                </a:lnTo>
                <a:lnTo>
                  <a:pt x="2508250" y="1411968"/>
                </a:lnTo>
                <a:lnTo>
                  <a:pt x="2508250" y="1416050"/>
                </a:lnTo>
                <a:lnTo>
                  <a:pt x="2508023" y="1420132"/>
                </a:lnTo>
                <a:lnTo>
                  <a:pt x="2507343" y="1423988"/>
                </a:lnTo>
                <a:lnTo>
                  <a:pt x="2506663" y="1427616"/>
                </a:lnTo>
                <a:lnTo>
                  <a:pt x="2505755" y="1431472"/>
                </a:lnTo>
                <a:lnTo>
                  <a:pt x="2504395" y="1435327"/>
                </a:lnTo>
                <a:lnTo>
                  <a:pt x="2503261" y="1439182"/>
                </a:lnTo>
                <a:lnTo>
                  <a:pt x="2501673" y="1442584"/>
                </a:lnTo>
                <a:lnTo>
                  <a:pt x="2499859" y="1446213"/>
                </a:lnTo>
                <a:lnTo>
                  <a:pt x="2498272" y="1449388"/>
                </a:lnTo>
                <a:lnTo>
                  <a:pt x="2496230" y="1452790"/>
                </a:lnTo>
                <a:lnTo>
                  <a:pt x="2493963" y="1455965"/>
                </a:lnTo>
                <a:lnTo>
                  <a:pt x="2491695" y="1458913"/>
                </a:lnTo>
                <a:lnTo>
                  <a:pt x="2489200" y="1462088"/>
                </a:lnTo>
                <a:lnTo>
                  <a:pt x="2486479" y="1464809"/>
                </a:lnTo>
                <a:lnTo>
                  <a:pt x="2483757" y="1467531"/>
                </a:lnTo>
                <a:lnTo>
                  <a:pt x="2480809" y="1470025"/>
                </a:lnTo>
                <a:lnTo>
                  <a:pt x="2477861" y="1472747"/>
                </a:lnTo>
                <a:lnTo>
                  <a:pt x="2474459" y="1475015"/>
                </a:lnTo>
                <a:lnTo>
                  <a:pt x="2471284" y="1477282"/>
                </a:lnTo>
                <a:lnTo>
                  <a:pt x="2467882" y="1479097"/>
                </a:lnTo>
                <a:lnTo>
                  <a:pt x="2464480" y="1480911"/>
                </a:lnTo>
                <a:lnTo>
                  <a:pt x="2460625" y="1482725"/>
                </a:lnTo>
                <a:lnTo>
                  <a:pt x="2456770" y="1484313"/>
                </a:lnTo>
                <a:lnTo>
                  <a:pt x="2452914" y="1485674"/>
                </a:lnTo>
                <a:lnTo>
                  <a:pt x="2449286" y="1487034"/>
                </a:lnTo>
                <a:lnTo>
                  <a:pt x="2445204" y="1487941"/>
                </a:lnTo>
                <a:lnTo>
                  <a:pt x="2441122" y="1488849"/>
                </a:lnTo>
                <a:lnTo>
                  <a:pt x="2436813" y="1489529"/>
                </a:lnTo>
                <a:lnTo>
                  <a:pt x="2432730" y="1489982"/>
                </a:lnTo>
                <a:lnTo>
                  <a:pt x="2428648" y="1490209"/>
                </a:lnTo>
                <a:lnTo>
                  <a:pt x="2424113" y="1490663"/>
                </a:lnTo>
                <a:lnTo>
                  <a:pt x="86178" y="1490663"/>
                </a:lnTo>
                <a:lnTo>
                  <a:pt x="81642" y="1490209"/>
                </a:lnTo>
                <a:lnTo>
                  <a:pt x="77333" y="1489982"/>
                </a:lnTo>
                <a:lnTo>
                  <a:pt x="73251" y="1489529"/>
                </a:lnTo>
                <a:lnTo>
                  <a:pt x="68942" y="1488849"/>
                </a:lnTo>
                <a:lnTo>
                  <a:pt x="64860" y="1487941"/>
                </a:lnTo>
                <a:lnTo>
                  <a:pt x="60778" y="1487034"/>
                </a:lnTo>
                <a:lnTo>
                  <a:pt x="57150" y="1485674"/>
                </a:lnTo>
                <a:lnTo>
                  <a:pt x="53294" y="1484313"/>
                </a:lnTo>
                <a:lnTo>
                  <a:pt x="49439" y="1482725"/>
                </a:lnTo>
                <a:lnTo>
                  <a:pt x="45810" y="1480911"/>
                </a:lnTo>
                <a:lnTo>
                  <a:pt x="42182" y="1479097"/>
                </a:lnTo>
                <a:lnTo>
                  <a:pt x="39007" y="1477282"/>
                </a:lnTo>
                <a:lnTo>
                  <a:pt x="35605" y="1475015"/>
                </a:lnTo>
                <a:lnTo>
                  <a:pt x="32430" y="1472747"/>
                </a:lnTo>
                <a:lnTo>
                  <a:pt x="29255" y="1470025"/>
                </a:lnTo>
                <a:lnTo>
                  <a:pt x="26307" y="1467531"/>
                </a:lnTo>
                <a:lnTo>
                  <a:pt x="23585" y="1464809"/>
                </a:lnTo>
                <a:lnTo>
                  <a:pt x="21091" y="1462088"/>
                </a:lnTo>
                <a:lnTo>
                  <a:pt x="18596" y="1458913"/>
                </a:lnTo>
                <a:lnTo>
                  <a:pt x="16101" y="1455965"/>
                </a:lnTo>
                <a:lnTo>
                  <a:pt x="13833" y="1452790"/>
                </a:lnTo>
                <a:lnTo>
                  <a:pt x="12019" y="1449388"/>
                </a:lnTo>
                <a:lnTo>
                  <a:pt x="9978" y="1446213"/>
                </a:lnTo>
                <a:lnTo>
                  <a:pt x="8391" y="1442584"/>
                </a:lnTo>
                <a:lnTo>
                  <a:pt x="6803" y="1439182"/>
                </a:lnTo>
                <a:lnTo>
                  <a:pt x="5442" y="1435327"/>
                </a:lnTo>
                <a:lnTo>
                  <a:pt x="4308" y="1431472"/>
                </a:lnTo>
                <a:lnTo>
                  <a:pt x="3401" y="1427616"/>
                </a:lnTo>
                <a:lnTo>
                  <a:pt x="2494" y="1423988"/>
                </a:lnTo>
                <a:lnTo>
                  <a:pt x="2041" y="1420132"/>
                </a:lnTo>
                <a:lnTo>
                  <a:pt x="1814" y="1416050"/>
                </a:lnTo>
                <a:lnTo>
                  <a:pt x="1587" y="1411968"/>
                </a:lnTo>
                <a:lnTo>
                  <a:pt x="1587" y="78241"/>
                </a:lnTo>
                <a:lnTo>
                  <a:pt x="1814" y="74159"/>
                </a:lnTo>
                <a:lnTo>
                  <a:pt x="2041" y="70304"/>
                </a:lnTo>
                <a:lnTo>
                  <a:pt x="2494" y="66221"/>
                </a:lnTo>
                <a:lnTo>
                  <a:pt x="3401" y="62593"/>
                </a:lnTo>
                <a:lnTo>
                  <a:pt x="4308" y="58737"/>
                </a:lnTo>
                <a:lnTo>
                  <a:pt x="5442" y="54882"/>
                </a:lnTo>
                <a:lnTo>
                  <a:pt x="6803" y="51480"/>
                </a:lnTo>
                <a:lnTo>
                  <a:pt x="8391" y="47625"/>
                </a:lnTo>
                <a:lnTo>
                  <a:pt x="9978" y="44450"/>
                </a:lnTo>
                <a:lnTo>
                  <a:pt x="12019" y="40821"/>
                </a:lnTo>
                <a:lnTo>
                  <a:pt x="13833" y="37646"/>
                </a:lnTo>
                <a:lnTo>
                  <a:pt x="16101" y="34471"/>
                </a:lnTo>
                <a:lnTo>
                  <a:pt x="18596" y="31296"/>
                </a:lnTo>
                <a:lnTo>
                  <a:pt x="21091" y="28348"/>
                </a:lnTo>
                <a:lnTo>
                  <a:pt x="23585" y="25400"/>
                </a:lnTo>
                <a:lnTo>
                  <a:pt x="26307" y="22905"/>
                </a:lnTo>
                <a:lnTo>
                  <a:pt x="29255" y="20184"/>
                </a:lnTo>
                <a:lnTo>
                  <a:pt x="32430" y="17916"/>
                </a:lnTo>
                <a:lnTo>
                  <a:pt x="35605" y="15421"/>
                </a:lnTo>
                <a:lnTo>
                  <a:pt x="39007" y="13380"/>
                </a:lnTo>
                <a:lnTo>
                  <a:pt x="42182" y="11339"/>
                </a:lnTo>
                <a:lnTo>
                  <a:pt x="45810" y="9298"/>
                </a:lnTo>
                <a:lnTo>
                  <a:pt x="49439" y="7484"/>
                </a:lnTo>
                <a:lnTo>
                  <a:pt x="53294" y="5896"/>
                </a:lnTo>
                <a:lnTo>
                  <a:pt x="57150" y="4536"/>
                </a:lnTo>
                <a:lnTo>
                  <a:pt x="60778" y="3402"/>
                </a:lnTo>
                <a:lnTo>
                  <a:pt x="64860" y="2268"/>
                </a:lnTo>
                <a:lnTo>
                  <a:pt x="68942" y="1361"/>
                </a:lnTo>
                <a:lnTo>
                  <a:pt x="73251" y="680"/>
                </a:lnTo>
                <a:lnTo>
                  <a:pt x="77333" y="227"/>
                </a:lnTo>
                <a:lnTo>
                  <a:pt x="81642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403648" y="1468674"/>
            <a:ext cx="29523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1" name="KSO_Shape"/>
          <p:cNvSpPr/>
          <p:nvPr/>
        </p:nvSpPr>
        <p:spPr bwMode="auto">
          <a:xfrm>
            <a:off x="688133" y="3709870"/>
            <a:ext cx="459030" cy="463666"/>
          </a:xfrm>
          <a:custGeom>
            <a:avLst/>
            <a:gdLst>
              <a:gd name="T0" fmla="*/ 2147483646 w 5271"/>
              <a:gd name="T1" fmla="*/ 2147483646 h 5325"/>
              <a:gd name="T2" fmla="*/ 2147483646 w 5271"/>
              <a:gd name="T3" fmla="*/ 2147483646 h 5325"/>
              <a:gd name="T4" fmla="*/ 2147483646 w 5271"/>
              <a:gd name="T5" fmla="*/ 2147483646 h 5325"/>
              <a:gd name="T6" fmla="*/ 2147483646 w 5271"/>
              <a:gd name="T7" fmla="*/ 2147483646 h 5325"/>
              <a:gd name="T8" fmla="*/ 2147483646 w 5271"/>
              <a:gd name="T9" fmla="*/ 2147483646 h 5325"/>
              <a:gd name="T10" fmla="*/ 2147483646 w 5271"/>
              <a:gd name="T11" fmla="*/ 2147483646 h 5325"/>
              <a:gd name="T12" fmla="*/ 2147483646 w 5271"/>
              <a:gd name="T13" fmla="*/ 2147483646 h 5325"/>
              <a:gd name="T14" fmla="*/ 2147483646 w 5271"/>
              <a:gd name="T15" fmla="*/ 2147483646 h 5325"/>
              <a:gd name="T16" fmla="*/ 2147483646 w 5271"/>
              <a:gd name="T17" fmla="*/ 2147483646 h 5325"/>
              <a:gd name="T18" fmla="*/ 2147483646 w 5271"/>
              <a:gd name="T19" fmla="*/ 2147483646 h 5325"/>
              <a:gd name="T20" fmla="*/ 2147483646 w 5271"/>
              <a:gd name="T21" fmla="*/ 2147483646 h 5325"/>
              <a:gd name="T22" fmla="*/ 2147483646 w 5271"/>
              <a:gd name="T23" fmla="*/ 2147483646 h 5325"/>
              <a:gd name="T24" fmla="*/ 2147483646 w 5271"/>
              <a:gd name="T25" fmla="*/ 2147483646 h 5325"/>
              <a:gd name="T26" fmla="*/ 2147483646 w 5271"/>
              <a:gd name="T27" fmla="*/ 2147483646 h 5325"/>
              <a:gd name="T28" fmla="*/ 2147483646 w 5271"/>
              <a:gd name="T29" fmla="*/ 2147483646 h 5325"/>
              <a:gd name="T30" fmla="*/ 2147483646 w 5271"/>
              <a:gd name="T31" fmla="*/ 2147483646 h 5325"/>
              <a:gd name="T32" fmla="*/ 2147483646 w 5271"/>
              <a:gd name="T33" fmla="*/ 2147483646 h 5325"/>
              <a:gd name="T34" fmla="*/ 2147483646 w 5271"/>
              <a:gd name="T35" fmla="*/ 2147483646 h 5325"/>
              <a:gd name="T36" fmla="*/ 2147483646 w 5271"/>
              <a:gd name="T37" fmla="*/ 2147483646 h 5325"/>
              <a:gd name="T38" fmla="*/ 2147483646 w 5271"/>
              <a:gd name="T39" fmla="*/ 2147483646 h 5325"/>
              <a:gd name="T40" fmla="*/ 2147483646 w 5271"/>
              <a:gd name="T41" fmla="*/ 2147483646 h 5325"/>
              <a:gd name="T42" fmla="*/ 2147483646 w 5271"/>
              <a:gd name="T43" fmla="*/ 2147483646 h 5325"/>
              <a:gd name="T44" fmla="*/ 2106295940 w 5271"/>
              <a:gd name="T45" fmla="*/ 2147483646 h 5325"/>
              <a:gd name="T46" fmla="*/ 1190576513 w 5271"/>
              <a:gd name="T47" fmla="*/ 2147483646 h 5325"/>
              <a:gd name="T48" fmla="*/ 503626650 w 5271"/>
              <a:gd name="T49" fmla="*/ 2147483646 h 5325"/>
              <a:gd name="T50" fmla="*/ 91533515 w 5271"/>
              <a:gd name="T51" fmla="*/ 2147483646 h 5325"/>
              <a:gd name="T52" fmla="*/ 0 w 5271"/>
              <a:gd name="T53" fmla="*/ 2147483646 h 5325"/>
              <a:gd name="T54" fmla="*/ 0 w 5271"/>
              <a:gd name="T55" fmla="*/ 2147483646 h 5325"/>
              <a:gd name="T56" fmla="*/ 91533515 w 5271"/>
              <a:gd name="T57" fmla="*/ 2147483646 h 5325"/>
              <a:gd name="T58" fmla="*/ 503626650 w 5271"/>
              <a:gd name="T59" fmla="*/ 2147483646 h 5325"/>
              <a:gd name="T60" fmla="*/ 1190576513 w 5271"/>
              <a:gd name="T61" fmla="*/ 2147483646 h 5325"/>
              <a:gd name="T62" fmla="*/ 2106295940 w 5271"/>
              <a:gd name="T63" fmla="*/ 2106080710 h 5325"/>
              <a:gd name="T64" fmla="*/ 2147483646 w 5271"/>
              <a:gd name="T65" fmla="*/ 1190365634 h 5325"/>
              <a:gd name="T66" fmla="*/ 2147483646 w 5271"/>
              <a:gd name="T67" fmla="*/ 549429189 h 5325"/>
              <a:gd name="T68" fmla="*/ 2147483646 w 5271"/>
              <a:gd name="T69" fmla="*/ 91507614 h 5325"/>
              <a:gd name="T70" fmla="*/ 2147483646 w 5271"/>
              <a:gd name="T71" fmla="*/ 0 h 5325"/>
              <a:gd name="T72" fmla="*/ 2147483646 w 5271"/>
              <a:gd name="T73" fmla="*/ 2147483646 h 5325"/>
              <a:gd name="T74" fmla="*/ 2147483646 w 5271"/>
              <a:gd name="T75" fmla="*/ 0 h 5325"/>
              <a:gd name="T76" fmla="*/ 2147483646 w 5271"/>
              <a:gd name="T77" fmla="*/ 2147483646 h 5325"/>
              <a:gd name="T78" fmla="*/ 2147483646 w 5271"/>
              <a:gd name="T79" fmla="*/ 2147483646 h 5325"/>
              <a:gd name="T80" fmla="*/ 2147483646 w 5271"/>
              <a:gd name="T81" fmla="*/ 2147483646 h 5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271" h="5325">
                <a:moveTo>
                  <a:pt x="3206" y="1612"/>
                </a:moveTo>
                <a:lnTo>
                  <a:pt x="2116" y="1612"/>
                </a:lnTo>
                <a:lnTo>
                  <a:pt x="2116" y="209"/>
                </a:lnTo>
                <a:lnTo>
                  <a:pt x="3206" y="209"/>
                </a:lnTo>
                <a:lnTo>
                  <a:pt x="3206" y="1612"/>
                </a:lnTo>
                <a:close/>
                <a:moveTo>
                  <a:pt x="3985" y="3462"/>
                </a:moveTo>
                <a:lnTo>
                  <a:pt x="3985" y="3147"/>
                </a:lnTo>
                <a:lnTo>
                  <a:pt x="1180" y="3147"/>
                </a:lnTo>
                <a:lnTo>
                  <a:pt x="1180" y="3462"/>
                </a:lnTo>
                <a:lnTo>
                  <a:pt x="3985" y="3462"/>
                </a:lnTo>
                <a:close/>
                <a:moveTo>
                  <a:pt x="3985" y="4343"/>
                </a:moveTo>
                <a:lnTo>
                  <a:pt x="3985" y="4030"/>
                </a:lnTo>
                <a:lnTo>
                  <a:pt x="1180" y="4030"/>
                </a:lnTo>
                <a:lnTo>
                  <a:pt x="1180" y="4343"/>
                </a:lnTo>
                <a:lnTo>
                  <a:pt x="3985" y="4343"/>
                </a:lnTo>
                <a:close/>
                <a:moveTo>
                  <a:pt x="5271" y="1076"/>
                </a:moveTo>
                <a:lnTo>
                  <a:pt x="5271" y="5169"/>
                </a:lnTo>
                <a:lnTo>
                  <a:pt x="5269" y="5184"/>
                </a:lnTo>
                <a:lnTo>
                  <a:pt x="5267" y="5199"/>
                </a:lnTo>
                <a:lnTo>
                  <a:pt x="5263" y="5215"/>
                </a:lnTo>
                <a:lnTo>
                  <a:pt x="5258" y="5229"/>
                </a:lnTo>
                <a:lnTo>
                  <a:pt x="5252" y="5243"/>
                </a:lnTo>
                <a:lnTo>
                  <a:pt x="5243" y="5256"/>
                </a:lnTo>
                <a:lnTo>
                  <a:pt x="5234" y="5268"/>
                </a:lnTo>
                <a:lnTo>
                  <a:pt x="5224" y="5279"/>
                </a:lnTo>
                <a:lnTo>
                  <a:pt x="5213" y="5289"/>
                </a:lnTo>
                <a:lnTo>
                  <a:pt x="5201" y="5299"/>
                </a:lnTo>
                <a:lnTo>
                  <a:pt x="5188" y="5306"/>
                </a:lnTo>
                <a:lnTo>
                  <a:pt x="5175" y="5313"/>
                </a:lnTo>
                <a:lnTo>
                  <a:pt x="5160" y="5318"/>
                </a:lnTo>
                <a:lnTo>
                  <a:pt x="5145" y="5323"/>
                </a:lnTo>
                <a:lnTo>
                  <a:pt x="5130" y="5325"/>
                </a:lnTo>
                <a:lnTo>
                  <a:pt x="5113" y="5325"/>
                </a:lnTo>
                <a:lnTo>
                  <a:pt x="156" y="5325"/>
                </a:lnTo>
                <a:lnTo>
                  <a:pt x="141" y="5325"/>
                </a:lnTo>
                <a:lnTo>
                  <a:pt x="125" y="5323"/>
                </a:lnTo>
                <a:lnTo>
                  <a:pt x="110" y="5318"/>
                </a:lnTo>
                <a:lnTo>
                  <a:pt x="96" y="5313"/>
                </a:lnTo>
                <a:lnTo>
                  <a:pt x="81" y="5306"/>
                </a:lnTo>
                <a:lnTo>
                  <a:pt x="68" y="5299"/>
                </a:lnTo>
                <a:lnTo>
                  <a:pt x="56" y="5289"/>
                </a:lnTo>
                <a:lnTo>
                  <a:pt x="46" y="5279"/>
                </a:lnTo>
                <a:lnTo>
                  <a:pt x="35" y="5268"/>
                </a:lnTo>
                <a:lnTo>
                  <a:pt x="26" y="5256"/>
                </a:lnTo>
                <a:lnTo>
                  <a:pt x="19" y="5243"/>
                </a:lnTo>
                <a:lnTo>
                  <a:pt x="11" y="5229"/>
                </a:lnTo>
                <a:lnTo>
                  <a:pt x="7" y="5215"/>
                </a:lnTo>
                <a:lnTo>
                  <a:pt x="2" y="5199"/>
                </a:lnTo>
                <a:lnTo>
                  <a:pt x="0" y="5184"/>
                </a:lnTo>
                <a:lnTo>
                  <a:pt x="0" y="5169"/>
                </a:lnTo>
                <a:lnTo>
                  <a:pt x="0" y="156"/>
                </a:lnTo>
                <a:lnTo>
                  <a:pt x="0" y="141"/>
                </a:lnTo>
                <a:lnTo>
                  <a:pt x="2" y="125"/>
                </a:lnTo>
                <a:lnTo>
                  <a:pt x="7" y="110"/>
                </a:lnTo>
                <a:lnTo>
                  <a:pt x="11" y="96"/>
                </a:lnTo>
                <a:lnTo>
                  <a:pt x="19" y="82"/>
                </a:lnTo>
                <a:lnTo>
                  <a:pt x="26" y="69"/>
                </a:lnTo>
                <a:lnTo>
                  <a:pt x="35" y="57"/>
                </a:lnTo>
                <a:lnTo>
                  <a:pt x="46" y="46"/>
                </a:lnTo>
                <a:lnTo>
                  <a:pt x="56" y="35"/>
                </a:lnTo>
                <a:lnTo>
                  <a:pt x="68" y="26"/>
                </a:lnTo>
                <a:lnTo>
                  <a:pt x="81" y="19"/>
                </a:lnTo>
                <a:lnTo>
                  <a:pt x="96" y="12"/>
                </a:lnTo>
                <a:lnTo>
                  <a:pt x="110" y="7"/>
                </a:lnTo>
                <a:lnTo>
                  <a:pt x="125" y="2"/>
                </a:lnTo>
                <a:lnTo>
                  <a:pt x="141" y="0"/>
                </a:lnTo>
                <a:lnTo>
                  <a:pt x="156" y="0"/>
                </a:lnTo>
                <a:lnTo>
                  <a:pt x="804" y="0"/>
                </a:lnTo>
                <a:lnTo>
                  <a:pt x="804" y="1904"/>
                </a:lnTo>
                <a:lnTo>
                  <a:pt x="3660" y="1904"/>
                </a:lnTo>
                <a:lnTo>
                  <a:pt x="3660" y="0"/>
                </a:lnTo>
                <a:lnTo>
                  <a:pt x="4194" y="0"/>
                </a:lnTo>
                <a:lnTo>
                  <a:pt x="5271" y="1076"/>
                </a:lnTo>
                <a:close/>
                <a:moveTo>
                  <a:pt x="4465" y="2469"/>
                </a:moveTo>
                <a:lnTo>
                  <a:pt x="804" y="2469"/>
                </a:lnTo>
                <a:lnTo>
                  <a:pt x="804" y="4961"/>
                </a:lnTo>
                <a:lnTo>
                  <a:pt x="4465" y="4961"/>
                </a:lnTo>
                <a:lnTo>
                  <a:pt x="4465" y="2469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1403648" y="3655471"/>
            <a:ext cx="29523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2" name="矩形 91"/>
          <p:cNvSpPr/>
          <p:nvPr/>
        </p:nvSpPr>
        <p:spPr>
          <a:xfrm>
            <a:off x="1403648" y="2562073"/>
            <a:ext cx="29523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5" name="KSO_Shape"/>
          <p:cNvSpPr/>
          <p:nvPr/>
        </p:nvSpPr>
        <p:spPr bwMode="auto">
          <a:xfrm>
            <a:off x="632398" y="2599617"/>
            <a:ext cx="570500" cy="497377"/>
          </a:xfrm>
          <a:custGeom>
            <a:avLst/>
            <a:gdLst>
              <a:gd name="T0" fmla="*/ 0 w 1438275"/>
              <a:gd name="T1" fmla="*/ 2252360 h 1425575"/>
              <a:gd name="T2" fmla="*/ 365180 w 1438275"/>
              <a:gd name="T3" fmla="*/ 2252360 h 1425575"/>
              <a:gd name="T4" fmla="*/ 365180 w 1438275"/>
              <a:gd name="T5" fmla="*/ 2946274 h 1425575"/>
              <a:gd name="T6" fmla="*/ 2979731 w 1438275"/>
              <a:gd name="T7" fmla="*/ 2946274 h 1425575"/>
              <a:gd name="T8" fmla="*/ 2979731 w 1438275"/>
              <a:gd name="T9" fmla="*/ 2252360 h 1425575"/>
              <a:gd name="T10" fmla="*/ 3341959 w 1438275"/>
              <a:gd name="T11" fmla="*/ 2252360 h 1425575"/>
              <a:gd name="T12" fmla="*/ 3341959 w 1438275"/>
              <a:gd name="T13" fmla="*/ 3315771 h 1425575"/>
              <a:gd name="T14" fmla="*/ 0 w 1438275"/>
              <a:gd name="T15" fmla="*/ 3315771 h 1425575"/>
              <a:gd name="T16" fmla="*/ 1209893 w 1438275"/>
              <a:gd name="T17" fmla="*/ 0 h 1425575"/>
              <a:gd name="T18" fmla="*/ 2154199 w 1438275"/>
              <a:gd name="T19" fmla="*/ 0 h 1425575"/>
              <a:gd name="T20" fmla="*/ 2154199 w 1438275"/>
              <a:gd name="T21" fmla="*/ 1183932 h 1425575"/>
              <a:gd name="T22" fmla="*/ 2725946 w 1438275"/>
              <a:gd name="T23" fmla="*/ 1183932 h 1425575"/>
              <a:gd name="T24" fmla="*/ 1682783 w 1438275"/>
              <a:gd name="T25" fmla="*/ 2632679 h 1425575"/>
              <a:gd name="T26" fmla="*/ 1681307 w 1438275"/>
              <a:gd name="T27" fmla="*/ 2632679 h 1425575"/>
              <a:gd name="T28" fmla="*/ 638144 w 1438275"/>
              <a:gd name="T29" fmla="*/ 1183932 h 1425575"/>
              <a:gd name="T30" fmla="*/ 1209893 w 1438275"/>
              <a:gd name="T31" fmla="*/ 1183932 h 142557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38275" h="1425575">
                <a:moveTo>
                  <a:pt x="0" y="968375"/>
                </a:moveTo>
                <a:lnTo>
                  <a:pt x="157162" y="968375"/>
                </a:lnTo>
                <a:lnTo>
                  <a:pt x="157162" y="1266715"/>
                </a:lnTo>
                <a:lnTo>
                  <a:pt x="1282383" y="1266715"/>
                </a:lnTo>
                <a:lnTo>
                  <a:pt x="1282383" y="968375"/>
                </a:lnTo>
                <a:lnTo>
                  <a:pt x="1438275" y="968375"/>
                </a:lnTo>
                <a:lnTo>
                  <a:pt x="1438275" y="1425575"/>
                </a:lnTo>
                <a:lnTo>
                  <a:pt x="0" y="1425575"/>
                </a:lnTo>
                <a:lnTo>
                  <a:pt x="0" y="968375"/>
                </a:lnTo>
                <a:close/>
                <a:moveTo>
                  <a:pt x="520700" y="0"/>
                </a:moveTo>
                <a:lnTo>
                  <a:pt x="927100" y="0"/>
                </a:lnTo>
                <a:lnTo>
                  <a:pt x="927100" y="509017"/>
                </a:lnTo>
                <a:lnTo>
                  <a:pt x="1173162" y="509017"/>
                </a:lnTo>
                <a:lnTo>
                  <a:pt x="724217" y="1131888"/>
                </a:lnTo>
                <a:lnTo>
                  <a:pt x="723582" y="1131888"/>
                </a:lnTo>
                <a:lnTo>
                  <a:pt x="274637" y="509017"/>
                </a:lnTo>
                <a:lnTo>
                  <a:pt x="520700" y="509017"/>
                </a:lnTo>
                <a:lnTo>
                  <a:pt x="52070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7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8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0" grpId="0" animBg="1"/>
      <p:bldP spid="86" grpId="0" animBg="1"/>
      <p:bldP spid="87" grpId="0"/>
      <p:bldP spid="91" grpId="0" animBg="1"/>
      <p:bldP spid="93" grpId="0"/>
      <p:bldP spid="92" grpId="0"/>
      <p:bldP spid="95" grpId="0" animBg="1"/>
      <p:bldP spid="77" grpId="0"/>
      <p:bldP spid="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723901" y="-1276348"/>
            <a:ext cx="7696200" cy="7696198"/>
          </a:xfrm>
          <a:prstGeom prst="ellipse">
            <a:avLst/>
          </a:prstGeom>
          <a:noFill/>
          <a:ln>
            <a:solidFill>
              <a:srgbClr val="40E0C5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7" name="弧形 6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5242537"/>
              <a:gd name="adj2" fmla="val 20088988"/>
            </a:avLst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弧形 62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19846732"/>
              <a:gd name="adj2" fmla="val 5816273"/>
            </a:avLst>
          </a:prstGeom>
          <a:ln w="31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弧形 22"/>
          <p:cNvSpPr/>
          <p:nvPr/>
        </p:nvSpPr>
        <p:spPr>
          <a:xfrm flipH="1">
            <a:off x="3170469" y="1165943"/>
            <a:ext cx="2852960" cy="2852960"/>
          </a:xfrm>
          <a:prstGeom prst="arc">
            <a:avLst>
              <a:gd name="adj1" fmla="val 16200000"/>
              <a:gd name="adj2" fmla="val 32168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弧形 76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18475225"/>
              <a:gd name="adj2" fmla="val 7613812"/>
            </a:avLst>
          </a:prstGeom>
          <a:noFill/>
          <a:ln w="3175">
            <a:solidFill>
              <a:schemeClr val="bg1">
                <a:alpha val="36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弧形 79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21274537"/>
              <a:gd name="adj2" fmla="val 3359282"/>
            </a:avLst>
          </a:prstGeom>
          <a:ln w="95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3554794" y="3736430"/>
            <a:ext cx="190293" cy="34787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V="1">
            <a:off x="5482134" y="982344"/>
            <a:ext cx="293719" cy="4849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3636768" y="3727054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285569" y="3990179"/>
            <a:ext cx="274363" cy="501568"/>
          </a:xfrm>
          <a:prstGeom prst="line">
            <a:avLst/>
          </a:prstGeom>
          <a:ln w="3175">
            <a:gradFill>
              <a:gsLst>
                <a:gs pos="27000">
                  <a:srgbClr val="40E0C5"/>
                </a:gs>
                <a:gs pos="31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5443085" y="1313212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6069656" y="458499"/>
            <a:ext cx="190293" cy="347879"/>
          </a:xfrm>
          <a:prstGeom prst="line">
            <a:avLst/>
          </a:prstGeom>
          <a:ln w="3175">
            <a:gradFill>
              <a:gsLst>
                <a:gs pos="84000">
                  <a:srgbClr val="40E0C5"/>
                </a:gs>
                <a:gs pos="78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V="1">
            <a:off x="5790046" y="675211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4615122" y="3845595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3141745" y="2563699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5462293" y="1433912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>
            <a:off x="3647656" y="1435960"/>
            <a:ext cx="1898586" cy="1719990"/>
          </a:xfrm>
          <a:prstGeom prst="triangle">
            <a:avLst>
              <a:gd name="adj" fmla="val 50216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flipV="1">
            <a:off x="3690409" y="2004502"/>
            <a:ext cx="1818422" cy="1647368"/>
          </a:xfrm>
          <a:prstGeom prst="triangle">
            <a:avLst>
              <a:gd name="adj" fmla="val 50216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14679" y="1961779"/>
            <a:ext cx="1569882" cy="1501473"/>
            <a:chOff x="3814679" y="1961779"/>
            <a:chExt cx="1569882" cy="1501473"/>
          </a:xfrm>
        </p:grpSpPr>
        <p:sp>
          <p:nvSpPr>
            <p:cNvPr id="43" name="文本框 42"/>
            <p:cNvSpPr txBox="1"/>
            <p:nvPr/>
          </p:nvSpPr>
          <p:spPr>
            <a:xfrm>
              <a:off x="4347592" y="2878477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</a:rPr>
                <a:t>4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3814679" y="1961779"/>
              <a:ext cx="1569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FOUR</a:t>
              </a:r>
              <a:endParaRPr lang="zh-CN" alt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113620" y="2471375"/>
              <a:ext cx="972000" cy="2571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spc="300" dirty="0" smtClean="0">
                  <a:latin typeface="微软雅黑" pitchFamily="34" charset="-122"/>
                  <a:ea typeface="微软雅黑" pitchFamily="34" charset="-122"/>
                </a:rPr>
                <a:t>目录标题</a:t>
              </a:r>
              <a:endParaRPr lang="zh-CN" altLang="en-US" sz="1200" b="1" spc="3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3627620" y="2847082"/>
            <a:ext cx="1944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504 -0.18226 L -0.33958 0.9379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5600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208 -0.17609 L -0.34167 0.945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5604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705 -0.38245 L -0.34375 0.8532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61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0556 -0.31418 L -0.31962 0.8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74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077 -0.83426 L -0.10573 0.3885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6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1893 -0.82531 L -0.10625 0.2947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8559 -0.94043 L -0.11059 0.3055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6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7" grpId="0" animBg="1"/>
      <p:bldP spid="63" grpId="0" animBg="1"/>
      <p:bldP spid="23" grpId="0" animBg="1"/>
      <p:bldP spid="77" grpId="0" animBg="1"/>
      <p:bldP spid="80" grpId="0" animBg="1"/>
      <p:bldP spid="8" grpId="0" animBg="1"/>
      <p:bldP spid="102" grpId="0" animBg="1"/>
      <p:bldP spid="103" grpId="0" animBg="1"/>
      <p:bldP spid="42" grpId="0" animBg="1"/>
      <p:bldP spid="10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211" y="1325940"/>
            <a:ext cx="2212917" cy="1677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10633"/>
          <a:stretch>
            <a:fillRect/>
          </a:stretch>
        </p:blipFill>
        <p:spPr>
          <a:xfrm>
            <a:off x="3165964" y="1325940"/>
            <a:ext cx="2195944" cy="1677858"/>
          </a:xfrm>
          <a:prstGeom prst="rect">
            <a:avLst/>
          </a:prstGeom>
        </p:spPr>
      </p:pic>
      <p:sp>
        <p:nvSpPr>
          <p:cNvPr id="83" name="矩形 82"/>
          <p:cNvSpPr/>
          <p:nvPr/>
        </p:nvSpPr>
        <p:spPr>
          <a:xfrm>
            <a:off x="539552" y="3547535"/>
            <a:ext cx="237626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84" name="矩形 83"/>
          <p:cNvSpPr/>
          <p:nvPr/>
        </p:nvSpPr>
        <p:spPr>
          <a:xfrm>
            <a:off x="539552" y="3147814"/>
            <a:ext cx="1442338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添加关键</a:t>
            </a:r>
            <a:r>
              <a: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85" name="矩形 84"/>
          <p:cNvSpPr/>
          <p:nvPr/>
        </p:nvSpPr>
        <p:spPr>
          <a:xfrm>
            <a:off x="3059832" y="3547535"/>
            <a:ext cx="237626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86" name="矩形 85"/>
          <p:cNvSpPr/>
          <p:nvPr/>
        </p:nvSpPr>
        <p:spPr>
          <a:xfrm>
            <a:off x="3059832" y="3147814"/>
            <a:ext cx="1442338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添加关键</a:t>
            </a:r>
            <a:r>
              <a: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8" name="矩形 7"/>
          <p:cNvSpPr/>
          <p:nvPr/>
        </p:nvSpPr>
        <p:spPr>
          <a:xfrm>
            <a:off x="6012160" y="1325940"/>
            <a:ext cx="2304256" cy="3034125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6012161" y="2135229"/>
            <a:ext cx="230425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1" name="矩形 90"/>
          <p:cNvSpPr/>
          <p:nvPr/>
        </p:nvSpPr>
        <p:spPr>
          <a:xfrm>
            <a:off x="6012161" y="1563638"/>
            <a:ext cx="1442338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添加关键</a:t>
            </a:r>
            <a:r>
              <a:rPr lang="zh-CN" altLang="en-US" sz="1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92" name="矩形 91"/>
          <p:cNvSpPr/>
          <p:nvPr/>
        </p:nvSpPr>
        <p:spPr>
          <a:xfrm>
            <a:off x="6012161" y="3055364"/>
            <a:ext cx="230425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" name="矩形 8"/>
          <p:cNvSpPr/>
          <p:nvPr/>
        </p:nvSpPr>
        <p:spPr>
          <a:xfrm>
            <a:off x="7308304" y="4038600"/>
            <a:ext cx="1008113" cy="321465"/>
          </a:xfrm>
          <a:custGeom>
            <a:avLst/>
            <a:gdLst/>
            <a:ahLst/>
            <a:cxnLst/>
            <a:rect l="l" t="t" r="r" b="b"/>
            <a:pathLst>
              <a:path w="834623" h="321465">
                <a:moveTo>
                  <a:pt x="80366" y="0"/>
                </a:moveTo>
                <a:lnTo>
                  <a:pt x="834623" y="0"/>
                </a:lnTo>
                <a:lnTo>
                  <a:pt x="834623" y="321465"/>
                </a:lnTo>
                <a:lnTo>
                  <a:pt x="0" y="321465"/>
                </a:lnTo>
                <a:close/>
              </a:path>
            </a:pathLst>
          </a:cu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8"/>
          <p:cNvSpPr/>
          <p:nvPr/>
        </p:nvSpPr>
        <p:spPr>
          <a:xfrm>
            <a:off x="5036108" y="2687036"/>
            <a:ext cx="325800" cy="321465"/>
          </a:xfrm>
          <a:custGeom>
            <a:avLst/>
            <a:gdLst/>
            <a:ahLst/>
            <a:cxnLst/>
            <a:rect l="l" t="t" r="r" b="b"/>
            <a:pathLst>
              <a:path w="834623" h="321465">
                <a:moveTo>
                  <a:pt x="80366" y="0"/>
                </a:moveTo>
                <a:lnTo>
                  <a:pt x="834623" y="0"/>
                </a:lnTo>
                <a:lnTo>
                  <a:pt x="834623" y="321465"/>
                </a:lnTo>
                <a:lnTo>
                  <a:pt x="0" y="321465"/>
                </a:lnTo>
                <a:close/>
              </a:path>
            </a:pathLst>
          </a:cu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5109008" y="2847768"/>
            <a:ext cx="1800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580640" y="4160860"/>
            <a:ext cx="463441" cy="76944"/>
            <a:chOff x="3962028" y="1650321"/>
            <a:chExt cx="463441" cy="76944"/>
          </a:xfrm>
        </p:grpSpPr>
        <p:sp>
          <p:nvSpPr>
            <p:cNvPr id="77" name="椭圆 76"/>
            <p:cNvSpPr/>
            <p:nvPr/>
          </p:nvSpPr>
          <p:spPr>
            <a:xfrm flipV="1">
              <a:off x="3962028" y="1650321"/>
              <a:ext cx="76944" cy="76944"/>
            </a:xfrm>
            <a:prstGeom prst="ellipse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 flipV="1">
              <a:off x="4058652" y="1650321"/>
              <a:ext cx="76944" cy="76944"/>
            </a:xfrm>
            <a:prstGeom prst="ellipse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 flipV="1">
              <a:off x="4155276" y="1650321"/>
              <a:ext cx="76944" cy="76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 flipV="1">
              <a:off x="4251900" y="1650321"/>
              <a:ext cx="76944" cy="76944"/>
            </a:xfrm>
            <a:prstGeom prst="ellipse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 flipV="1">
              <a:off x="4348525" y="1650321"/>
              <a:ext cx="76944" cy="76944"/>
            </a:xfrm>
            <a:prstGeom prst="ellipse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95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" grpId="0" animBg="1"/>
      <p:bldP spid="87" grpId="0"/>
      <p:bldP spid="91" grpId="0"/>
      <p:bldP spid="92" grpId="0"/>
      <p:bldP spid="9" grpId="0" animBg="1"/>
      <p:bldP spid="93" grpId="0" animBg="1"/>
      <p:bldP spid="80" grpId="0"/>
      <p:bldP spid="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/>
          <p:cNvGraphicFramePr/>
          <p:nvPr/>
        </p:nvGraphicFramePr>
        <p:xfrm>
          <a:off x="5074125" y="1349390"/>
          <a:ext cx="2592288" cy="191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76056" y="245272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25%</a:t>
            </a:r>
            <a:endParaRPr lang="zh-CN" altLang="en-US" sz="14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620234" y="2458883"/>
            <a:ext cx="2160240" cy="52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添加关键</a:t>
            </a:r>
            <a:r>
              <a:rPr lang="zh-CN" altLang="en-US" sz="2400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90" name="矩形 89"/>
          <p:cNvSpPr/>
          <p:nvPr/>
        </p:nvSpPr>
        <p:spPr>
          <a:xfrm>
            <a:off x="1620234" y="3033900"/>
            <a:ext cx="475252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1" name="矩形 90"/>
          <p:cNvSpPr/>
          <p:nvPr/>
        </p:nvSpPr>
        <p:spPr>
          <a:xfrm>
            <a:off x="1620234" y="3608918"/>
            <a:ext cx="475252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12" name="矩形 11"/>
          <p:cNvSpPr/>
          <p:nvPr/>
        </p:nvSpPr>
        <p:spPr>
          <a:xfrm>
            <a:off x="852751" y="987573"/>
            <a:ext cx="7463665" cy="36717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512575" y="4390178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1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2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3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4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5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category"/>
        </p:bldSub>
      </p:bldGraphic>
      <p:bldP spid="11" grpId="0"/>
      <p:bldP spid="89" grpId="0"/>
      <p:bldP spid="90" grpId="0"/>
      <p:bldP spid="91" grpId="0"/>
      <p:bldP spid="12" grpId="0" animBg="1"/>
      <p:bldP spid="15" grpId="0" animBg="1"/>
      <p:bldP spid="63" grpId="0"/>
      <p:bldP spid="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852751" y="987573"/>
            <a:ext cx="7463665" cy="367173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2976542" y="1621048"/>
            <a:ext cx="1214344" cy="1214344"/>
          </a:xfrm>
          <a:prstGeom prst="ellipse">
            <a:avLst/>
          </a:prstGeom>
          <a:noFill/>
          <a:ln w="19050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039874" y="1284498"/>
            <a:ext cx="725714" cy="725714"/>
          </a:xfrm>
          <a:prstGeom prst="ellipse">
            <a:avLst/>
          </a:prstGeom>
          <a:noFill/>
          <a:ln w="19050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1267870" y="2653714"/>
            <a:ext cx="1708672" cy="1708672"/>
          </a:xfrm>
          <a:prstGeom prst="ellipse">
            <a:avLst/>
          </a:prstGeom>
          <a:noFill/>
          <a:ln w="19050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梯形 82"/>
          <p:cNvSpPr/>
          <p:nvPr/>
        </p:nvSpPr>
        <p:spPr>
          <a:xfrm rot="18120000">
            <a:off x="2945660" y="1570780"/>
            <a:ext cx="10800" cy="924502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梯形 3"/>
          <p:cNvSpPr/>
          <p:nvPr/>
        </p:nvSpPr>
        <p:spPr>
          <a:xfrm rot="3120000" flipH="1">
            <a:off x="2761524" y="2097652"/>
            <a:ext cx="45719" cy="1457086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KSO_Shape"/>
          <p:cNvSpPr/>
          <p:nvPr/>
        </p:nvSpPr>
        <p:spPr bwMode="auto">
          <a:xfrm>
            <a:off x="2238730" y="1489913"/>
            <a:ext cx="328002" cy="31488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rgbClr val="40E0C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1" name="KSO_Shape"/>
          <p:cNvSpPr/>
          <p:nvPr/>
        </p:nvSpPr>
        <p:spPr bwMode="auto">
          <a:xfrm>
            <a:off x="3322457" y="1972188"/>
            <a:ext cx="522514" cy="512064"/>
          </a:xfrm>
          <a:custGeom>
            <a:avLst/>
            <a:gdLst>
              <a:gd name="T0" fmla="*/ 671183 w 2452688"/>
              <a:gd name="T1" fmla="*/ 1802019 h 2401888"/>
              <a:gd name="T2" fmla="*/ 697226 w 2452688"/>
              <a:gd name="T3" fmla="*/ 1741861 h 2401888"/>
              <a:gd name="T4" fmla="*/ 724296 w 2452688"/>
              <a:gd name="T5" fmla="*/ 1854992 h 2401888"/>
              <a:gd name="T6" fmla="*/ 592436 w 2452688"/>
              <a:gd name="T7" fmla="*/ 1815775 h 2401888"/>
              <a:gd name="T8" fmla="*/ 174743 w 2452688"/>
              <a:gd name="T9" fmla="*/ 1762187 h 2401888"/>
              <a:gd name="T10" fmla="*/ 239956 w 2452688"/>
              <a:gd name="T11" fmla="*/ 1779229 h 2401888"/>
              <a:gd name="T12" fmla="*/ 302691 w 2452688"/>
              <a:gd name="T13" fmla="*/ 1793601 h 2401888"/>
              <a:gd name="T14" fmla="*/ 183410 w 2452688"/>
              <a:gd name="T15" fmla="*/ 1863820 h 2401888"/>
              <a:gd name="T16" fmla="*/ 112008 w 2452688"/>
              <a:gd name="T17" fmla="*/ 1750484 h 2401888"/>
              <a:gd name="T18" fmla="*/ 1868602 w 2452688"/>
              <a:gd name="T19" fmla="*/ 1845933 h 2401888"/>
              <a:gd name="T20" fmla="*/ 1747893 w 2452688"/>
              <a:gd name="T21" fmla="*/ 1825585 h 2401888"/>
              <a:gd name="T22" fmla="*/ 400000 w 2452688"/>
              <a:gd name="T23" fmla="*/ 1150754 h 2401888"/>
              <a:gd name="T24" fmla="*/ 303186 w 2452688"/>
              <a:gd name="T25" fmla="*/ 1244504 h 2401888"/>
              <a:gd name="T26" fmla="*/ 342035 w 2452688"/>
              <a:gd name="T27" fmla="*/ 1347505 h 2401888"/>
              <a:gd name="T28" fmla="*/ 460431 w 2452688"/>
              <a:gd name="T29" fmla="*/ 1459758 h 2401888"/>
              <a:gd name="T30" fmla="*/ 331552 w 2452688"/>
              <a:gd name="T31" fmla="*/ 1422751 h 2401888"/>
              <a:gd name="T32" fmla="*/ 323946 w 2452688"/>
              <a:gd name="T33" fmla="*/ 1490185 h 2401888"/>
              <a:gd name="T34" fmla="*/ 469681 w 2452688"/>
              <a:gd name="T35" fmla="*/ 1513006 h 2401888"/>
              <a:gd name="T36" fmla="*/ 563412 w 2452688"/>
              <a:gd name="T37" fmla="*/ 1410827 h 2401888"/>
              <a:gd name="T38" fmla="*/ 387667 w 2452688"/>
              <a:gd name="T39" fmla="*/ 1304742 h 2401888"/>
              <a:gd name="T40" fmla="*/ 419733 w 2452688"/>
              <a:gd name="T41" fmla="*/ 1238541 h 2401888"/>
              <a:gd name="T42" fmla="*/ 526413 w 2452688"/>
              <a:gd name="T43" fmla="*/ 1275549 h 2401888"/>
              <a:gd name="T44" fmla="*/ 496197 w 2452688"/>
              <a:gd name="T45" fmla="*/ 1197423 h 2401888"/>
              <a:gd name="T46" fmla="*/ 109969 w 2452688"/>
              <a:gd name="T47" fmla="*/ 1103469 h 2401888"/>
              <a:gd name="T48" fmla="*/ 81603 w 2452688"/>
              <a:gd name="T49" fmla="*/ 1193107 h 2401888"/>
              <a:gd name="T50" fmla="*/ 174512 w 2452688"/>
              <a:gd name="T51" fmla="*/ 1104702 h 2401888"/>
              <a:gd name="T52" fmla="*/ 795272 w 2452688"/>
              <a:gd name="T53" fmla="*/ 1175631 h 2401888"/>
              <a:gd name="T54" fmla="*/ 791778 w 2452688"/>
              <a:gd name="T55" fmla="*/ 1121355 h 2401888"/>
              <a:gd name="T56" fmla="*/ 359301 w 2452688"/>
              <a:gd name="T57" fmla="*/ 970040 h 2401888"/>
              <a:gd name="T58" fmla="*/ 524563 w 2452688"/>
              <a:gd name="T59" fmla="*/ 971479 h 2401888"/>
              <a:gd name="T60" fmla="*/ 1012915 w 2452688"/>
              <a:gd name="T61" fmla="*/ 1020408 h 2401888"/>
              <a:gd name="T62" fmla="*/ 930286 w 2452688"/>
              <a:gd name="T63" fmla="*/ 1653261 h 2401888"/>
              <a:gd name="T64" fmla="*/ 1644 w 2452688"/>
              <a:gd name="T65" fmla="*/ 1700329 h 2401888"/>
              <a:gd name="T66" fmla="*/ 867596 w 2452688"/>
              <a:gd name="T67" fmla="*/ 1645245 h 2401888"/>
              <a:gd name="T68" fmla="*/ 961940 w 2452688"/>
              <a:gd name="T69" fmla="*/ 1015269 h 2401888"/>
              <a:gd name="T70" fmla="*/ 1270821 w 2452688"/>
              <a:gd name="T71" fmla="*/ 963979 h 2401888"/>
              <a:gd name="T72" fmla="*/ 1037783 w 2452688"/>
              <a:gd name="T73" fmla="*/ 977788 h 2401888"/>
              <a:gd name="T74" fmla="*/ 545734 w 2452688"/>
              <a:gd name="T75" fmla="*/ 931595 h 2401888"/>
              <a:gd name="T76" fmla="*/ 798971 w 2452688"/>
              <a:gd name="T77" fmla="*/ 1038502 h 2401888"/>
              <a:gd name="T78" fmla="*/ 865775 w 2452688"/>
              <a:gd name="T79" fmla="*/ 1545900 h 2401888"/>
              <a:gd name="T80" fmla="*/ 84892 w 2452688"/>
              <a:gd name="T81" fmla="*/ 1611895 h 2401888"/>
              <a:gd name="T82" fmla="*/ 11922 w 2452688"/>
              <a:gd name="T83" fmla="*/ 1118888 h 2401888"/>
              <a:gd name="T84" fmla="*/ 288386 w 2452688"/>
              <a:gd name="T85" fmla="*/ 988748 h 2401888"/>
              <a:gd name="T86" fmla="*/ 1660160 w 2452688"/>
              <a:gd name="T87" fmla="*/ 415621 h 2401888"/>
              <a:gd name="T88" fmla="*/ 1772833 w 2452688"/>
              <a:gd name="T89" fmla="*/ 642519 h 2401888"/>
              <a:gd name="T90" fmla="*/ 1785786 w 2452688"/>
              <a:gd name="T91" fmla="*/ 1094874 h 2401888"/>
              <a:gd name="T92" fmla="*/ 1508627 w 2452688"/>
              <a:gd name="T93" fmla="*/ 1339668 h 2401888"/>
              <a:gd name="T94" fmla="*/ 1399449 w 2452688"/>
              <a:gd name="T95" fmla="*/ 1830079 h 2401888"/>
              <a:gd name="T96" fmla="*/ 1273001 w 2452688"/>
              <a:gd name="T97" fmla="*/ 1839747 h 2401888"/>
              <a:gd name="T98" fmla="*/ 1304870 w 2452688"/>
              <a:gd name="T99" fmla="*/ 1317657 h 2401888"/>
              <a:gd name="T100" fmla="*/ 1505131 w 2452688"/>
              <a:gd name="T101" fmla="*/ 997985 h 2401888"/>
              <a:gd name="T102" fmla="*/ 1238047 w 2452688"/>
              <a:gd name="T103" fmla="*/ 895541 h 2401888"/>
              <a:gd name="T104" fmla="*/ 1035113 w 2452688"/>
              <a:gd name="T105" fmla="*/ 857896 h 2401888"/>
              <a:gd name="T106" fmla="*/ 1087542 w 2452688"/>
              <a:gd name="T107" fmla="*/ 777258 h 2401888"/>
              <a:gd name="T108" fmla="*/ 1449001 w 2452688"/>
              <a:gd name="T109" fmla="*/ 565172 h 2401888"/>
              <a:gd name="T110" fmla="*/ 1468945 w 2452688"/>
              <a:gd name="T111" fmla="*/ 524647 h 2401888"/>
              <a:gd name="T112" fmla="*/ 1529805 w 2452688"/>
              <a:gd name="T113" fmla="*/ 492557 h 2401888"/>
              <a:gd name="T114" fmla="*/ 1579934 w 2452688"/>
              <a:gd name="T115" fmla="*/ 19507 h 2401888"/>
              <a:gd name="T116" fmla="*/ 1650977 w 2452688"/>
              <a:gd name="T117" fmla="*/ 239626 h 2401888"/>
              <a:gd name="T118" fmla="*/ 1485621 w 2452688"/>
              <a:gd name="T119" fmla="*/ 400815 h 2401888"/>
              <a:gd name="T120" fmla="*/ 1372980 w 2452688"/>
              <a:gd name="T121" fmla="*/ 256669 h 2401888"/>
              <a:gd name="T122" fmla="*/ 1448760 w 2452688"/>
              <a:gd name="T123" fmla="*/ 12526 h 24018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452688" h="2401888">
                <a:moveTo>
                  <a:pt x="754049" y="2238375"/>
                </a:moveTo>
                <a:lnTo>
                  <a:pt x="853059" y="2238375"/>
                </a:lnTo>
                <a:lnTo>
                  <a:pt x="850418" y="2239696"/>
                </a:lnTo>
                <a:lnTo>
                  <a:pt x="848042" y="2241017"/>
                </a:lnTo>
                <a:lnTo>
                  <a:pt x="845666" y="2243130"/>
                </a:lnTo>
                <a:lnTo>
                  <a:pt x="843554" y="2244715"/>
                </a:lnTo>
                <a:lnTo>
                  <a:pt x="841442" y="2247092"/>
                </a:lnTo>
                <a:lnTo>
                  <a:pt x="839593" y="2248942"/>
                </a:lnTo>
                <a:lnTo>
                  <a:pt x="837745" y="2251319"/>
                </a:lnTo>
                <a:lnTo>
                  <a:pt x="836161" y="2253696"/>
                </a:lnTo>
                <a:lnTo>
                  <a:pt x="834841" y="2256338"/>
                </a:lnTo>
                <a:lnTo>
                  <a:pt x="833521" y="2258715"/>
                </a:lnTo>
                <a:lnTo>
                  <a:pt x="832465" y="2261621"/>
                </a:lnTo>
                <a:lnTo>
                  <a:pt x="831409" y="2264263"/>
                </a:lnTo>
                <a:lnTo>
                  <a:pt x="830881" y="2267168"/>
                </a:lnTo>
                <a:lnTo>
                  <a:pt x="830352" y="2270338"/>
                </a:lnTo>
                <a:lnTo>
                  <a:pt x="830088" y="2272980"/>
                </a:lnTo>
                <a:lnTo>
                  <a:pt x="829824" y="2276150"/>
                </a:lnTo>
                <a:lnTo>
                  <a:pt x="830088" y="2280640"/>
                </a:lnTo>
                <a:lnTo>
                  <a:pt x="830617" y="2284867"/>
                </a:lnTo>
                <a:lnTo>
                  <a:pt x="831673" y="2289093"/>
                </a:lnTo>
                <a:lnTo>
                  <a:pt x="832993" y="2293056"/>
                </a:lnTo>
                <a:lnTo>
                  <a:pt x="835105" y="2297018"/>
                </a:lnTo>
                <a:lnTo>
                  <a:pt x="837217" y="2300188"/>
                </a:lnTo>
                <a:lnTo>
                  <a:pt x="839593" y="2303622"/>
                </a:lnTo>
                <a:lnTo>
                  <a:pt x="842234" y="2306792"/>
                </a:lnTo>
                <a:lnTo>
                  <a:pt x="845402" y="2309433"/>
                </a:lnTo>
                <a:lnTo>
                  <a:pt x="848834" y="2312075"/>
                </a:lnTo>
                <a:lnTo>
                  <a:pt x="852267" y="2314188"/>
                </a:lnTo>
                <a:lnTo>
                  <a:pt x="855963" y="2316037"/>
                </a:lnTo>
                <a:lnTo>
                  <a:pt x="859923" y="2317358"/>
                </a:lnTo>
                <a:lnTo>
                  <a:pt x="864148" y="2318415"/>
                </a:lnTo>
                <a:lnTo>
                  <a:pt x="868372" y="2319207"/>
                </a:lnTo>
                <a:lnTo>
                  <a:pt x="872861" y="2319207"/>
                </a:lnTo>
                <a:lnTo>
                  <a:pt x="877349" y="2319207"/>
                </a:lnTo>
                <a:lnTo>
                  <a:pt x="881574" y="2318415"/>
                </a:lnTo>
                <a:lnTo>
                  <a:pt x="885798" y="2317358"/>
                </a:lnTo>
                <a:lnTo>
                  <a:pt x="889758" y="2316037"/>
                </a:lnTo>
                <a:lnTo>
                  <a:pt x="893191" y="2314188"/>
                </a:lnTo>
                <a:lnTo>
                  <a:pt x="896887" y="2312075"/>
                </a:lnTo>
                <a:lnTo>
                  <a:pt x="900319" y="2309433"/>
                </a:lnTo>
                <a:lnTo>
                  <a:pt x="903488" y="2306792"/>
                </a:lnTo>
                <a:lnTo>
                  <a:pt x="906128" y="2303622"/>
                </a:lnTo>
                <a:lnTo>
                  <a:pt x="908768" y="2300188"/>
                </a:lnTo>
                <a:lnTo>
                  <a:pt x="910616" y="2297018"/>
                </a:lnTo>
                <a:lnTo>
                  <a:pt x="912729" y="2293056"/>
                </a:lnTo>
                <a:lnTo>
                  <a:pt x="914049" y="2289093"/>
                </a:lnTo>
                <a:lnTo>
                  <a:pt x="915105" y="2284867"/>
                </a:lnTo>
                <a:lnTo>
                  <a:pt x="915633" y="2280640"/>
                </a:lnTo>
                <a:lnTo>
                  <a:pt x="915897" y="2276150"/>
                </a:lnTo>
                <a:lnTo>
                  <a:pt x="915897" y="2272980"/>
                </a:lnTo>
                <a:lnTo>
                  <a:pt x="915369" y="2270338"/>
                </a:lnTo>
                <a:lnTo>
                  <a:pt x="915105" y="2267168"/>
                </a:lnTo>
                <a:lnTo>
                  <a:pt x="914313" y="2264263"/>
                </a:lnTo>
                <a:lnTo>
                  <a:pt x="913521" y="2261621"/>
                </a:lnTo>
                <a:lnTo>
                  <a:pt x="912465" y="2258715"/>
                </a:lnTo>
                <a:lnTo>
                  <a:pt x="910881" y="2256338"/>
                </a:lnTo>
                <a:lnTo>
                  <a:pt x="909560" y="2253696"/>
                </a:lnTo>
                <a:lnTo>
                  <a:pt x="907976" y="2251319"/>
                </a:lnTo>
                <a:lnTo>
                  <a:pt x="906128" y="2248942"/>
                </a:lnTo>
                <a:lnTo>
                  <a:pt x="904280" y="2247092"/>
                </a:lnTo>
                <a:lnTo>
                  <a:pt x="902168" y="2244715"/>
                </a:lnTo>
                <a:lnTo>
                  <a:pt x="900055" y="2243130"/>
                </a:lnTo>
                <a:lnTo>
                  <a:pt x="897679" y="2241017"/>
                </a:lnTo>
                <a:lnTo>
                  <a:pt x="895303" y="2239696"/>
                </a:lnTo>
                <a:lnTo>
                  <a:pt x="892663" y="2238375"/>
                </a:lnTo>
                <a:lnTo>
                  <a:pt x="991673" y="2238375"/>
                </a:lnTo>
                <a:lnTo>
                  <a:pt x="994577" y="2247357"/>
                </a:lnTo>
                <a:lnTo>
                  <a:pt x="995633" y="2252111"/>
                </a:lnTo>
                <a:lnTo>
                  <a:pt x="996425" y="2256866"/>
                </a:lnTo>
                <a:lnTo>
                  <a:pt x="997217" y="2261621"/>
                </a:lnTo>
                <a:lnTo>
                  <a:pt x="997745" y="2266376"/>
                </a:lnTo>
                <a:lnTo>
                  <a:pt x="998009" y="2271395"/>
                </a:lnTo>
                <a:lnTo>
                  <a:pt x="998537" y="2276150"/>
                </a:lnTo>
                <a:lnTo>
                  <a:pt x="998009" y="2282489"/>
                </a:lnTo>
                <a:lnTo>
                  <a:pt x="997481" y="2289093"/>
                </a:lnTo>
                <a:lnTo>
                  <a:pt x="996689" y="2295433"/>
                </a:lnTo>
                <a:lnTo>
                  <a:pt x="995897" y="2301773"/>
                </a:lnTo>
                <a:lnTo>
                  <a:pt x="994577" y="2307584"/>
                </a:lnTo>
                <a:lnTo>
                  <a:pt x="992465" y="2313396"/>
                </a:lnTo>
                <a:lnTo>
                  <a:pt x="990616" y="2319207"/>
                </a:lnTo>
                <a:lnTo>
                  <a:pt x="988240" y="2325283"/>
                </a:lnTo>
                <a:lnTo>
                  <a:pt x="985864" y="2330566"/>
                </a:lnTo>
                <a:lnTo>
                  <a:pt x="983224" y="2336113"/>
                </a:lnTo>
                <a:lnTo>
                  <a:pt x="980319" y="2341132"/>
                </a:lnTo>
                <a:lnTo>
                  <a:pt x="976887" y="2346415"/>
                </a:lnTo>
                <a:lnTo>
                  <a:pt x="973455" y="2351170"/>
                </a:lnTo>
                <a:lnTo>
                  <a:pt x="969494" y="2356189"/>
                </a:lnTo>
                <a:lnTo>
                  <a:pt x="965534" y="2360416"/>
                </a:lnTo>
                <a:lnTo>
                  <a:pt x="961574" y="2364906"/>
                </a:lnTo>
                <a:lnTo>
                  <a:pt x="957085" y="2369133"/>
                </a:lnTo>
                <a:lnTo>
                  <a:pt x="952597" y="2373095"/>
                </a:lnTo>
                <a:lnTo>
                  <a:pt x="947844" y="2376793"/>
                </a:lnTo>
                <a:lnTo>
                  <a:pt x="942828" y="2380227"/>
                </a:lnTo>
                <a:lnTo>
                  <a:pt x="937811" y="2383661"/>
                </a:lnTo>
                <a:lnTo>
                  <a:pt x="932531" y="2386567"/>
                </a:lnTo>
                <a:lnTo>
                  <a:pt x="927250" y="2389473"/>
                </a:lnTo>
                <a:lnTo>
                  <a:pt x="921706" y="2391850"/>
                </a:lnTo>
                <a:lnTo>
                  <a:pt x="915897" y="2394228"/>
                </a:lnTo>
                <a:lnTo>
                  <a:pt x="910088" y="2396077"/>
                </a:lnTo>
                <a:lnTo>
                  <a:pt x="904280" y="2397926"/>
                </a:lnTo>
                <a:lnTo>
                  <a:pt x="898207" y="2399247"/>
                </a:lnTo>
                <a:lnTo>
                  <a:pt x="891871" y="2400303"/>
                </a:lnTo>
                <a:lnTo>
                  <a:pt x="885798" y="2400832"/>
                </a:lnTo>
                <a:lnTo>
                  <a:pt x="879197" y="2401360"/>
                </a:lnTo>
                <a:lnTo>
                  <a:pt x="872861" y="2401888"/>
                </a:lnTo>
                <a:lnTo>
                  <a:pt x="866524" y="2401360"/>
                </a:lnTo>
                <a:lnTo>
                  <a:pt x="859923" y="2400832"/>
                </a:lnTo>
                <a:lnTo>
                  <a:pt x="853851" y="2400303"/>
                </a:lnTo>
                <a:lnTo>
                  <a:pt x="847514" y="2399247"/>
                </a:lnTo>
                <a:lnTo>
                  <a:pt x="841442" y="2397926"/>
                </a:lnTo>
                <a:lnTo>
                  <a:pt x="835633" y="2396077"/>
                </a:lnTo>
                <a:lnTo>
                  <a:pt x="829824" y="2394228"/>
                </a:lnTo>
                <a:lnTo>
                  <a:pt x="824016" y="2391850"/>
                </a:lnTo>
                <a:lnTo>
                  <a:pt x="818471" y="2389473"/>
                </a:lnTo>
                <a:lnTo>
                  <a:pt x="813191" y="2386567"/>
                </a:lnTo>
                <a:lnTo>
                  <a:pt x="807910" y="2383661"/>
                </a:lnTo>
                <a:lnTo>
                  <a:pt x="802894" y="2380227"/>
                </a:lnTo>
                <a:lnTo>
                  <a:pt x="797877" y="2376793"/>
                </a:lnTo>
                <a:lnTo>
                  <a:pt x="793389" y="2373095"/>
                </a:lnTo>
                <a:lnTo>
                  <a:pt x="788372" y="2369133"/>
                </a:lnTo>
                <a:lnTo>
                  <a:pt x="784412" y="2364906"/>
                </a:lnTo>
                <a:lnTo>
                  <a:pt x="780187" y="2360416"/>
                </a:lnTo>
                <a:lnTo>
                  <a:pt x="776227" y="2356189"/>
                </a:lnTo>
                <a:lnTo>
                  <a:pt x="772531" y="2351170"/>
                </a:lnTo>
                <a:lnTo>
                  <a:pt x="768834" y="2346415"/>
                </a:lnTo>
                <a:lnTo>
                  <a:pt x="765402" y="2341132"/>
                </a:lnTo>
                <a:lnTo>
                  <a:pt x="762762" y="2336113"/>
                </a:lnTo>
                <a:lnTo>
                  <a:pt x="759857" y="2330566"/>
                </a:lnTo>
                <a:lnTo>
                  <a:pt x="757481" y="2325283"/>
                </a:lnTo>
                <a:lnTo>
                  <a:pt x="755105" y="2319207"/>
                </a:lnTo>
                <a:lnTo>
                  <a:pt x="753257" y="2313396"/>
                </a:lnTo>
                <a:lnTo>
                  <a:pt x="751409" y="2307584"/>
                </a:lnTo>
                <a:lnTo>
                  <a:pt x="750088" y="2301773"/>
                </a:lnTo>
                <a:lnTo>
                  <a:pt x="749032" y="2295433"/>
                </a:lnTo>
                <a:lnTo>
                  <a:pt x="748240" y="2289093"/>
                </a:lnTo>
                <a:lnTo>
                  <a:pt x="747712" y="2282489"/>
                </a:lnTo>
                <a:lnTo>
                  <a:pt x="747712" y="2276150"/>
                </a:lnTo>
                <a:lnTo>
                  <a:pt x="747712" y="2271395"/>
                </a:lnTo>
                <a:lnTo>
                  <a:pt x="747976" y="2266376"/>
                </a:lnTo>
                <a:lnTo>
                  <a:pt x="748504" y="2261621"/>
                </a:lnTo>
                <a:lnTo>
                  <a:pt x="749296" y="2256866"/>
                </a:lnTo>
                <a:lnTo>
                  <a:pt x="750353" y="2252111"/>
                </a:lnTo>
                <a:lnTo>
                  <a:pt x="751409" y="2247357"/>
                </a:lnTo>
                <a:lnTo>
                  <a:pt x="754049" y="2238375"/>
                </a:lnTo>
                <a:close/>
                <a:moveTo>
                  <a:pt x="147930" y="2238375"/>
                </a:moveTo>
                <a:lnTo>
                  <a:pt x="247566" y="2238375"/>
                </a:lnTo>
                <a:lnTo>
                  <a:pt x="245175" y="2239696"/>
                </a:lnTo>
                <a:lnTo>
                  <a:pt x="242518" y="2241017"/>
                </a:lnTo>
                <a:lnTo>
                  <a:pt x="240127" y="2243130"/>
                </a:lnTo>
                <a:lnTo>
                  <a:pt x="238001" y="2244715"/>
                </a:lnTo>
                <a:lnTo>
                  <a:pt x="236141" y="2247092"/>
                </a:lnTo>
                <a:lnTo>
                  <a:pt x="234016" y="2248942"/>
                </a:lnTo>
                <a:lnTo>
                  <a:pt x="232422" y="2251319"/>
                </a:lnTo>
                <a:lnTo>
                  <a:pt x="230562" y="2253696"/>
                </a:lnTo>
                <a:lnTo>
                  <a:pt x="229233" y="2256338"/>
                </a:lnTo>
                <a:lnTo>
                  <a:pt x="227905" y="2258715"/>
                </a:lnTo>
                <a:lnTo>
                  <a:pt x="226842" y="2261621"/>
                </a:lnTo>
                <a:lnTo>
                  <a:pt x="225779" y="2264263"/>
                </a:lnTo>
                <a:lnTo>
                  <a:pt x="224982" y="2267168"/>
                </a:lnTo>
                <a:lnTo>
                  <a:pt x="224451" y="2270338"/>
                </a:lnTo>
                <a:lnTo>
                  <a:pt x="224185" y="2272980"/>
                </a:lnTo>
                <a:lnTo>
                  <a:pt x="224185" y="2276150"/>
                </a:lnTo>
                <a:lnTo>
                  <a:pt x="224451" y="2280640"/>
                </a:lnTo>
                <a:lnTo>
                  <a:pt x="224982" y="2284867"/>
                </a:lnTo>
                <a:lnTo>
                  <a:pt x="226045" y="2289093"/>
                </a:lnTo>
                <a:lnTo>
                  <a:pt x="227639" y="2293056"/>
                </a:lnTo>
                <a:lnTo>
                  <a:pt x="229233" y="2297018"/>
                </a:lnTo>
                <a:lnTo>
                  <a:pt x="231625" y="2300188"/>
                </a:lnTo>
                <a:lnTo>
                  <a:pt x="234016" y="2303622"/>
                </a:lnTo>
                <a:lnTo>
                  <a:pt x="236938" y="2306792"/>
                </a:lnTo>
                <a:lnTo>
                  <a:pt x="239861" y="2309433"/>
                </a:lnTo>
                <a:lnTo>
                  <a:pt x="243315" y="2312075"/>
                </a:lnTo>
                <a:lnTo>
                  <a:pt x="246769" y="2314188"/>
                </a:lnTo>
                <a:lnTo>
                  <a:pt x="250755" y="2316037"/>
                </a:lnTo>
                <a:lnTo>
                  <a:pt x="254740" y="2317358"/>
                </a:lnTo>
                <a:lnTo>
                  <a:pt x="258991" y="2318415"/>
                </a:lnTo>
                <a:lnTo>
                  <a:pt x="262977" y="2319207"/>
                </a:lnTo>
                <a:lnTo>
                  <a:pt x="267494" y="2319207"/>
                </a:lnTo>
                <a:lnTo>
                  <a:pt x="272011" y="2319207"/>
                </a:lnTo>
                <a:lnTo>
                  <a:pt x="276262" y="2318415"/>
                </a:lnTo>
                <a:lnTo>
                  <a:pt x="280513" y="2317358"/>
                </a:lnTo>
                <a:lnTo>
                  <a:pt x="284498" y="2316037"/>
                </a:lnTo>
                <a:lnTo>
                  <a:pt x="288218" y="2314188"/>
                </a:lnTo>
                <a:lnTo>
                  <a:pt x="291938" y="2312075"/>
                </a:lnTo>
                <a:lnTo>
                  <a:pt x="295126" y="2309433"/>
                </a:lnTo>
                <a:lnTo>
                  <a:pt x="298315" y="2306792"/>
                </a:lnTo>
                <a:lnTo>
                  <a:pt x="301237" y="2303622"/>
                </a:lnTo>
                <a:lnTo>
                  <a:pt x="303629" y="2300188"/>
                </a:lnTo>
                <a:lnTo>
                  <a:pt x="305754" y="2297018"/>
                </a:lnTo>
                <a:lnTo>
                  <a:pt x="307614" y="2293056"/>
                </a:lnTo>
                <a:lnTo>
                  <a:pt x="308943" y="2289093"/>
                </a:lnTo>
                <a:lnTo>
                  <a:pt x="310271" y="2284867"/>
                </a:lnTo>
                <a:lnTo>
                  <a:pt x="310802" y="2280640"/>
                </a:lnTo>
                <a:lnTo>
                  <a:pt x="311068" y="2276150"/>
                </a:lnTo>
                <a:lnTo>
                  <a:pt x="310802" y="2272980"/>
                </a:lnTo>
                <a:lnTo>
                  <a:pt x="310537" y="2270338"/>
                </a:lnTo>
                <a:lnTo>
                  <a:pt x="310005" y="2267168"/>
                </a:lnTo>
                <a:lnTo>
                  <a:pt x="309474" y="2264263"/>
                </a:lnTo>
                <a:lnTo>
                  <a:pt x="308411" y="2261621"/>
                </a:lnTo>
                <a:lnTo>
                  <a:pt x="307348" y="2258715"/>
                </a:lnTo>
                <a:lnTo>
                  <a:pt x="306020" y="2256338"/>
                </a:lnTo>
                <a:lnTo>
                  <a:pt x="304426" y="2253696"/>
                </a:lnTo>
                <a:lnTo>
                  <a:pt x="302832" y="2251319"/>
                </a:lnTo>
                <a:lnTo>
                  <a:pt x="301237" y="2248942"/>
                </a:lnTo>
                <a:lnTo>
                  <a:pt x="299112" y="2247092"/>
                </a:lnTo>
                <a:lnTo>
                  <a:pt x="297252" y="2244715"/>
                </a:lnTo>
                <a:lnTo>
                  <a:pt x="294861" y="2243130"/>
                </a:lnTo>
                <a:lnTo>
                  <a:pt x="292735" y="2241017"/>
                </a:lnTo>
                <a:lnTo>
                  <a:pt x="290078" y="2239696"/>
                </a:lnTo>
                <a:lnTo>
                  <a:pt x="287687" y="2238375"/>
                </a:lnTo>
                <a:lnTo>
                  <a:pt x="387058" y="2238375"/>
                </a:lnTo>
                <a:lnTo>
                  <a:pt x="389715" y="2247357"/>
                </a:lnTo>
                <a:lnTo>
                  <a:pt x="390778" y="2252111"/>
                </a:lnTo>
                <a:lnTo>
                  <a:pt x="392106" y="2256866"/>
                </a:lnTo>
                <a:lnTo>
                  <a:pt x="392903" y="2261621"/>
                </a:lnTo>
                <a:lnTo>
                  <a:pt x="393435" y="2266376"/>
                </a:lnTo>
                <a:lnTo>
                  <a:pt x="393700" y="2271395"/>
                </a:lnTo>
                <a:lnTo>
                  <a:pt x="393700" y="2276150"/>
                </a:lnTo>
                <a:lnTo>
                  <a:pt x="393700" y="2282489"/>
                </a:lnTo>
                <a:lnTo>
                  <a:pt x="393169" y="2289093"/>
                </a:lnTo>
                <a:lnTo>
                  <a:pt x="392372" y="2295433"/>
                </a:lnTo>
                <a:lnTo>
                  <a:pt x="391043" y="2301773"/>
                </a:lnTo>
                <a:lnTo>
                  <a:pt x="389715" y="2307584"/>
                </a:lnTo>
                <a:lnTo>
                  <a:pt x="388121" y="2313396"/>
                </a:lnTo>
                <a:lnTo>
                  <a:pt x="385995" y="2319207"/>
                </a:lnTo>
                <a:lnTo>
                  <a:pt x="383869" y="2325283"/>
                </a:lnTo>
                <a:lnTo>
                  <a:pt x="381212" y="2330566"/>
                </a:lnTo>
                <a:lnTo>
                  <a:pt x="378555" y="2336113"/>
                </a:lnTo>
                <a:lnTo>
                  <a:pt x="375367" y="2341132"/>
                </a:lnTo>
                <a:lnTo>
                  <a:pt x="372179" y="2346415"/>
                </a:lnTo>
                <a:lnTo>
                  <a:pt x="368459" y="2351170"/>
                </a:lnTo>
                <a:lnTo>
                  <a:pt x="365005" y="2356189"/>
                </a:lnTo>
                <a:lnTo>
                  <a:pt x="361019" y="2360416"/>
                </a:lnTo>
                <a:lnTo>
                  <a:pt x="356768" y="2364906"/>
                </a:lnTo>
                <a:lnTo>
                  <a:pt x="352517" y="2369133"/>
                </a:lnTo>
                <a:lnTo>
                  <a:pt x="347735" y="2373095"/>
                </a:lnTo>
                <a:lnTo>
                  <a:pt x="343218" y="2376793"/>
                </a:lnTo>
                <a:lnTo>
                  <a:pt x="338169" y="2380227"/>
                </a:lnTo>
                <a:lnTo>
                  <a:pt x="333121" y="2383661"/>
                </a:lnTo>
                <a:lnTo>
                  <a:pt x="327807" y="2386567"/>
                </a:lnTo>
                <a:lnTo>
                  <a:pt x="322228" y="2389473"/>
                </a:lnTo>
                <a:lnTo>
                  <a:pt x="316648" y="2391850"/>
                </a:lnTo>
                <a:lnTo>
                  <a:pt x="311068" y="2394228"/>
                </a:lnTo>
                <a:lnTo>
                  <a:pt x="305223" y="2396077"/>
                </a:lnTo>
                <a:lnTo>
                  <a:pt x="299112" y="2397926"/>
                </a:lnTo>
                <a:lnTo>
                  <a:pt x="293001" y="2399247"/>
                </a:lnTo>
                <a:lnTo>
                  <a:pt x="286890" y="2400303"/>
                </a:lnTo>
                <a:lnTo>
                  <a:pt x="280513" y="2400832"/>
                </a:lnTo>
                <a:lnTo>
                  <a:pt x="274136" y="2401360"/>
                </a:lnTo>
                <a:lnTo>
                  <a:pt x="267494" y="2401888"/>
                </a:lnTo>
                <a:lnTo>
                  <a:pt x="261117" y="2401360"/>
                </a:lnTo>
                <a:lnTo>
                  <a:pt x="254740" y="2400832"/>
                </a:lnTo>
                <a:lnTo>
                  <a:pt x="248363" y="2400303"/>
                </a:lnTo>
                <a:lnTo>
                  <a:pt x="242252" y="2399247"/>
                </a:lnTo>
                <a:lnTo>
                  <a:pt x="236141" y="2397926"/>
                </a:lnTo>
                <a:lnTo>
                  <a:pt x="230030" y="2396077"/>
                </a:lnTo>
                <a:lnTo>
                  <a:pt x="224185" y="2394228"/>
                </a:lnTo>
                <a:lnTo>
                  <a:pt x="218605" y="2391850"/>
                </a:lnTo>
                <a:lnTo>
                  <a:pt x="213026" y="2389473"/>
                </a:lnTo>
                <a:lnTo>
                  <a:pt x="207446" y="2386567"/>
                </a:lnTo>
                <a:lnTo>
                  <a:pt x="202132" y="2383661"/>
                </a:lnTo>
                <a:lnTo>
                  <a:pt x="197084" y="2380227"/>
                </a:lnTo>
                <a:lnTo>
                  <a:pt x="192036" y="2376793"/>
                </a:lnTo>
                <a:lnTo>
                  <a:pt x="187253" y="2373095"/>
                </a:lnTo>
                <a:lnTo>
                  <a:pt x="182736" y="2369133"/>
                </a:lnTo>
                <a:lnTo>
                  <a:pt x="178485" y="2364906"/>
                </a:lnTo>
                <a:lnTo>
                  <a:pt x="174234" y="2360416"/>
                </a:lnTo>
                <a:lnTo>
                  <a:pt x="170248" y="2356189"/>
                </a:lnTo>
                <a:lnTo>
                  <a:pt x="166263" y="2351170"/>
                </a:lnTo>
                <a:lnTo>
                  <a:pt x="163074" y="2346415"/>
                </a:lnTo>
                <a:lnTo>
                  <a:pt x="159620" y="2341132"/>
                </a:lnTo>
                <a:lnTo>
                  <a:pt x="156432" y="2336113"/>
                </a:lnTo>
                <a:lnTo>
                  <a:pt x="154041" y="2330566"/>
                </a:lnTo>
                <a:lnTo>
                  <a:pt x="151384" y="2325283"/>
                </a:lnTo>
                <a:lnTo>
                  <a:pt x="149258" y="2319207"/>
                </a:lnTo>
                <a:lnTo>
                  <a:pt x="147133" y="2313396"/>
                </a:lnTo>
                <a:lnTo>
                  <a:pt x="145538" y="2307584"/>
                </a:lnTo>
                <a:lnTo>
                  <a:pt x="144210" y="2301773"/>
                </a:lnTo>
                <a:lnTo>
                  <a:pt x="142881" y="2295433"/>
                </a:lnTo>
                <a:lnTo>
                  <a:pt x="142084" y="2289093"/>
                </a:lnTo>
                <a:lnTo>
                  <a:pt x="141553" y="2282489"/>
                </a:lnTo>
                <a:lnTo>
                  <a:pt x="141287" y="2276150"/>
                </a:lnTo>
                <a:lnTo>
                  <a:pt x="141553" y="2271395"/>
                </a:lnTo>
                <a:lnTo>
                  <a:pt x="141819" y="2266376"/>
                </a:lnTo>
                <a:lnTo>
                  <a:pt x="142350" y="2261621"/>
                </a:lnTo>
                <a:lnTo>
                  <a:pt x="143147" y="2256866"/>
                </a:lnTo>
                <a:lnTo>
                  <a:pt x="144210" y="2252111"/>
                </a:lnTo>
                <a:lnTo>
                  <a:pt x="145273" y="2247357"/>
                </a:lnTo>
                <a:lnTo>
                  <a:pt x="147930" y="2238375"/>
                </a:lnTo>
                <a:close/>
                <a:moveTo>
                  <a:pt x="2257562" y="1497012"/>
                </a:moveTo>
                <a:lnTo>
                  <a:pt x="2299129" y="1864038"/>
                </a:lnTo>
                <a:lnTo>
                  <a:pt x="2445275" y="2244549"/>
                </a:lnTo>
                <a:lnTo>
                  <a:pt x="2446864" y="2249838"/>
                </a:lnTo>
                <a:lnTo>
                  <a:pt x="2448717" y="2255126"/>
                </a:lnTo>
                <a:lnTo>
                  <a:pt x="2450041" y="2260944"/>
                </a:lnTo>
                <a:lnTo>
                  <a:pt x="2451100" y="2266232"/>
                </a:lnTo>
                <a:lnTo>
                  <a:pt x="2451629" y="2271785"/>
                </a:lnTo>
                <a:lnTo>
                  <a:pt x="2452159" y="2277074"/>
                </a:lnTo>
                <a:lnTo>
                  <a:pt x="2452688" y="2282627"/>
                </a:lnTo>
                <a:lnTo>
                  <a:pt x="2452688" y="2288180"/>
                </a:lnTo>
                <a:lnTo>
                  <a:pt x="2452159" y="2293468"/>
                </a:lnTo>
                <a:lnTo>
                  <a:pt x="2451629" y="2298757"/>
                </a:lnTo>
                <a:lnTo>
                  <a:pt x="2450835" y="2304045"/>
                </a:lnTo>
                <a:lnTo>
                  <a:pt x="2449776" y="2309334"/>
                </a:lnTo>
                <a:lnTo>
                  <a:pt x="2448452" y="2314358"/>
                </a:lnTo>
                <a:lnTo>
                  <a:pt x="2446599" y="2319646"/>
                </a:lnTo>
                <a:lnTo>
                  <a:pt x="2445010" y="2324671"/>
                </a:lnTo>
                <a:lnTo>
                  <a:pt x="2442892" y="2329695"/>
                </a:lnTo>
                <a:lnTo>
                  <a:pt x="2440509" y="2334454"/>
                </a:lnTo>
                <a:lnTo>
                  <a:pt x="2437862" y="2339214"/>
                </a:lnTo>
                <a:lnTo>
                  <a:pt x="2435479" y="2343709"/>
                </a:lnTo>
                <a:lnTo>
                  <a:pt x="2432302" y="2348205"/>
                </a:lnTo>
                <a:lnTo>
                  <a:pt x="2429125" y="2352436"/>
                </a:lnTo>
                <a:lnTo>
                  <a:pt x="2425948" y="2356666"/>
                </a:lnTo>
                <a:lnTo>
                  <a:pt x="2422241" y="2360897"/>
                </a:lnTo>
                <a:lnTo>
                  <a:pt x="2418270" y="2364335"/>
                </a:lnTo>
                <a:lnTo>
                  <a:pt x="2414298" y="2368037"/>
                </a:lnTo>
                <a:lnTo>
                  <a:pt x="2410062" y="2371739"/>
                </a:lnTo>
                <a:lnTo>
                  <a:pt x="2405826" y="2374912"/>
                </a:lnTo>
                <a:lnTo>
                  <a:pt x="2401060" y="2377821"/>
                </a:lnTo>
                <a:lnTo>
                  <a:pt x="2396295" y="2380994"/>
                </a:lnTo>
                <a:lnTo>
                  <a:pt x="2391529" y="2383638"/>
                </a:lnTo>
                <a:lnTo>
                  <a:pt x="2386234" y="2386018"/>
                </a:lnTo>
                <a:lnTo>
                  <a:pt x="2381204" y="2388398"/>
                </a:lnTo>
                <a:lnTo>
                  <a:pt x="2375644" y="2389984"/>
                </a:lnTo>
                <a:lnTo>
                  <a:pt x="2370348" y="2391571"/>
                </a:lnTo>
                <a:lnTo>
                  <a:pt x="2364789" y="2393157"/>
                </a:lnTo>
                <a:lnTo>
                  <a:pt x="2359229" y="2394215"/>
                </a:lnTo>
                <a:lnTo>
                  <a:pt x="2353933" y="2394744"/>
                </a:lnTo>
                <a:lnTo>
                  <a:pt x="2348374" y="2395273"/>
                </a:lnTo>
                <a:lnTo>
                  <a:pt x="2343078" y="2395537"/>
                </a:lnTo>
                <a:lnTo>
                  <a:pt x="2337254" y="2395537"/>
                </a:lnTo>
                <a:lnTo>
                  <a:pt x="2331959" y="2395273"/>
                </a:lnTo>
                <a:lnTo>
                  <a:pt x="2326663" y="2394480"/>
                </a:lnTo>
                <a:lnTo>
                  <a:pt x="2321368" y="2393951"/>
                </a:lnTo>
                <a:lnTo>
                  <a:pt x="2316073" y="2392893"/>
                </a:lnTo>
                <a:lnTo>
                  <a:pt x="2311043" y="2391306"/>
                </a:lnTo>
                <a:lnTo>
                  <a:pt x="2305748" y="2389720"/>
                </a:lnTo>
                <a:lnTo>
                  <a:pt x="2300717" y="2388133"/>
                </a:lnTo>
                <a:lnTo>
                  <a:pt x="2295687" y="2385753"/>
                </a:lnTo>
                <a:lnTo>
                  <a:pt x="2290921" y="2383638"/>
                </a:lnTo>
                <a:lnTo>
                  <a:pt x="2286155" y="2380994"/>
                </a:lnTo>
                <a:lnTo>
                  <a:pt x="2281655" y="2378349"/>
                </a:lnTo>
                <a:lnTo>
                  <a:pt x="2277154" y="2375441"/>
                </a:lnTo>
                <a:lnTo>
                  <a:pt x="2272918" y="2372268"/>
                </a:lnTo>
                <a:lnTo>
                  <a:pt x="2268681" y="2368830"/>
                </a:lnTo>
                <a:lnTo>
                  <a:pt x="2264975" y="2365392"/>
                </a:lnTo>
                <a:lnTo>
                  <a:pt x="2261003" y="2361426"/>
                </a:lnTo>
                <a:lnTo>
                  <a:pt x="2257297" y="2357460"/>
                </a:lnTo>
                <a:lnTo>
                  <a:pt x="2253855" y="2353229"/>
                </a:lnTo>
                <a:lnTo>
                  <a:pt x="2250413" y="2348734"/>
                </a:lnTo>
                <a:lnTo>
                  <a:pt x="2247501" y="2344238"/>
                </a:lnTo>
                <a:lnTo>
                  <a:pt x="2244588" y="2339479"/>
                </a:lnTo>
                <a:lnTo>
                  <a:pt x="2241676" y="2334719"/>
                </a:lnTo>
                <a:lnTo>
                  <a:pt x="2239293" y="2329430"/>
                </a:lnTo>
                <a:lnTo>
                  <a:pt x="2237175" y="2324142"/>
                </a:lnTo>
                <a:lnTo>
                  <a:pt x="2085998" y="1930409"/>
                </a:lnTo>
                <a:lnTo>
                  <a:pt x="2083615" y="1923798"/>
                </a:lnTo>
                <a:lnTo>
                  <a:pt x="2082027" y="1916923"/>
                </a:lnTo>
                <a:lnTo>
                  <a:pt x="2080174" y="1910048"/>
                </a:lnTo>
                <a:lnTo>
                  <a:pt x="2079379" y="1902909"/>
                </a:lnTo>
                <a:lnTo>
                  <a:pt x="2051050" y="1651967"/>
                </a:lnTo>
                <a:lnTo>
                  <a:pt x="2069848" y="1633986"/>
                </a:lnTo>
                <a:lnTo>
                  <a:pt x="2089175" y="1615740"/>
                </a:lnTo>
                <a:lnTo>
                  <a:pt x="2108503" y="1597495"/>
                </a:lnTo>
                <a:lnTo>
                  <a:pt x="2127830" y="1580042"/>
                </a:lnTo>
                <a:lnTo>
                  <a:pt x="2137097" y="1576076"/>
                </a:lnTo>
                <a:lnTo>
                  <a:pt x="2146098" y="1571581"/>
                </a:lnTo>
                <a:lnTo>
                  <a:pt x="2154571" y="1567085"/>
                </a:lnTo>
                <a:lnTo>
                  <a:pt x="2163572" y="1562590"/>
                </a:lnTo>
                <a:lnTo>
                  <a:pt x="2172309" y="1557566"/>
                </a:lnTo>
                <a:lnTo>
                  <a:pt x="2180782" y="1552542"/>
                </a:lnTo>
                <a:lnTo>
                  <a:pt x="2189519" y="1547253"/>
                </a:lnTo>
                <a:lnTo>
                  <a:pt x="2197726" y="1541965"/>
                </a:lnTo>
                <a:lnTo>
                  <a:pt x="2205934" y="1536412"/>
                </a:lnTo>
                <a:lnTo>
                  <a:pt x="2213876" y="1531123"/>
                </a:lnTo>
                <a:lnTo>
                  <a:pt x="2229497" y="1519753"/>
                </a:lnTo>
                <a:lnTo>
                  <a:pt x="2244059" y="1508647"/>
                </a:lnTo>
                <a:lnTo>
                  <a:pt x="2257562" y="1497012"/>
                </a:lnTo>
                <a:close/>
                <a:moveTo>
                  <a:pt x="522410" y="1478404"/>
                </a:moveTo>
                <a:lnTo>
                  <a:pt x="519763" y="1478669"/>
                </a:lnTo>
                <a:lnTo>
                  <a:pt x="517381" y="1479198"/>
                </a:lnTo>
                <a:lnTo>
                  <a:pt x="515000" y="1480520"/>
                </a:lnTo>
                <a:lnTo>
                  <a:pt x="512882" y="1481578"/>
                </a:lnTo>
                <a:lnTo>
                  <a:pt x="511559" y="1483165"/>
                </a:lnTo>
                <a:lnTo>
                  <a:pt x="510236" y="1485017"/>
                </a:lnTo>
                <a:lnTo>
                  <a:pt x="509177" y="1486868"/>
                </a:lnTo>
                <a:lnTo>
                  <a:pt x="508913" y="1488984"/>
                </a:lnTo>
                <a:lnTo>
                  <a:pt x="508913" y="1528660"/>
                </a:lnTo>
                <a:lnTo>
                  <a:pt x="502561" y="1529718"/>
                </a:lnTo>
                <a:lnTo>
                  <a:pt x="495945" y="1531305"/>
                </a:lnTo>
                <a:lnTo>
                  <a:pt x="489329" y="1532628"/>
                </a:lnTo>
                <a:lnTo>
                  <a:pt x="483242" y="1534215"/>
                </a:lnTo>
                <a:lnTo>
                  <a:pt x="476891" y="1536331"/>
                </a:lnTo>
                <a:lnTo>
                  <a:pt x="470804" y="1538183"/>
                </a:lnTo>
                <a:lnTo>
                  <a:pt x="464982" y="1540299"/>
                </a:lnTo>
                <a:lnTo>
                  <a:pt x="459424" y="1542415"/>
                </a:lnTo>
                <a:lnTo>
                  <a:pt x="453602" y="1545060"/>
                </a:lnTo>
                <a:lnTo>
                  <a:pt x="448044" y="1547440"/>
                </a:lnTo>
                <a:lnTo>
                  <a:pt x="442751" y="1550350"/>
                </a:lnTo>
                <a:lnTo>
                  <a:pt x="437723" y="1553259"/>
                </a:lnTo>
                <a:lnTo>
                  <a:pt x="432695" y="1556169"/>
                </a:lnTo>
                <a:lnTo>
                  <a:pt x="427931" y="1559608"/>
                </a:lnTo>
                <a:lnTo>
                  <a:pt x="423432" y="1562782"/>
                </a:lnTo>
                <a:lnTo>
                  <a:pt x="419198" y="1566220"/>
                </a:lnTo>
                <a:lnTo>
                  <a:pt x="415493" y="1569394"/>
                </a:lnTo>
                <a:lnTo>
                  <a:pt x="411788" y="1572568"/>
                </a:lnTo>
                <a:lnTo>
                  <a:pt x="408612" y="1576007"/>
                </a:lnTo>
                <a:lnTo>
                  <a:pt x="405701" y="1579181"/>
                </a:lnTo>
                <a:lnTo>
                  <a:pt x="402525" y="1582620"/>
                </a:lnTo>
                <a:lnTo>
                  <a:pt x="399879" y="1586323"/>
                </a:lnTo>
                <a:lnTo>
                  <a:pt x="397232" y="1590026"/>
                </a:lnTo>
                <a:lnTo>
                  <a:pt x="394586" y="1593464"/>
                </a:lnTo>
                <a:lnTo>
                  <a:pt x="392469" y="1597168"/>
                </a:lnTo>
                <a:lnTo>
                  <a:pt x="390352" y="1601135"/>
                </a:lnTo>
                <a:lnTo>
                  <a:pt x="388499" y="1604838"/>
                </a:lnTo>
                <a:lnTo>
                  <a:pt x="386911" y="1608806"/>
                </a:lnTo>
                <a:lnTo>
                  <a:pt x="385059" y="1612773"/>
                </a:lnTo>
                <a:lnTo>
                  <a:pt x="383735" y="1616476"/>
                </a:lnTo>
                <a:lnTo>
                  <a:pt x="382677" y="1620444"/>
                </a:lnTo>
                <a:lnTo>
                  <a:pt x="381883" y="1624676"/>
                </a:lnTo>
                <a:lnTo>
                  <a:pt x="380824" y="1628644"/>
                </a:lnTo>
                <a:lnTo>
                  <a:pt x="380030" y="1632611"/>
                </a:lnTo>
                <a:lnTo>
                  <a:pt x="379766" y="1636843"/>
                </a:lnTo>
                <a:lnTo>
                  <a:pt x="379501" y="1640811"/>
                </a:lnTo>
                <a:lnTo>
                  <a:pt x="379501" y="1645043"/>
                </a:lnTo>
                <a:lnTo>
                  <a:pt x="379501" y="1649011"/>
                </a:lnTo>
                <a:lnTo>
                  <a:pt x="379766" y="1652978"/>
                </a:lnTo>
                <a:lnTo>
                  <a:pt x="380295" y="1656946"/>
                </a:lnTo>
                <a:lnTo>
                  <a:pt x="380824" y="1661178"/>
                </a:lnTo>
                <a:lnTo>
                  <a:pt x="381883" y="1665146"/>
                </a:lnTo>
                <a:lnTo>
                  <a:pt x="382942" y="1669113"/>
                </a:lnTo>
                <a:lnTo>
                  <a:pt x="384265" y="1673345"/>
                </a:lnTo>
                <a:lnTo>
                  <a:pt x="385588" y="1677313"/>
                </a:lnTo>
                <a:lnTo>
                  <a:pt x="387440" y="1681281"/>
                </a:lnTo>
                <a:lnTo>
                  <a:pt x="389028" y="1684719"/>
                </a:lnTo>
                <a:lnTo>
                  <a:pt x="391410" y="1688687"/>
                </a:lnTo>
                <a:lnTo>
                  <a:pt x="393263" y="1692390"/>
                </a:lnTo>
                <a:lnTo>
                  <a:pt x="395909" y="1695828"/>
                </a:lnTo>
                <a:lnTo>
                  <a:pt x="400673" y="1702706"/>
                </a:lnTo>
                <a:lnTo>
                  <a:pt x="406230" y="1709054"/>
                </a:lnTo>
                <a:lnTo>
                  <a:pt x="412053" y="1714873"/>
                </a:lnTo>
                <a:lnTo>
                  <a:pt x="418933" y="1720427"/>
                </a:lnTo>
                <a:lnTo>
                  <a:pt x="425549" y="1725189"/>
                </a:lnTo>
                <a:lnTo>
                  <a:pt x="432960" y="1729685"/>
                </a:lnTo>
                <a:lnTo>
                  <a:pt x="436665" y="1731801"/>
                </a:lnTo>
                <a:lnTo>
                  <a:pt x="440370" y="1733653"/>
                </a:lnTo>
                <a:lnTo>
                  <a:pt x="462335" y="1742910"/>
                </a:lnTo>
                <a:lnTo>
                  <a:pt x="498062" y="1757723"/>
                </a:lnTo>
                <a:lnTo>
                  <a:pt x="571369" y="1787877"/>
                </a:lnTo>
                <a:lnTo>
                  <a:pt x="589894" y="1795547"/>
                </a:lnTo>
                <a:lnTo>
                  <a:pt x="595716" y="1798192"/>
                </a:lnTo>
                <a:lnTo>
                  <a:pt x="601539" y="1801102"/>
                </a:lnTo>
                <a:lnTo>
                  <a:pt x="606567" y="1804276"/>
                </a:lnTo>
                <a:lnTo>
                  <a:pt x="611331" y="1807186"/>
                </a:lnTo>
                <a:lnTo>
                  <a:pt x="615565" y="1810360"/>
                </a:lnTo>
                <a:lnTo>
                  <a:pt x="619005" y="1813798"/>
                </a:lnTo>
                <a:lnTo>
                  <a:pt x="622446" y="1816972"/>
                </a:lnTo>
                <a:lnTo>
                  <a:pt x="624827" y="1820411"/>
                </a:lnTo>
                <a:lnTo>
                  <a:pt x="626415" y="1823585"/>
                </a:lnTo>
                <a:lnTo>
                  <a:pt x="627739" y="1826494"/>
                </a:lnTo>
                <a:lnTo>
                  <a:pt x="629062" y="1829933"/>
                </a:lnTo>
                <a:lnTo>
                  <a:pt x="629856" y="1833107"/>
                </a:lnTo>
                <a:lnTo>
                  <a:pt x="630120" y="1836546"/>
                </a:lnTo>
                <a:lnTo>
                  <a:pt x="630120" y="1839720"/>
                </a:lnTo>
                <a:lnTo>
                  <a:pt x="630120" y="1843158"/>
                </a:lnTo>
                <a:lnTo>
                  <a:pt x="629591" y="1846332"/>
                </a:lnTo>
                <a:lnTo>
                  <a:pt x="628797" y="1849771"/>
                </a:lnTo>
                <a:lnTo>
                  <a:pt x="627474" y="1852681"/>
                </a:lnTo>
                <a:lnTo>
                  <a:pt x="626151" y="1855855"/>
                </a:lnTo>
                <a:lnTo>
                  <a:pt x="624563" y="1858500"/>
                </a:lnTo>
                <a:lnTo>
                  <a:pt x="622446" y="1861409"/>
                </a:lnTo>
                <a:lnTo>
                  <a:pt x="620328" y="1864054"/>
                </a:lnTo>
                <a:lnTo>
                  <a:pt x="617682" y="1866435"/>
                </a:lnTo>
                <a:lnTo>
                  <a:pt x="615036" y="1868551"/>
                </a:lnTo>
                <a:lnTo>
                  <a:pt x="610272" y="1871461"/>
                </a:lnTo>
                <a:lnTo>
                  <a:pt x="604979" y="1874106"/>
                </a:lnTo>
                <a:lnTo>
                  <a:pt x="599157" y="1876222"/>
                </a:lnTo>
                <a:lnTo>
                  <a:pt x="592805" y="1878073"/>
                </a:lnTo>
                <a:lnTo>
                  <a:pt x="585925" y="1879396"/>
                </a:lnTo>
                <a:lnTo>
                  <a:pt x="578779" y="1880454"/>
                </a:lnTo>
                <a:lnTo>
                  <a:pt x="570840" y="1880983"/>
                </a:lnTo>
                <a:lnTo>
                  <a:pt x="562636" y="1881247"/>
                </a:lnTo>
                <a:lnTo>
                  <a:pt x="554961" y="1880983"/>
                </a:lnTo>
                <a:lnTo>
                  <a:pt x="547286" y="1880454"/>
                </a:lnTo>
                <a:lnTo>
                  <a:pt x="539082" y="1879660"/>
                </a:lnTo>
                <a:lnTo>
                  <a:pt x="530878" y="1878602"/>
                </a:lnTo>
                <a:lnTo>
                  <a:pt x="522674" y="1877544"/>
                </a:lnTo>
                <a:lnTo>
                  <a:pt x="514470" y="1875693"/>
                </a:lnTo>
                <a:lnTo>
                  <a:pt x="506266" y="1873841"/>
                </a:lnTo>
                <a:lnTo>
                  <a:pt x="498327" y="1871461"/>
                </a:lnTo>
                <a:lnTo>
                  <a:pt x="493299" y="1869874"/>
                </a:lnTo>
                <a:lnTo>
                  <a:pt x="488270" y="1867757"/>
                </a:lnTo>
                <a:lnTo>
                  <a:pt x="482713" y="1865377"/>
                </a:lnTo>
                <a:lnTo>
                  <a:pt x="476891" y="1862467"/>
                </a:lnTo>
                <a:lnTo>
                  <a:pt x="471333" y="1859822"/>
                </a:lnTo>
                <a:lnTo>
                  <a:pt x="466040" y="1856648"/>
                </a:lnTo>
                <a:lnTo>
                  <a:pt x="461277" y="1853474"/>
                </a:lnTo>
                <a:lnTo>
                  <a:pt x="456778" y="1850300"/>
                </a:lnTo>
                <a:lnTo>
                  <a:pt x="452014" y="1846332"/>
                </a:lnTo>
                <a:lnTo>
                  <a:pt x="450955" y="1845539"/>
                </a:lnTo>
                <a:lnTo>
                  <a:pt x="450691" y="1844745"/>
                </a:lnTo>
                <a:lnTo>
                  <a:pt x="449368" y="1843687"/>
                </a:lnTo>
                <a:lnTo>
                  <a:pt x="448309" y="1842365"/>
                </a:lnTo>
                <a:lnTo>
                  <a:pt x="446192" y="1839455"/>
                </a:lnTo>
                <a:lnTo>
                  <a:pt x="443545" y="1837339"/>
                </a:lnTo>
                <a:lnTo>
                  <a:pt x="440370" y="1834959"/>
                </a:lnTo>
                <a:lnTo>
                  <a:pt x="437458" y="1833372"/>
                </a:lnTo>
                <a:lnTo>
                  <a:pt x="434283" y="1832049"/>
                </a:lnTo>
                <a:lnTo>
                  <a:pt x="430578" y="1830991"/>
                </a:lnTo>
                <a:lnTo>
                  <a:pt x="426873" y="1830462"/>
                </a:lnTo>
                <a:lnTo>
                  <a:pt x="423168" y="1830198"/>
                </a:lnTo>
                <a:lnTo>
                  <a:pt x="419727" y="1830198"/>
                </a:lnTo>
                <a:lnTo>
                  <a:pt x="416287" y="1830727"/>
                </a:lnTo>
                <a:lnTo>
                  <a:pt x="413111" y="1831520"/>
                </a:lnTo>
                <a:lnTo>
                  <a:pt x="409935" y="1832314"/>
                </a:lnTo>
                <a:lnTo>
                  <a:pt x="406760" y="1833372"/>
                </a:lnTo>
                <a:lnTo>
                  <a:pt x="403584" y="1834694"/>
                </a:lnTo>
                <a:lnTo>
                  <a:pt x="400673" y="1836281"/>
                </a:lnTo>
                <a:lnTo>
                  <a:pt x="397762" y="1837868"/>
                </a:lnTo>
                <a:lnTo>
                  <a:pt x="394851" y="1839720"/>
                </a:lnTo>
                <a:lnTo>
                  <a:pt x="392469" y="1841571"/>
                </a:lnTo>
                <a:lnTo>
                  <a:pt x="389822" y="1843687"/>
                </a:lnTo>
                <a:lnTo>
                  <a:pt x="387705" y="1845803"/>
                </a:lnTo>
                <a:lnTo>
                  <a:pt x="385323" y="1847919"/>
                </a:lnTo>
                <a:lnTo>
                  <a:pt x="383471" y="1850300"/>
                </a:lnTo>
                <a:lnTo>
                  <a:pt x="381883" y="1852416"/>
                </a:lnTo>
                <a:lnTo>
                  <a:pt x="380030" y="1854797"/>
                </a:lnTo>
                <a:lnTo>
                  <a:pt x="377913" y="1858500"/>
                </a:lnTo>
                <a:lnTo>
                  <a:pt x="376061" y="1862732"/>
                </a:lnTo>
                <a:lnTo>
                  <a:pt x="375002" y="1866699"/>
                </a:lnTo>
                <a:lnTo>
                  <a:pt x="374737" y="1870667"/>
                </a:lnTo>
                <a:lnTo>
                  <a:pt x="375002" y="1874635"/>
                </a:lnTo>
                <a:lnTo>
                  <a:pt x="375531" y="1878338"/>
                </a:lnTo>
                <a:lnTo>
                  <a:pt x="377384" y="1882041"/>
                </a:lnTo>
                <a:lnTo>
                  <a:pt x="379236" y="1885215"/>
                </a:lnTo>
                <a:lnTo>
                  <a:pt x="381618" y="1888389"/>
                </a:lnTo>
                <a:lnTo>
                  <a:pt x="384000" y="1891563"/>
                </a:lnTo>
                <a:lnTo>
                  <a:pt x="389558" y="1897118"/>
                </a:lnTo>
                <a:lnTo>
                  <a:pt x="395909" y="1902672"/>
                </a:lnTo>
                <a:lnTo>
                  <a:pt x="402525" y="1907962"/>
                </a:lnTo>
                <a:lnTo>
                  <a:pt x="409671" y="1912724"/>
                </a:lnTo>
                <a:lnTo>
                  <a:pt x="417081" y="1917220"/>
                </a:lnTo>
                <a:lnTo>
                  <a:pt x="425285" y="1921452"/>
                </a:lnTo>
                <a:lnTo>
                  <a:pt x="433489" y="1925420"/>
                </a:lnTo>
                <a:lnTo>
                  <a:pt x="442222" y="1929123"/>
                </a:lnTo>
                <a:lnTo>
                  <a:pt x="451485" y="1932561"/>
                </a:lnTo>
                <a:lnTo>
                  <a:pt x="460483" y="1935471"/>
                </a:lnTo>
                <a:lnTo>
                  <a:pt x="470010" y="1938381"/>
                </a:lnTo>
                <a:lnTo>
                  <a:pt x="479537" y="1940497"/>
                </a:lnTo>
                <a:lnTo>
                  <a:pt x="489329" y="1942877"/>
                </a:lnTo>
                <a:lnTo>
                  <a:pt x="499121" y="1944464"/>
                </a:lnTo>
                <a:lnTo>
                  <a:pt x="508913" y="1946316"/>
                </a:lnTo>
                <a:lnTo>
                  <a:pt x="508913" y="1984140"/>
                </a:lnTo>
                <a:lnTo>
                  <a:pt x="509177" y="1986256"/>
                </a:lnTo>
                <a:lnTo>
                  <a:pt x="510236" y="1988372"/>
                </a:lnTo>
                <a:lnTo>
                  <a:pt x="511559" y="1989959"/>
                </a:lnTo>
                <a:lnTo>
                  <a:pt x="512882" y="1991811"/>
                </a:lnTo>
                <a:lnTo>
                  <a:pt x="515000" y="1992869"/>
                </a:lnTo>
                <a:lnTo>
                  <a:pt x="517381" y="1993927"/>
                </a:lnTo>
                <a:lnTo>
                  <a:pt x="519763" y="1994456"/>
                </a:lnTo>
                <a:lnTo>
                  <a:pt x="522410" y="1994720"/>
                </a:lnTo>
                <a:lnTo>
                  <a:pt x="568458" y="1994720"/>
                </a:lnTo>
                <a:lnTo>
                  <a:pt x="571104" y="1994456"/>
                </a:lnTo>
                <a:lnTo>
                  <a:pt x="573751" y="1993927"/>
                </a:lnTo>
                <a:lnTo>
                  <a:pt x="575868" y="1992869"/>
                </a:lnTo>
                <a:lnTo>
                  <a:pt x="577721" y="1991811"/>
                </a:lnTo>
                <a:lnTo>
                  <a:pt x="579573" y="1989959"/>
                </a:lnTo>
                <a:lnTo>
                  <a:pt x="580896" y="1988372"/>
                </a:lnTo>
                <a:lnTo>
                  <a:pt x="581426" y="1986256"/>
                </a:lnTo>
                <a:lnTo>
                  <a:pt x="581690" y="1984140"/>
                </a:lnTo>
                <a:lnTo>
                  <a:pt x="581690" y="1948961"/>
                </a:lnTo>
                <a:lnTo>
                  <a:pt x="589630" y="1948167"/>
                </a:lnTo>
                <a:lnTo>
                  <a:pt x="597304" y="1947374"/>
                </a:lnTo>
                <a:lnTo>
                  <a:pt x="604714" y="1946580"/>
                </a:lnTo>
                <a:lnTo>
                  <a:pt x="612124" y="1944993"/>
                </a:lnTo>
                <a:lnTo>
                  <a:pt x="619005" y="1943935"/>
                </a:lnTo>
                <a:lnTo>
                  <a:pt x="626151" y="1942348"/>
                </a:lnTo>
                <a:lnTo>
                  <a:pt x="632502" y="1940497"/>
                </a:lnTo>
                <a:lnTo>
                  <a:pt x="639118" y="1938645"/>
                </a:lnTo>
                <a:lnTo>
                  <a:pt x="645470" y="1936794"/>
                </a:lnTo>
                <a:lnTo>
                  <a:pt x="651557" y="1934413"/>
                </a:lnTo>
                <a:lnTo>
                  <a:pt x="657379" y="1932297"/>
                </a:lnTo>
                <a:lnTo>
                  <a:pt x="662672" y="1929652"/>
                </a:lnTo>
                <a:lnTo>
                  <a:pt x="667965" y="1927007"/>
                </a:lnTo>
                <a:lnTo>
                  <a:pt x="672728" y="1924362"/>
                </a:lnTo>
                <a:lnTo>
                  <a:pt x="677492" y="1921188"/>
                </a:lnTo>
                <a:lnTo>
                  <a:pt x="681726" y="1918278"/>
                </a:lnTo>
                <a:lnTo>
                  <a:pt x="689136" y="1912195"/>
                </a:lnTo>
                <a:lnTo>
                  <a:pt x="695488" y="1905846"/>
                </a:lnTo>
                <a:lnTo>
                  <a:pt x="701839" y="1899234"/>
                </a:lnTo>
                <a:lnTo>
                  <a:pt x="707132" y="1892621"/>
                </a:lnTo>
                <a:lnTo>
                  <a:pt x="711896" y="1885215"/>
                </a:lnTo>
                <a:lnTo>
                  <a:pt x="716130" y="1878073"/>
                </a:lnTo>
                <a:lnTo>
                  <a:pt x="719306" y="1870667"/>
                </a:lnTo>
                <a:lnTo>
                  <a:pt x="722482" y="1862732"/>
                </a:lnTo>
                <a:lnTo>
                  <a:pt x="724599" y="1855061"/>
                </a:lnTo>
                <a:lnTo>
                  <a:pt x="725393" y="1851094"/>
                </a:lnTo>
                <a:lnTo>
                  <a:pt x="726187" y="1847126"/>
                </a:lnTo>
                <a:lnTo>
                  <a:pt x="726716" y="1843158"/>
                </a:lnTo>
                <a:lnTo>
                  <a:pt x="726981" y="1839191"/>
                </a:lnTo>
                <a:lnTo>
                  <a:pt x="726981" y="1834959"/>
                </a:lnTo>
                <a:lnTo>
                  <a:pt x="726981" y="1830991"/>
                </a:lnTo>
                <a:lnTo>
                  <a:pt x="726981" y="1827288"/>
                </a:lnTo>
                <a:lnTo>
                  <a:pt x="726451" y="1823320"/>
                </a:lnTo>
                <a:lnTo>
                  <a:pt x="726187" y="1819088"/>
                </a:lnTo>
                <a:lnTo>
                  <a:pt x="725393" y="1815121"/>
                </a:lnTo>
                <a:lnTo>
                  <a:pt x="724599" y="1811153"/>
                </a:lnTo>
                <a:lnTo>
                  <a:pt x="723276" y="1807186"/>
                </a:lnTo>
                <a:lnTo>
                  <a:pt x="721952" y="1803218"/>
                </a:lnTo>
                <a:lnTo>
                  <a:pt x="720629" y="1799515"/>
                </a:lnTo>
                <a:lnTo>
                  <a:pt x="718777" y="1795283"/>
                </a:lnTo>
                <a:lnTo>
                  <a:pt x="716659" y="1791051"/>
                </a:lnTo>
                <a:lnTo>
                  <a:pt x="714278" y="1787083"/>
                </a:lnTo>
                <a:lnTo>
                  <a:pt x="711631" y="1783115"/>
                </a:lnTo>
                <a:lnTo>
                  <a:pt x="708455" y="1779148"/>
                </a:lnTo>
                <a:lnTo>
                  <a:pt x="705280" y="1775445"/>
                </a:lnTo>
                <a:lnTo>
                  <a:pt x="702104" y="1772271"/>
                </a:lnTo>
                <a:lnTo>
                  <a:pt x="698399" y="1768568"/>
                </a:lnTo>
                <a:lnTo>
                  <a:pt x="694429" y="1765129"/>
                </a:lnTo>
                <a:lnTo>
                  <a:pt x="690195" y="1761955"/>
                </a:lnTo>
                <a:lnTo>
                  <a:pt x="685961" y="1758781"/>
                </a:lnTo>
                <a:lnTo>
                  <a:pt x="681726" y="1755607"/>
                </a:lnTo>
                <a:lnTo>
                  <a:pt x="672199" y="1749788"/>
                </a:lnTo>
                <a:lnTo>
                  <a:pt x="662672" y="1743969"/>
                </a:lnTo>
                <a:lnTo>
                  <a:pt x="652351" y="1738943"/>
                </a:lnTo>
                <a:lnTo>
                  <a:pt x="641765" y="1733917"/>
                </a:lnTo>
                <a:lnTo>
                  <a:pt x="631179" y="1729156"/>
                </a:lnTo>
                <a:lnTo>
                  <a:pt x="620593" y="1724924"/>
                </a:lnTo>
                <a:lnTo>
                  <a:pt x="609743" y="1720692"/>
                </a:lnTo>
                <a:lnTo>
                  <a:pt x="599157" y="1716724"/>
                </a:lnTo>
                <a:lnTo>
                  <a:pt x="578779" y="1709583"/>
                </a:lnTo>
                <a:lnTo>
                  <a:pt x="570310" y="1706409"/>
                </a:lnTo>
                <a:lnTo>
                  <a:pt x="556549" y="1701118"/>
                </a:lnTo>
                <a:lnTo>
                  <a:pt x="541993" y="1695564"/>
                </a:lnTo>
                <a:lnTo>
                  <a:pt x="520557" y="1687629"/>
                </a:lnTo>
                <a:lnTo>
                  <a:pt x="517117" y="1686306"/>
                </a:lnTo>
                <a:lnTo>
                  <a:pt x="504678" y="1681281"/>
                </a:lnTo>
                <a:lnTo>
                  <a:pt x="499121" y="1678635"/>
                </a:lnTo>
                <a:lnTo>
                  <a:pt x="494093" y="1676255"/>
                </a:lnTo>
                <a:lnTo>
                  <a:pt x="489594" y="1673081"/>
                </a:lnTo>
                <a:lnTo>
                  <a:pt x="485359" y="1669642"/>
                </a:lnTo>
                <a:lnTo>
                  <a:pt x="481390" y="1665939"/>
                </a:lnTo>
                <a:lnTo>
                  <a:pt x="477949" y="1661443"/>
                </a:lnTo>
                <a:lnTo>
                  <a:pt x="476097" y="1658797"/>
                </a:lnTo>
                <a:lnTo>
                  <a:pt x="474509" y="1655623"/>
                </a:lnTo>
                <a:lnTo>
                  <a:pt x="473450" y="1652185"/>
                </a:lnTo>
                <a:lnTo>
                  <a:pt x="472127" y="1649011"/>
                </a:lnTo>
                <a:lnTo>
                  <a:pt x="471598" y="1645837"/>
                </a:lnTo>
                <a:lnTo>
                  <a:pt x="471333" y="1642398"/>
                </a:lnTo>
                <a:lnTo>
                  <a:pt x="471333" y="1638960"/>
                </a:lnTo>
                <a:lnTo>
                  <a:pt x="471598" y="1635785"/>
                </a:lnTo>
                <a:lnTo>
                  <a:pt x="471862" y="1632347"/>
                </a:lnTo>
                <a:lnTo>
                  <a:pt x="472656" y="1628908"/>
                </a:lnTo>
                <a:lnTo>
                  <a:pt x="473980" y="1625999"/>
                </a:lnTo>
                <a:lnTo>
                  <a:pt x="475303" y="1623089"/>
                </a:lnTo>
                <a:lnTo>
                  <a:pt x="476891" y="1620180"/>
                </a:lnTo>
                <a:lnTo>
                  <a:pt x="479008" y="1617799"/>
                </a:lnTo>
                <a:lnTo>
                  <a:pt x="481125" y="1615154"/>
                </a:lnTo>
                <a:lnTo>
                  <a:pt x="483507" y="1613302"/>
                </a:lnTo>
                <a:lnTo>
                  <a:pt x="487741" y="1610393"/>
                </a:lnTo>
                <a:lnTo>
                  <a:pt x="491711" y="1607748"/>
                </a:lnTo>
                <a:lnTo>
                  <a:pt x="495945" y="1605367"/>
                </a:lnTo>
                <a:lnTo>
                  <a:pt x="499915" y="1603516"/>
                </a:lnTo>
                <a:lnTo>
                  <a:pt x="504149" y="1601400"/>
                </a:lnTo>
                <a:lnTo>
                  <a:pt x="508383" y="1599813"/>
                </a:lnTo>
                <a:lnTo>
                  <a:pt x="512618" y="1598226"/>
                </a:lnTo>
                <a:lnTo>
                  <a:pt x="516852" y="1597168"/>
                </a:lnTo>
                <a:lnTo>
                  <a:pt x="525321" y="1595580"/>
                </a:lnTo>
                <a:lnTo>
                  <a:pt x="533260" y="1594522"/>
                </a:lnTo>
                <a:lnTo>
                  <a:pt x="540406" y="1593464"/>
                </a:lnTo>
                <a:lnTo>
                  <a:pt x="547551" y="1593464"/>
                </a:lnTo>
                <a:lnTo>
                  <a:pt x="552579" y="1593464"/>
                </a:lnTo>
                <a:lnTo>
                  <a:pt x="557608" y="1593993"/>
                </a:lnTo>
                <a:lnTo>
                  <a:pt x="562900" y="1594522"/>
                </a:lnTo>
                <a:lnTo>
                  <a:pt x="568193" y="1595051"/>
                </a:lnTo>
                <a:lnTo>
                  <a:pt x="573222" y="1595845"/>
                </a:lnTo>
                <a:lnTo>
                  <a:pt x="578779" y="1596903"/>
                </a:lnTo>
                <a:lnTo>
                  <a:pt x="583807" y="1598226"/>
                </a:lnTo>
                <a:lnTo>
                  <a:pt x="588836" y="1599813"/>
                </a:lnTo>
                <a:lnTo>
                  <a:pt x="593599" y="1601135"/>
                </a:lnTo>
                <a:lnTo>
                  <a:pt x="598628" y="1603516"/>
                </a:lnTo>
                <a:lnTo>
                  <a:pt x="604185" y="1606161"/>
                </a:lnTo>
                <a:lnTo>
                  <a:pt x="609743" y="1609335"/>
                </a:lnTo>
                <a:lnTo>
                  <a:pt x="615565" y="1612773"/>
                </a:lnTo>
                <a:lnTo>
                  <a:pt x="621122" y="1615947"/>
                </a:lnTo>
                <a:lnTo>
                  <a:pt x="626415" y="1619651"/>
                </a:lnTo>
                <a:lnTo>
                  <a:pt x="631179" y="1623089"/>
                </a:lnTo>
                <a:lnTo>
                  <a:pt x="635943" y="1627057"/>
                </a:lnTo>
                <a:lnTo>
                  <a:pt x="637266" y="1628379"/>
                </a:lnTo>
                <a:lnTo>
                  <a:pt x="639383" y="1631024"/>
                </a:lnTo>
                <a:lnTo>
                  <a:pt x="641500" y="1633669"/>
                </a:lnTo>
                <a:lnTo>
                  <a:pt x="644411" y="1636050"/>
                </a:lnTo>
                <a:lnTo>
                  <a:pt x="647322" y="1638166"/>
                </a:lnTo>
                <a:lnTo>
                  <a:pt x="650233" y="1640018"/>
                </a:lnTo>
                <a:lnTo>
                  <a:pt x="653674" y="1641340"/>
                </a:lnTo>
                <a:lnTo>
                  <a:pt x="657114" y="1642134"/>
                </a:lnTo>
                <a:lnTo>
                  <a:pt x="660819" y="1642927"/>
                </a:lnTo>
                <a:lnTo>
                  <a:pt x="664524" y="1642927"/>
                </a:lnTo>
                <a:lnTo>
                  <a:pt x="667965" y="1642927"/>
                </a:lnTo>
                <a:lnTo>
                  <a:pt x="671405" y="1642398"/>
                </a:lnTo>
                <a:lnTo>
                  <a:pt x="674845" y="1641869"/>
                </a:lnTo>
                <a:lnTo>
                  <a:pt x="677757" y="1641076"/>
                </a:lnTo>
                <a:lnTo>
                  <a:pt x="680932" y="1640018"/>
                </a:lnTo>
                <a:lnTo>
                  <a:pt x="684108" y="1638431"/>
                </a:lnTo>
                <a:lnTo>
                  <a:pt x="687019" y="1637108"/>
                </a:lnTo>
                <a:lnTo>
                  <a:pt x="689930" y="1635521"/>
                </a:lnTo>
                <a:lnTo>
                  <a:pt x="692841" y="1633669"/>
                </a:lnTo>
                <a:lnTo>
                  <a:pt x="695223" y="1631818"/>
                </a:lnTo>
                <a:lnTo>
                  <a:pt x="697870" y="1629702"/>
                </a:lnTo>
                <a:lnTo>
                  <a:pt x="700251" y="1627586"/>
                </a:lnTo>
                <a:lnTo>
                  <a:pt x="702369" y="1625470"/>
                </a:lnTo>
                <a:lnTo>
                  <a:pt x="704221" y="1623354"/>
                </a:lnTo>
                <a:lnTo>
                  <a:pt x="706338" y="1620973"/>
                </a:lnTo>
                <a:lnTo>
                  <a:pt x="707662" y="1618593"/>
                </a:lnTo>
                <a:lnTo>
                  <a:pt x="709779" y="1614625"/>
                </a:lnTo>
                <a:lnTo>
                  <a:pt x="711631" y="1610657"/>
                </a:lnTo>
                <a:lnTo>
                  <a:pt x="712690" y="1606425"/>
                </a:lnTo>
                <a:lnTo>
                  <a:pt x="713219" y="1602458"/>
                </a:lnTo>
                <a:lnTo>
                  <a:pt x="712954" y="1599019"/>
                </a:lnTo>
                <a:lnTo>
                  <a:pt x="712160" y="1595051"/>
                </a:lnTo>
                <a:lnTo>
                  <a:pt x="710837" y="1591348"/>
                </a:lnTo>
                <a:lnTo>
                  <a:pt x="708455" y="1587910"/>
                </a:lnTo>
                <a:lnTo>
                  <a:pt x="704750" y="1583149"/>
                </a:lnTo>
                <a:lnTo>
                  <a:pt x="700251" y="1578388"/>
                </a:lnTo>
                <a:lnTo>
                  <a:pt x="695488" y="1573891"/>
                </a:lnTo>
                <a:lnTo>
                  <a:pt x="690195" y="1569394"/>
                </a:lnTo>
                <a:lnTo>
                  <a:pt x="684637" y="1565162"/>
                </a:lnTo>
                <a:lnTo>
                  <a:pt x="678815" y="1560930"/>
                </a:lnTo>
                <a:lnTo>
                  <a:pt x="672199" y="1556963"/>
                </a:lnTo>
                <a:lnTo>
                  <a:pt x="665848" y="1553259"/>
                </a:lnTo>
                <a:lnTo>
                  <a:pt x="659231" y="1549821"/>
                </a:lnTo>
                <a:lnTo>
                  <a:pt x="652615" y="1546382"/>
                </a:lnTo>
                <a:lnTo>
                  <a:pt x="645734" y="1543208"/>
                </a:lnTo>
                <a:lnTo>
                  <a:pt x="638854" y="1540563"/>
                </a:lnTo>
                <a:lnTo>
                  <a:pt x="631973" y="1537918"/>
                </a:lnTo>
                <a:lnTo>
                  <a:pt x="625357" y="1535802"/>
                </a:lnTo>
                <a:lnTo>
                  <a:pt x="618741" y="1533686"/>
                </a:lnTo>
                <a:lnTo>
                  <a:pt x="612389" y="1532099"/>
                </a:lnTo>
                <a:lnTo>
                  <a:pt x="604979" y="1530512"/>
                </a:lnTo>
                <a:lnTo>
                  <a:pt x="597569" y="1528925"/>
                </a:lnTo>
                <a:lnTo>
                  <a:pt x="589630" y="1527867"/>
                </a:lnTo>
                <a:lnTo>
                  <a:pt x="581690" y="1527073"/>
                </a:lnTo>
                <a:lnTo>
                  <a:pt x="581690" y="1488984"/>
                </a:lnTo>
                <a:lnTo>
                  <a:pt x="581426" y="1486868"/>
                </a:lnTo>
                <a:lnTo>
                  <a:pt x="580896" y="1485017"/>
                </a:lnTo>
                <a:lnTo>
                  <a:pt x="579573" y="1483165"/>
                </a:lnTo>
                <a:lnTo>
                  <a:pt x="577721" y="1481578"/>
                </a:lnTo>
                <a:lnTo>
                  <a:pt x="575868" y="1480520"/>
                </a:lnTo>
                <a:lnTo>
                  <a:pt x="573751" y="1479198"/>
                </a:lnTo>
                <a:lnTo>
                  <a:pt x="571104" y="1478669"/>
                </a:lnTo>
                <a:lnTo>
                  <a:pt x="568458" y="1478404"/>
                </a:lnTo>
                <a:lnTo>
                  <a:pt x="522410" y="1478404"/>
                </a:lnTo>
                <a:close/>
                <a:moveTo>
                  <a:pt x="229447" y="1389795"/>
                </a:moveTo>
                <a:lnTo>
                  <a:pt x="222037" y="1390324"/>
                </a:lnTo>
                <a:lnTo>
                  <a:pt x="214627" y="1391117"/>
                </a:lnTo>
                <a:lnTo>
                  <a:pt x="207217" y="1392175"/>
                </a:lnTo>
                <a:lnTo>
                  <a:pt x="200071" y="1393762"/>
                </a:lnTo>
                <a:lnTo>
                  <a:pt x="192926" y="1395349"/>
                </a:lnTo>
                <a:lnTo>
                  <a:pt x="186045" y="1397730"/>
                </a:lnTo>
                <a:lnTo>
                  <a:pt x="179164" y="1399846"/>
                </a:lnTo>
                <a:lnTo>
                  <a:pt x="172548" y="1402755"/>
                </a:lnTo>
                <a:lnTo>
                  <a:pt x="165932" y="1405400"/>
                </a:lnTo>
                <a:lnTo>
                  <a:pt x="159581" y="1408575"/>
                </a:lnTo>
                <a:lnTo>
                  <a:pt x="153494" y="1412278"/>
                </a:lnTo>
                <a:lnTo>
                  <a:pt x="147407" y="1415981"/>
                </a:lnTo>
                <a:lnTo>
                  <a:pt x="141585" y="1419684"/>
                </a:lnTo>
                <a:lnTo>
                  <a:pt x="136027" y="1423916"/>
                </a:lnTo>
                <a:lnTo>
                  <a:pt x="130734" y="1428148"/>
                </a:lnTo>
                <a:lnTo>
                  <a:pt x="125177" y="1432909"/>
                </a:lnTo>
                <a:lnTo>
                  <a:pt x="120149" y="1437670"/>
                </a:lnTo>
                <a:lnTo>
                  <a:pt x="115385" y="1442696"/>
                </a:lnTo>
                <a:lnTo>
                  <a:pt x="110886" y="1448251"/>
                </a:lnTo>
                <a:lnTo>
                  <a:pt x="106387" y="1453805"/>
                </a:lnTo>
                <a:lnTo>
                  <a:pt x="102153" y="1459360"/>
                </a:lnTo>
                <a:lnTo>
                  <a:pt x="98712" y="1464914"/>
                </a:lnTo>
                <a:lnTo>
                  <a:pt x="95007" y="1471263"/>
                </a:lnTo>
                <a:lnTo>
                  <a:pt x="91567" y="1477346"/>
                </a:lnTo>
                <a:lnTo>
                  <a:pt x="88391" y="1483430"/>
                </a:lnTo>
                <a:lnTo>
                  <a:pt x="85745" y="1490042"/>
                </a:lnTo>
                <a:lnTo>
                  <a:pt x="83098" y="1496655"/>
                </a:lnTo>
                <a:lnTo>
                  <a:pt x="80981" y="1503532"/>
                </a:lnTo>
                <a:lnTo>
                  <a:pt x="79129" y="1510409"/>
                </a:lnTo>
                <a:lnTo>
                  <a:pt x="77541" y="1517551"/>
                </a:lnTo>
                <a:lnTo>
                  <a:pt x="76482" y="1524428"/>
                </a:lnTo>
                <a:lnTo>
                  <a:pt x="76217" y="1527602"/>
                </a:lnTo>
                <a:lnTo>
                  <a:pt x="76747" y="1530776"/>
                </a:lnTo>
                <a:lnTo>
                  <a:pt x="77541" y="1533422"/>
                </a:lnTo>
                <a:lnTo>
                  <a:pt x="79129" y="1536067"/>
                </a:lnTo>
                <a:lnTo>
                  <a:pt x="81246" y="1538183"/>
                </a:lnTo>
                <a:lnTo>
                  <a:pt x="83363" y="1540299"/>
                </a:lnTo>
                <a:lnTo>
                  <a:pt x="86274" y="1541357"/>
                </a:lnTo>
                <a:lnTo>
                  <a:pt x="89450" y="1542150"/>
                </a:lnTo>
                <a:lnTo>
                  <a:pt x="92361" y="1542415"/>
                </a:lnTo>
                <a:lnTo>
                  <a:pt x="95537" y="1541886"/>
                </a:lnTo>
                <a:lnTo>
                  <a:pt x="98448" y="1541092"/>
                </a:lnTo>
                <a:lnTo>
                  <a:pt x="100829" y="1539505"/>
                </a:lnTo>
                <a:lnTo>
                  <a:pt x="103211" y="1537389"/>
                </a:lnTo>
                <a:lnTo>
                  <a:pt x="105064" y="1535009"/>
                </a:lnTo>
                <a:lnTo>
                  <a:pt x="106387" y="1532363"/>
                </a:lnTo>
                <a:lnTo>
                  <a:pt x="106916" y="1529189"/>
                </a:lnTo>
                <a:lnTo>
                  <a:pt x="108240" y="1523370"/>
                </a:lnTo>
                <a:lnTo>
                  <a:pt x="109298" y="1518080"/>
                </a:lnTo>
                <a:lnTo>
                  <a:pt x="110886" y="1512526"/>
                </a:lnTo>
                <a:lnTo>
                  <a:pt x="112738" y="1507235"/>
                </a:lnTo>
                <a:lnTo>
                  <a:pt x="114591" y="1501681"/>
                </a:lnTo>
                <a:lnTo>
                  <a:pt x="116973" y="1496391"/>
                </a:lnTo>
                <a:lnTo>
                  <a:pt x="119355" y="1491365"/>
                </a:lnTo>
                <a:lnTo>
                  <a:pt x="122001" y="1486604"/>
                </a:lnTo>
                <a:lnTo>
                  <a:pt x="124912" y="1481843"/>
                </a:lnTo>
                <a:lnTo>
                  <a:pt x="128088" y="1477082"/>
                </a:lnTo>
                <a:lnTo>
                  <a:pt x="131264" y="1472585"/>
                </a:lnTo>
                <a:lnTo>
                  <a:pt x="134969" y="1468088"/>
                </a:lnTo>
                <a:lnTo>
                  <a:pt x="138409" y="1463856"/>
                </a:lnTo>
                <a:lnTo>
                  <a:pt x="142379" y="1459624"/>
                </a:lnTo>
                <a:lnTo>
                  <a:pt x="146348" y="1455921"/>
                </a:lnTo>
                <a:lnTo>
                  <a:pt x="150583" y="1451954"/>
                </a:lnTo>
                <a:lnTo>
                  <a:pt x="155082" y="1448515"/>
                </a:lnTo>
                <a:lnTo>
                  <a:pt x="159581" y="1445076"/>
                </a:lnTo>
                <a:lnTo>
                  <a:pt x="164344" y="1441902"/>
                </a:lnTo>
                <a:lnTo>
                  <a:pt x="169108" y="1438993"/>
                </a:lnTo>
                <a:lnTo>
                  <a:pt x="174136" y="1436348"/>
                </a:lnTo>
                <a:lnTo>
                  <a:pt x="179429" y="1433438"/>
                </a:lnTo>
                <a:lnTo>
                  <a:pt x="184457" y="1431322"/>
                </a:lnTo>
                <a:lnTo>
                  <a:pt x="190280" y="1428942"/>
                </a:lnTo>
                <a:lnTo>
                  <a:pt x="195573" y="1427355"/>
                </a:lnTo>
                <a:lnTo>
                  <a:pt x="201130" y="1425767"/>
                </a:lnTo>
                <a:lnTo>
                  <a:pt x="206952" y="1423916"/>
                </a:lnTo>
                <a:lnTo>
                  <a:pt x="213039" y="1422858"/>
                </a:lnTo>
                <a:lnTo>
                  <a:pt x="218861" y="1422064"/>
                </a:lnTo>
                <a:lnTo>
                  <a:pt x="224684" y="1421271"/>
                </a:lnTo>
                <a:lnTo>
                  <a:pt x="231035" y="1421006"/>
                </a:lnTo>
                <a:lnTo>
                  <a:pt x="237122" y="1421006"/>
                </a:lnTo>
                <a:lnTo>
                  <a:pt x="897677" y="1421006"/>
                </a:lnTo>
                <a:lnTo>
                  <a:pt x="904028" y="1421006"/>
                </a:lnTo>
                <a:lnTo>
                  <a:pt x="910115" y="1421271"/>
                </a:lnTo>
                <a:lnTo>
                  <a:pt x="915938" y="1422064"/>
                </a:lnTo>
                <a:lnTo>
                  <a:pt x="922024" y="1422858"/>
                </a:lnTo>
                <a:lnTo>
                  <a:pt x="927847" y="1423916"/>
                </a:lnTo>
                <a:lnTo>
                  <a:pt x="933404" y="1425767"/>
                </a:lnTo>
                <a:lnTo>
                  <a:pt x="938962" y="1427355"/>
                </a:lnTo>
                <a:lnTo>
                  <a:pt x="944784" y="1428942"/>
                </a:lnTo>
                <a:lnTo>
                  <a:pt x="950077" y="1431322"/>
                </a:lnTo>
                <a:lnTo>
                  <a:pt x="955370" y="1433438"/>
                </a:lnTo>
                <a:lnTo>
                  <a:pt x="960398" y="1436348"/>
                </a:lnTo>
                <a:lnTo>
                  <a:pt x="965426" y="1438993"/>
                </a:lnTo>
                <a:lnTo>
                  <a:pt x="970454" y="1441902"/>
                </a:lnTo>
                <a:lnTo>
                  <a:pt x="974953" y="1445076"/>
                </a:lnTo>
                <a:lnTo>
                  <a:pt x="979717" y="1448515"/>
                </a:lnTo>
                <a:lnTo>
                  <a:pt x="983951" y="1451954"/>
                </a:lnTo>
                <a:lnTo>
                  <a:pt x="988186" y="1455921"/>
                </a:lnTo>
                <a:lnTo>
                  <a:pt x="992420" y="1459624"/>
                </a:lnTo>
                <a:lnTo>
                  <a:pt x="996390" y="1463856"/>
                </a:lnTo>
                <a:lnTo>
                  <a:pt x="1000095" y="1468088"/>
                </a:lnTo>
                <a:lnTo>
                  <a:pt x="1003535" y="1472585"/>
                </a:lnTo>
                <a:lnTo>
                  <a:pt x="1006711" y="1477082"/>
                </a:lnTo>
                <a:lnTo>
                  <a:pt x="1009887" y="1481843"/>
                </a:lnTo>
                <a:lnTo>
                  <a:pt x="1012798" y="1486604"/>
                </a:lnTo>
                <a:lnTo>
                  <a:pt x="1015444" y="1491365"/>
                </a:lnTo>
                <a:lnTo>
                  <a:pt x="1018091" y="1496391"/>
                </a:lnTo>
                <a:lnTo>
                  <a:pt x="1020208" y="1501681"/>
                </a:lnTo>
                <a:lnTo>
                  <a:pt x="1022325" y="1507235"/>
                </a:lnTo>
                <a:lnTo>
                  <a:pt x="1023913" y="1512526"/>
                </a:lnTo>
                <a:lnTo>
                  <a:pt x="1025236" y="1518080"/>
                </a:lnTo>
                <a:lnTo>
                  <a:pt x="1026824" y="1523370"/>
                </a:lnTo>
                <a:lnTo>
                  <a:pt x="1027618" y="1529189"/>
                </a:lnTo>
                <a:lnTo>
                  <a:pt x="1028412" y="1532363"/>
                </a:lnTo>
                <a:lnTo>
                  <a:pt x="1029735" y="1535009"/>
                </a:lnTo>
                <a:lnTo>
                  <a:pt x="1031852" y="1537389"/>
                </a:lnTo>
                <a:lnTo>
                  <a:pt x="1033969" y="1539505"/>
                </a:lnTo>
                <a:lnTo>
                  <a:pt x="1036616" y="1541092"/>
                </a:lnTo>
                <a:lnTo>
                  <a:pt x="1039262" y="1541886"/>
                </a:lnTo>
                <a:lnTo>
                  <a:pt x="1042438" y="1542415"/>
                </a:lnTo>
                <a:lnTo>
                  <a:pt x="1045614" y="1542150"/>
                </a:lnTo>
                <a:lnTo>
                  <a:pt x="1048525" y="1541357"/>
                </a:lnTo>
                <a:lnTo>
                  <a:pt x="1051171" y="1540299"/>
                </a:lnTo>
                <a:lnTo>
                  <a:pt x="1053818" y="1538183"/>
                </a:lnTo>
                <a:lnTo>
                  <a:pt x="1055670" y="1536067"/>
                </a:lnTo>
                <a:lnTo>
                  <a:pt x="1057258" y="1533422"/>
                </a:lnTo>
                <a:lnTo>
                  <a:pt x="1058317" y="1530776"/>
                </a:lnTo>
                <a:lnTo>
                  <a:pt x="1058846" y="1527602"/>
                </a:lnTo>
                <a:lnTo>
                  <a:pt x="1058581" y="1524428"/>
                </a:lnTo>
                <a:lnTo>
                  <a:pt x="1057258" y="1517551"/>
                </a:lnTo>
                <a:lnTo>
                  <a:pt x="1055670" y="1510409"/>
                </a:lnTo>
                <a:lnTo>
                  <a:pt x="1053818" y="1503532"/>
                </a:lnTo>
                <a:lnTo>
                  <a:pt x="1051701" y="1496655"/>
                </a:lnTo>
                <a:lnTo>
                  <a:pt x="1049319" y="1490042"/>
                </a:lnTo>
                <a:lnTo>
                  <a:pt x="1046408" y="1483430"/>
                </a:lnTo>
                <a:lnTo>
                  <a:pt x="1043232" y="1477346"/>
                </a:lnTo>
                <a:lnTo>
                  <a:pt x="1040056" y="1471263"/>
                </a:lnTo>
                <a:lnTo>
                  <a:pt x="1036351" y="1464914"/>
                </a:lnTo>
                <a:lnTo>
                  <a:pt x="1032382" y="1459360"/>
                </a:lnTo>
                <a:lnTo>
                  <a:pt x="1028412" y="1453541"/>
                </a:lnTo>
                <a:lnTo>
                  <a:pt x="1023913" y="1448251"/>
                </a:lnTo>
                <a:lnTo>
                  <a:pt x="1019414" y="1442696"/>
                </a:lnTo>
                <a:lnTo>
                  <a:pt x="1014650" y="1437670"/>
                </a:lnTo>
                <a:lnTo>
                  <a:pt x="1009622" y="1432909"/>
                </a:lnTo>
                <a:lnTo>
                  <a:pt x="1004329" y="1428148"/>
                </a:lnTo>
                <a:lnTo>
                  <a:pt x="999036" y="1423916"/>
                </a:lnTo>
                <a:lnTo>
                  <a:pt x="993214" y="1419684"/>
                </a:lnTo>
                <a:lnTo>
                  <a:pt x="987392" y="1415981"/>
                </a:lnTo>
                <a:lnTo>
                  <a:pt x="981305" y="1412278"/>
                </a:lnTo>
                <a:lnTo>
                  <a:pt x="974953" y="1408575"/>
                </a:lnTo>
                <a:lnTo>
                  <a:pt x="968867" y="1405400"/>
                </a:lnTo>
                <a:lnTo>
                  <a:pt x="962250" y="1402755"/>
                </a:lnTo>
                <a:lnTo>
                  <a:pt x="955634" y="1399846"/>
                </a:lnTo>
                <a:lnTo>
                  <a:pt x="948754" y="1397730"/>
                </a:lnTo>
                <a:lnTo>
                  <a:pt x="941873" y="1395349"/>
                </a:lnTo>
                <a:lnTo>
                  <a:pt x="934992" y="1393762"/>
                </a:lnTo>
                <a:lnTo>
                  <a:pt x="927582" y="1392175"/>
                </a:lnTo>
                <a:lnTo>
                  <a:pt x="920172" y="1391117"/>
                </a:lnTo>
                <a:lnTo>
                  <a:pt x="913026" y="1390324"/>
                </a:lnTo>
                <a:lnTo>
                  <a:pt x="905352" y="1389795"/>
                </a:lnTo>
                <a:lnTo>
                  <a:pt x="897677" y="1389795"/>
                </a:lnTo>
                <a:lnTo>
                  <a:pt x="237122" y="1389795"/>
                </a:lnTo>
                <a:lnTo>
                  <a:pt x="229447" y="1389795"/>
                </a:lnTo>
                <a:close/>
                <a:moveTo>
                  <a:pt x="498856" y="1237704"/>
                </a:moveTo>
                <a:lnTo>
                  <a:pt x="494887" y="1237968"/>
                </a:lnTo>
                <a:lnTo>
                  <a:pt x="490917" y="1238497"/>
                </a:lnTo>
                <a:lnTo>
                  <a:pt x="487212" y="1239026"/>
                </a:lnTo>
                <a:lnTo>
                  <a:pt x="483507" y="1239820"/>
                </a:lnTo>
                <a:lnTo>
                  <a:pt x="479802" y="1240613"/>
                </a:lnTo>
                <a:lnTo>
                  <a:pt x="476097" y="1241671"/>
                </a:lnTo>
                <a:lnTo>
                  <a:pt x="472656" y="1243258"/>
                </a:lnTo>
                <a:lnTo>
                  <a:pt x="469216" y="1244581"/>
                </a:lnTo>
                <a:lnTo>
                  <a:pt x="466040" y="1246168"/>
                </a:lnTo>
                <a:lnTo>
                  <a:pt x="462600" y="1248019"/>
                </a:lnTo>
                <a:lnTo>
                  <a:pt x="459689" y="1249871"/>
                </a:lnTo>
                <a:lnTo>
                  <a:pt x="453337" y="1254103"/>
                </a:lnTo>
                <a:lnTo>
                  <a:pt x="447780" y="1258864"/>
                </a:lnTo>
                <a:lnTo>
                  <a:pt x="442751" y="1264154"/>
                </a:lnTo>
                <a:lnTo>
                  <a:pt x="437988" y="1269973"/>
                </a:lnTo>
                <a:lnTo>
                  <a:pt x="433753" y="1276057"/>
                </a:lnTo>
                <a:lnTo>
                  <a:pt x="431901" y="1279231"/>
                </a:lnTo>
                <a:lnTo>
                  <a:pt x="430048" y="1282405"/>
                </a:lnTo>
                <a:lnTo>
                  <a:pt x="428461" y="1285844"/>
                </a:lnTo>
                <a:lnTo>
                  <a:pt x="426873" y="1289547"/>
                </a:lnTo>
                <a:lnTo>
                  <a:pt x="425814" y="1292985"/>
                </a:lnTo>
                <a:lnTo>
                  <a:pt x="424755" y="1296424"/>
                </a:lnTo>
                <a:lnTo>
                  <a:pt x="423697" y="1300127"/>
                </a:lnTo>
                <a:lnTo>
                  <a:pt x="422903" y="1304095"/>
                </a:lnTo>
                <a:lnTo>
                  <a:pt x="422109" y="1307798"/>
                </a:lnTo>
                <a:lnTo>
                  <a:pt x="421580" y="1311765"/>
                </a:lnTo>
                <a:lnTo>
                  <a:pt x="712954" y="1311765"/>
                </a:lnTo>
                <a:lnTo>
                  <a:pt x="712690" y="1307798"/>
                </a:lnTo>
                <a:lnTo>
                  <a:pt x="712160" y="1304095"/>
                </a:lnTo>
                <a:lnTo>
                  <a:pt x="711367" y="1300127"/>
                </a:lnTo>
                <a:lnTo>
                  <a:pt x="710043" y="1296424"/>
                </a:lnTo>
                <a:lnTo>
                  <a:pt x="708985" y="1292985"/>
                </a:lnTo>
                <a:lnTo>
                  <a:pt x="707926" y="1289547"/>
                </a:lnTo>
                <a:lnTo>
                  <a:pt x="706603" y="1285844"/>
                </a:lnTo>
                <a:lnTo>
                  <a:pt x="704750" y="1282405"/>
                </a:lnTo>
                <a:lnTo>
                  <a:pt x="703163" y="1279231"/>
                </a:lnTo>
                <a:lnTo>
                  <a:pt x="701045" y="1276057"/>
                </a:lnTo>
                <a:lnTo>
                  <a:pt x="697076" y="1269973"/>
                </a:lnTo>
                <a:lnTo>
                  <a:pt x="692047" y="1264154"/>
                </a:lnTo>
                <a:lnTo>
                  <a:pt x="687019" y="1258864"/>
                </a:lnTo>
                <a:lnTo>
                  <a:pt x="681462" y="1254103"/>
                </a:lnTo>
                <a:lnTo>
                  <a:pt x="675375" y="1249871"/>
                </a:lnTo>
                <a:lnTo>
                  <a:pt x="672199" y="1248019"/>
                </a:lnTo>
                <a:lnTo>
                  <a:pt x="668759" y="1246168"/>
                </a:lnTo>
                <a:lnTo>
                  <a:pt x="665583" y="1244581"/>
                </a:lnTo>
                <a:lnTo>
                  <a:pt x="662142" y="1243258"/>
                </a:lnTo>
                <a:lnTo>
                  <a:pt x="658702" y="1241671"/>
                </a:lnTo>
                <a:lnTo>
                  <a:pt x="654997" y="1240613"/>
                </a:lnTo>
                <a:lnTo>
                  <a:pt x="651557" y="1239820"/>
                </a:lnTo>
                <a:lnTo>
                  <a:pt x="647587" y="1239026"/>
                </a:lnTo>
                <a:lnTo>
                  <a:pt x="643882" y="1238497"/>
                </a:lnTo>
                <a:lnTo>
                  <a:pt x="639912" y="1237968"/>
                </a:lnTo>
                <a:lnTo>
                  <a:pt x="635943" y="1237704"/>
                </a:lnTo>
                <a:lnTo>
                  <a:pt x="631973" y="1237704"/>
                </a:lnTo>
                <a:lnTo>
                  <a:pt x="502826" y="1237704"/>
                </a:lnTo>
                <a:lnTo>
                  <a:pt x="498856" y="1237704"/>
                </a:lnTo>
                <a:close/>
                <a:moveTo>
                  <a:pt x="1309156" y="1236662"/>
                </a:moveTo>
                <a:lnTo>
                  <a:pt x="1308892" y="1239042"/>
                </a:lnTo>
                <a:lnTo>
                  <a:pt x="1308362" y="1245124"/>
                </a:lnTo>
                <a:lnTo>
                  <a:pt x="1308098" y="1249355"/>
                </a:lnTo>
                <a:lnTo>
                  <a:pt x="1308362" y="1254380"/>
                </a:lnTo>
                <a:lnTo>
                  <a:pt x="1308892" y="1259668"/>
                </a:lnTo>
                <a:lnTo>
                  <a:pt x="1309685" y="1266015"/>
                </a:lnTo>
                <a:lnTo>
                  <a:pt x="1311273" y="1272361"/>
                </a:lnTo>
                <a:lnTo>
                  <a:pt x="1312861" y="1278443"/>
                </a:lnTo>
                <a:lnTo>
                  <a:pt x="1314978" y="1283997"/>
                </a:lnTo>
                <a:lnTo>
                  <a:pt x="1316566" y="1288492"/>
                </a:lnTo>
                <a:lnTo>
                  <a:pt x="1319212" y="1295103"/>
                </a:lnTo>
                <a:lnTo>
                  <a:pt x="1320800" y="1297747"/>
                </a:lnTo>
                <a:lnTo>
                  <a:pt x="1316831" y="1300392"/>
                </a:lnTo>
                <a:lnTo>
                  <a:pt x="1313390" y="1303301"/>
                </a:lnTo>
                <a:lnTo>
                  <a:pt x="1309950" y="1306474"/>
                </a:lnTo>
                <a:lnTo>
                  <a:pt x="1307039" y="1309647"/>
                </a:lnTo>
                <a:lnTo>
                  <a:pt x="1304128" y="1312821"/>
                </a:lnTo>
                <a:lnTo>
                  <a:pt x="1301482" y="1316258"/>
                </a:lnTo>
                <a:lnTo>
                  <a:pt x="1296189" y="1322869"/>
                </a:lnTo>
                <a:lnTo>
                  <a:pt x="1293807" y="1327100"/>
                </a:lnTo>
                <a:lnTo>
                  <a:pt x="1291161" y="1331331"/>
                </a:lnTo>
                <a:lnTo>
                  <a:pt x="1289044" y="1335298"/>
                </a:lnTo>
                <a:lnTo>
                  <a:pt x="1286927" y="1339529"/>
                </a:lnTo>
                <a:lnTo>
                  <a:pt x="1283751" y="1347462"/>
                </a:lnTo>
                <a:lnTo>
                  <a:pt x="1280840" y="1354602"/>
                </a:lnTo>
                <a:lnTo>
                  <a:pt x="1278988" y="1361477"/>
                </a:lnTo>
                <a:lnTo>
                  <a:pt x="1277135" y="1367030"/>
                </a:lnTo>
                <a:lnTo>
                  <a:pt x="1276341" y="1371526"/>
                </a:lnTo>
                <a:lnTo>
                  <a:pt x="1275812" y="1374170"/>
                </a:lnTo>
                <a:lnTo>
                  <a:pt x="1275812" y="1938747"/>
                </a:lnTo>
                <a:lnTo>
                  <a:pt x="1275547" y="1945887"/>
                </a:lnTo>
                <a:lnTo>
                  <a:pt x="1275547" y="1952498"/>
                </a:lnTo>
                <a:lnTo>
                  <a:pt x="1275018" y="1959373"/>
                </a:lnTo>
                <a:lnTo>
                  <a:pt x="1274489" y="1965984"/>
                </a:lnTo>
                <a:lnTo>
                  <a:pt x="1273430" y="1972595"/>
                </a:lnTo>
                <a:lnTo>
                  <a:pt x="1272636" y="1979471"/>
                </a:lnTo>
                <a:lnTo>
                  <a:pt x="1270255" y="1992428"/>
                </a:lnTo>
                <a:lnTo>
                  <a:pt x="1267344" y="2005386"/>
                </a:lnTo>
                <a:lnTo>
                  <a:pt x="1263639" y="2017815"/>
                </a:lnTo>
                <a:lnTo>
                  <a:pt x="1259405" y="2030243"/>
                </a:lnTo>
                <a:lnTo>
                  <a:pt x="1254641" y="2042672"/>
                </a:lnTo>
                <a:lnTo>
                  <a:pt x="1249348" y="2054307"/>
                </a:lnTo>
                <a:lnTo>
                  <a:pt x="1243526" y="2065678"/>
                </a:lnTo>
                <a:lnTo>
                  <a:pt x="1236910" y="2076784"/>
                </a:lnTo>
                <a:lnTo>
                  <a:pt x="1230295" y="2087891"/>
                </a:lnTo>
                <a:lnTo>
                  <a:pt x="1222620" y="2098204"/>
                </a:lnTo>
                <a:lnTo>
                  <a:pt x="1214946" y="2108253"/>
                </a:lnTo>
                <a:lnTo>
                  <a:pt x="1206477" y="2117772"/>
                </a:lnTo>
                <a:lnTo>
                  <a:pt x="1197744" y="2127028"/>
                </a:lnTo>
                <a:lnTo>
                  <a:pt x="1188482" y="2136019"/>
                </a:lnTo>
                <a:lnTo>
                  <a:pt x="1178690" y="2144216"/>
                </a:lnTo>
                <a:lnTo>
                  <a:pt x="1168899" y="2152414"/>
                </a:lnTo>
                <a:lnTo>
                  <a:pt x="1158049" y="2159554"/>
                </a:lnTo>
                <a:lnTo>
                  <a:pt x="1147463" y="2166694"/>
                </a:lnTo>
                <a:lnTo>
                  <a:pt x="1136084" y="2173040"/>
                </a:lnTo>
                <a:lnTo>
                  <a:pt x="1124705" y="2179122"/>
                </a:lnTo>
                <a:lnTo>
                  <a:pt x="1112796" y="2184411"/>
                </a:lnTo>
                <a:lnTo>
                  <a:pt x="1100887" y="2189171"/>
                </a:lnTo>
                <a:lnTo>
                  <a:pt x="1088449" y="2193402"/>
                </a:lnTo>
                <a:lnTo>
                  <a:pt x="1075747" y="2196840"/>
                </a:lnTo>
                <a:lnTo>
                  <a:pt x="1062780" y="2199748"/>
                </a:lnTo>
                <a:lnTo>
                  <a:pt x="1049813" y="2202128"/>
                </a:lnTo>
                <a:lnTo>
                  <a:pt x="1042932" y="2203186"/>
                </a:lnTo>
                <a:lnTo>
                  <a:pt x="1036581" y="2203715"/>
                </a:lnTo>
                <a:lnTo>
                  <a:pt x="1029700" y="2204244"/>
                </a:lnTo>
                <a:lnTo>
                  <a:pt x="1022820" y="2204773"/>
                </a:lnTo>
                <a:lnTo>
                  <a:pt x="1015939" y="2205037"/>
                </a:lnTo>
                <a:lnTo>
                  <a:pt x="1009323" y="2205037"/>
                </a:lnTo>
                <a:lnTo>
                  <a:pt x="29110" y="2205037"/>
                </a:lnTo>
                <a:lnTo>
                  <a:pt x="26199" y="2205037"/>
                </a:lnTo>
                <a:lnTo>
                  <a:pt x="23288" y="2204508"/>
                </a:lnTo>
                <a:lnTo>
                  <a:pt x="20377" y="2203979"/>
                </a:lnTo>
                <a:lnTo>
                  <a:pt x="17996" y="2202922"/>
                </a:lnTo>
                <a:lnTo>
                  <a:pt x="15349" y="2201864"/>
                </a:lnTo>
                <a:lnTo>
                  <a:pt x="12967" y="2200277"/>
                </a:lnTo>
                <a:lnTo>
                  <a:pt x="10586" y="2198691"/>
                </a:lnTo>
                <a:lnTo>
                  <a:pt x="8733" y="2196840"/>
                </a:lnTo>
                <a:lnTo>
                  <a:pt x="6616" y="2194460"/>
                </a:lnTo>
                <a:lnTo>
                  <a:pt x="5028" y="2192344"/>
                </a:lnTo>
                <a:lnTo>
                  <a:pt x="3705" y="2189964"/>
                </a:lnTo>
                <a:lnTo>
                  <a:pt x="2117" y="2187584"/>
                </a:lnTo>
                <a:lnTo>
                  <a:pt x="1323" y="2184675"/>
                </a:lnTo>
                <a:lnTo>
                  <a:pt x="529" y="2181767"/>
                </a:lnTo>
                <a:lnTo>
                  <a:pt x="264" y="2179122"/>
                </a:lnTo>
                <a:lnTo>
                  <a:pt x="0" y="2175949"/>
                </a:lnTo>
                <a:lnTo>
                  <a:pt x="264" y="2173040"/>
                </a:lnTo>
                <a:lnTo>
                  <a:pt x="529" y="2170131"/>
                </a:lnTo>
                <a:lnTo>
                  <a:pt x="1323" y="2167487"/>
                </a:lnTo>
                <a:lnTo>
                  <a:pt x="2117" y="2164843"/>
                </a:lnTo>
                <a:lnTo>
                  <a:pt x="3705" y="2162198"/>
                </a:lnTo>
                <a:lnTo>
                  <a:pt x="5028" y="2159554"/>
                </a:lnTo>
                <a:lnTo>
                  <a:pt x="6616" y="2157438"/>
                </a:lnTo>
                <a:lnTo>
                  <a:pt x="8733" y="2155587"/>
                </a:lnTo>
                <a:lnTo>
                  <a:pt x="10586" y="2153472"/>
                </a:lnTo>
                <a:lnTo>
                  <a:pt x="12967" y="2151885"/>
                </a:lnTo>
                <a:lnTo>
                  <a:pt x="15349" y="2150298"/>
                </a:lnTo>
                <a:lnTo>
                  <a:pt x="17996" y="2149241"/>
                </a:lnTo>
                <a:lnTo>
                  <a:pt x="20377" y="2148183"/>
                </a:lnTo>
                <a:lnTo>
                  <a:pt x="23288" y="2147654"/>
                </a:lnTo>
                <a:lnTo>
                  <a:pt x="26199" y="2147125"/>
                </a:lnTo>
                <a:lnTo>
                  <a:pt x="29110" y="2147125"/>
                </a:lnTo>
                <a:lnTo>
                  <a:pt x="1009323" y="2147125"/>
                </a:lnTo>
                <a:lnTo>
                  <a:pt x="1019909" y="2146861"/>
                </a:lnTo>
                <a:lnTo>
                  <a:pt x="1030230" y="2145803"/>
                </a:lnTo>
                <a:lnTo>
                  <a:pt x="1041080" y="2144481"/>
                </a:lnTo>
                <a:lnTo>
                  <a:pt x="1051136" y="2142630"/>
                </a:lnTo>
                <a:lnTo>
                  <a:pt x="1061192" y="2140250"/>
                </a:lnTo>
                <a:lnTo>
                  <a:pt x="1070983" y="2137605"/>
                </a:lnTo>
                <a:lnTo>
                  <a:pt x="1080775" y="2134432"/>
                </a:lnTo>
                <a:lnTo>
                  <a:pt x="1090037" y="2130465"/>
                </a:lnTo>
                <a:lnTo>
                  <a:pt x="1099300" y="2126234"/>
                </a:lnTo>
                <a:lnTo>
                  <a:pt x="1108297" y="2121739"/>
                </a:lnTo>
                <a:lnTo>
                  <a:pt x="1117030" y="2116715"/>
                </a:lnTo>
                <a:lnTo>
                  <a:pt x="1125499" y="2111426"/>
                </a:lnTo>
                <a:lnTo>
                  <a:pt x="1133702" y="2105608"/>
                </a:lnTo>
                <a:lnTo>
                  <a:pt x="1141641" y="2099262"/>
                </a:lnTo>
                <a:lnTo>
                  <a:pt x="1149051" y="2092915"/>
                </a:lnTo>
                <a:lnTo>
                  <a:pt x="1156461" y="2085775"/>
                </a:lnTo>
                <a:lnTo>
                  <a:pt x="1163342" y="2078900"/>
                </a:lnTo>
                <a:lnTo>
                  <a:pt x="1169957" y="2071231"/>
                </a:lnTo>
                <a:lnTo>
                  <a:pt x="1176044" y="2063298"/>
                </a:lnTo>
                <a:lnTo>
                  <a:pt x="1181866" y="2055365"/>
                </a:lnTo>
                <a:lnTo>
                  <a:pt x="1187423" y="2046638"/>
                </a:lnTo>
                <a:lnTo>
                  <a:pt x="1192452" y="2037912"/>
                </a:lnTo>
                <a:lnTo>
                  <a:pt x="1196950" y="2029185"/>
                </a:lnTo>
                <a:lnTo>
                  <a:pt x="1201185" y="2019930"/>
                </a:lnTo>
                <a:lnTo>
                  <a:pt x="1204625" y="2010410"/>
                </a:lnTo>
                <a:lnTo>
                  <a:pt x="1208065" y="2000890"/>
                </a:lnTo>
                <a:lnTo>
                  <a:pt x="1210976" y="1990577"/>
                </a:lnTo>
                <a:lnTo>
                  <a:pt x="1213093" y="1980793"/>
                </a:lnTo>
                <a:lnTo>
                  <a:pt x="1215210" y="1970480"/>
                </a:lnTo>
                <a:lnTo>
                  <a:pt x="1216269" y="1960167"/>
                </a:lnTo>
                <a:lnTo>
                  <a:pt x="1217063" y="1949325"/>
                </a:lnTo>
                <a:lnTo>
                  <a:pt x="1217327" y="1938747"/>
                </a:lnTo>
                <a:lnTo>
                  <a:pt x="1217327" y="1372319"/>
                </a:lnTo>
                <a:lnTo>
                  <a:pt x="1217592" y="1369146"/>
                </a:lnTo>
                <a:lnTo>
                  <a:pt x="1218121" y="1364386"/>
                </a:lnTo>
                <a:lnTo>
                  <a:pt x="1219180" y="1359891"/>
                </a:lnTo>
                <a:lnTo>
                  <a:pt x="1220503" y="1354337"/>
                </a:lnTo>
                <a:lnTo>
                  <a:pt x="1222091" y="1347462"/>
                </a:lnTo>
                <a:lnTo>
                  <a:pt x="1224473" y="1339529"/>
                </a:lnTo>
                <a:lnTo>
                  <a:pt x="1227384" y="1330538"/>
                </a:lnTo>
                <a:lnTo>
                  <a:pt x="1231088" y="1321283"/>
                </a:lnTo>
                <a:lnTo>
                  <a:pt x="1235852" y="1311234"/>
                </a:lnTo>
                <a:lnTo>
                  <a:pt x="1238498" y="1306210"/>
                </a:lnTo>
                <a:lnTo>
                  <a:pt x="1241409" y="1300921"/>
                </a:lnTo>
                <a:lnTo>
                  <a:pt x="1244585" y="1295632"/>
                </a:lnTo>
                <a:lnTo>
                  <a:pt x="1248025" y="1290343"/>
                </a:lnTo>
                <a:lnTo>
                  <a:pt x="1251995" y="1285054"/>
                </a:lnTo>
                <a:lnTo>
                  <a:pt x="1255964" y="1279766"/>
                </a:lnTo>
                <a:lnTo>
                  <a:pt x="1260463" y="1274741"/>
                </a:lnTo>
                <a:lnTo>
                  <a:pt x="1264962" y="1269188"/>
                </a:lnTo>
                <a:lnTo>
                  <a:pt x="1269990" y="1264164"/>
                </a:lnTo>
                <a:lnTo>
                  <a:pt x="1275283" y="1259404"/>
                </a:lnTo>
                <a:lnTo>
                  <a:pt x="1280840" y="1254644"/>
                </a:lnTo>
                <a:lnTo>
                  <a:pt x="1286927" y="1249884"/>
                </a:lnTo>
                <a:lnTo>
                  <a:pt x="1293278" y="1245389"/>
                </a:lnTo>
                <a:lnTo>
                  <a:pt x="1299894" y="1241158"/>
                </a:lnTo>
                <a:lnTo>
                  <a:pt x="1304393" y="1239042"/>
                </a:lnTo>
                <a:lnTo>
                  <a:pt x="1309156" y="1236662"/>
                </a:lnTo>
                <a:close/>
                <a:moveTo>
                  <a:pt x="1393825" y="1187450"/>
                </a:moveTo>
                <a:lnTo>
                  <a:pt x="1577975" y="1187450"/>
                </a:lnTo>
                <a:lnTo>
                  <a:pt x="1584060" y="1187715"/>
                </a:lnTo>
                <a:lnTo>
                  <a:pt x="1589881" y="1188511"/>
                </a:lnTo>
                <a:lnTo>
                  <a:pt x="1595437" y="1190102"/>
                </a:lnTo>
                <a:lnTo>
                  <a:pt x="1600729" y="1192223"/>
                </a:lnTo>
                <a:lnTo>
                  <a:pt x="1605756" y="1194345"/>
                </a:lnTo>
                <a:lnTo>
                  <a:pt x="1610518" y="1197527"/>
                </a:lnTo>
                <a:lnTo>
                  <a:pt x="1615281" y="1200974"/>
                </a:lnTo>
                <a:lnTo>
                  <a:pt x="1619250" y="1204422"/>
                </a:lnTo>
                <a:lnTo>
                  <a:pt x="1623218" y="1208665"/>
                </a:lnTo>
                <a:lnTo>
                  <a:pt x="1626658" y="1213173"/>
                </a:lnTo>
                <a:lnTo>
                  <a:pt x="1629568" y="1217946"/>
                </a:lnTo>
                <a:lnTo>
                  <a:pt x="1631950" y="1223515"/>
                </a:lnTo>
                <a:lnTo>
                  <a:pt x="1633802" y="1228818"/>
                </a:lnTo>
                <a:lnTo>
                  <a:pt x="1635389" y="1234387"/>
                </a:lnTo>
                <a:lnTo>
                  <a:pt x="1636183" y="1240221"/>
                </a:lnTo>
                <a:lnTo>
                  <a:pt x="1636712" y="1246320"/>
                </a:lnTo>
                <a:lnTo>
                  <a:pt x="1636183" y="1252154"/>
                </a:lnTo>
                <a:lnTo>
                  <a:pt x="1635389" y="1257988"/>
                </a:lnTo>
                <a:lnTo>
                  <a:pt x="1633802" y="1263557"/>
                </a:lnTo>
                <a:lnTo>
                  <a:pt x="1631950" y="1269126"/>
                </a:lnTo>
                <a:lnTo>
                  <a:pt x="1629568" y="1274164"/>
                </a:lnTo>
                <a:lnTo>
                  <a:pt x="1626658" y="1279203"/>
                </a:lnTo>
                <a:lnTo>
                  <a:pt x="1623218" y="1283711"/>
                </a:lnTo>
                <a:lnTo>
                  <a:pt x="1619250" y="1287954"/>
                </a:lnTo>
                <a:lnTo>
                  <a:pt x="1615281" y="1291401"/>
                </a:lnTo>
                <a:lnTo>
                  <a:pt x="1610518" y="1294848"/>
                </a:lnTo>
                <a:lnTo>
                  <a:pt x="1605756" y="1298030"/>
                </a:lnTo>
                <a:lnTo>
                  <a:pt x="1600729" y="1300152"/>
                </a:lnTo>
                <a:lnTo>
                  <a:pt x="1595437" y="1302273"/>
                </a:lnTo>
                <a:lnTo>
                  <a:pt x="1589881" y="1303864"/>
                </a:lnTo>
                <a:lnTo>
                  <a:pt x="1584060" y="1304660"/>
                </a:lnTo>
                <a:lnTo>
                  <a:pt x="1577975" y="1304925"/>
                </a:lnTo>
                <a:lnTo>
                  <a:pt x="1393825" y="1304925"/>
                </a:lnTo>
                <a:lnTo>
                  <a:pt x="1387739" y="1304660"/>
                </a:lnTo>
                <a:lnTo>
                  <a:pt x="1381654" y="1303864"/>
                </a:lnTo>
                <a:lnTo>
                  <a:pt x="1376098" y="1302273"/>
                </a:lnTo>
                <a:lnTo>
                  <a:pt x="1370806" y="1300152"/>
                </a:lnTo>
                <a:lnTo>
                  <a:pt x="1365779" y="1298030"/>
                </a:lnTo>
                <a:lnTo>
                  <a:pt x="1361016" y="1294848"/>
                </a:lnTo>
                <a:lnTo>
                  <a:pt x="1356518" y="1291401"/>
                </a:lnTo>
                <a:lnTo>
                  <a:pt x="1352285" y="1287954"/>
                </a:lnTo>
                <a:lnTo>
                  <a:pt x="1348316" y="1283711"/>
                </a:lnTo>
                <a:lnTo>
                  <a:pt x="1344877" y="1279203"/>
                </a:lnTo>
                <a:lnTo>
                  <a:pt x="1342231" y="1274164"/>
                </a:lnTo>
                <a:lnTo>
                  <a:pt x="1339585" y="1269126"/>
                </a:lnTo>
                <a:lnTo>
                  <a:pt x="1337733" y="1263557"/>
                </a:lnTo>
                <a:lnTo>
                  <a:pt x="1336146" y="1257988"/>
                </a:lnTo>
                <a:lnTo>
                  <a:pt x="1335352" y="1252154"/>
                </a:lnTo>
                <a:lnTo>
                  <a:pt x="1335087" y="1246320"/>
                </a:lnTo>
                <a:lnTo>
                  <a:pt x="1335352" y="1240221"/>
                </a:lnTo>
                <a:lnTo>
                  <a:pt x="1336146" y="1234387"/>
                </a:lnTo>
                <a:lnTo>
                  <a:pt x="1337733" y="1228818"/>
                </a:lnTo>
                <a:lnTo>
                  <a:pt x="1339585" y="1223515"/>
                </a:lnTo>
                <a:lnTo>
                  <a:pt x="1342231" y="1217946"/>
                </a:lnTo>
                <a:lnTo>
                  <a:pt x="1344877" y="1213173"/>
                </a:lnTo>
                <a:lnTo>
                  <a:pt x="1348316" y="1208665"/>
                </a:lnTo>
                <a:lnTo>
                  <a:pt x="1352285" y="1204422"/>
                </a:lnTo>
                <a:lnTo>
                  <a:pt x="1356518" y="1200974"/>
                </a:lnTo>
                <a:lnTo>
                  <a:pt x="1361016" y="1197527"/>
                </a:lnTo>
                <a:lnTo>
                  <a:pt x="1365779" y="1194345"/>
                </a:lnTo>
                <a:lnTo>
                  <a:pt x="1370806" y="1192223"/>
                </a:lnTo>
                <a:lnTo>
                  <a:pt x="1376098" y="1190102"/>
                </a:lnTo>
                <a:lnTo>
                  <a:pt x="1381654" y="1188511"/>
                </a:lnTo>
                <a:lnTo>
                  <a:pt x="1387739" y="1187715"/>
                </a:lnTo>
                <a:lnTo>
                  <a:pt x="1393825" y="1187450"/>
                </a:lnTo>
                <a:close/>
                <a:moveTo>
                  <a:pt x="495945" y="1179512"/>
                </a:moveTo>
                <a:lnTo>
                  <a:pt x="502826" y="1179512"/>
                </a:lnTo>
                <a:lnTo>
                  <a:pt x="631973" y="1179512"/>
                </a:lnTo>
                <a:lnTo>
                  <a:pt x="639118" y="1179512"/>
                </a:lnTo>
                <a:lnTo>
                  <a:pt x="645734" y="1180041"/>
                </a:lnTo>
                <a:lnTo>
                  <a:pt x="652615" y="1180835"/>
                </a:lnTo>
                <a:lnTo>
                  <a:pt x="659231" y="1181893"/>
                </a:lnTo>
                <a:lnTo>
                  <a:pt x="666112" y="1183744"/>
                </a:lnTo>
                <a:lnTo>
                  <a:pt x="672199" y="1185331"/>
                </a:lnTo>
                <a:lnTo>
                  <a:pt x="678815" y="1187183"/>
                </a:lnTo>
                <a:lnTo>
                  <a:pt x="684902" y="1189828"/>
                </a:lnTo>
                <a:lnTo>
                  <a:pt x="690724" y="1192473"/>
                </a:lnTo>
                <a:lnTo>
                  <a:pt x="696546" y="1195118"/>
                </a:lnTo>
                <a:lnTo>
                  <a:pt x="702633" y="1198557"/>
                </a:lnTo>
                <a:lnTo>
                  <a:pt x="707926" y="1201995"/>
                </a:lnTo>
                <a:lnTo>
                  <a:pt x="713219" y="1205434"/>
                </a:lnTo>
                <a:lnTo>
                  <a:pt x="718512" y="1209401"/>
                </a:lnTo>
                <a:lnTo>
                  <a:pt x="723540" y="1213369"/>
                </a:lnTo>
                <a:lnTo>
                  <a:pt x="728304" y="1217866"/>
                </a:lnTo>
                <a:lnTo>
                  <a:pt x="732803" y="1222362"/>
                </a:lnTo>
                <a:lnTo>
                  <a:pt x="737302" y="1227123"/>
                </a:lnTo>
                <a:lnTo>
                  <a:pt x="741271" y="1232149"/>
                </a:lnTo>
                <a:lnTo>
                  <a:pt x="745241" y="1237704"/>
                </a:lnTo>
                <a:lnTo>
                  <a:pt x="749211" y="1242994"/>
                </a:lnTo>
                <a:lnTo>
                  <a:pt x="752651" y="1248284"/>
                </a:lnTo>
                <a:lnTo>
                  <a:pt x="755562" y="1254103"/>
                </a:lnTo>
                <a:lnTo>
                  <a:pt x="758473" y="1259922"/>
                </a:lnTo>
                <a:lnTo>
                  <a:pt x="761385" y="1266006"/>
                </a:lnTo>
                <a:lnTo>
                  <a:pt x="763502" y="1272089"/>
                </a:lnTo>
                <a:lnTo>
                  <a:pt x="765884" y="1278173"/>
                </a:lnTo>
                <a:lnTo>
                  <a:pt x="767471" y="1284786"/>
                </a:lnTo>
                <a:lnTo>
                  <a:pt x="768795" y="1291398"/>
                </a:lnTo>
                <a:lnTo>
                  <a:pt x="770382" y="1298011"/>
                </a:lnTo>
                <a:lnTo>
                  <a:pt x="771176" y="1304624"/>
                </a:lnTo>
                <a:lnTo>
                  <a:pt x="771706" y="1311765"/>
                </a:lnTo>
                <a:lnTo>
                  <a:pt x="942137" y="1311765"/>
                </a:lnTo>
                <a:lnTo>
                  <a:pt x="951135" y="1312030"/>
                </a:lnTo>
                <a:lnTo>
                  <a:pt x="960133" y="1312823"/>
                </a:lnTo>
                <a:lnTo>
                  <a:pt x="969131" y="1313881"/>
                </a:lnTo>
                <a:lnTo>
                  <a:pt x="977865" y="1315997"/>
                </a:lnTo>
                <a:lnTo>
                  <a:pt x="986862" y="1318113"/>
                </a:lnTo>
                <a:lnTo>
                  <a:pt x="995331" y="1321023"/>
                </a:lnTo>
                <a:lnTo>
                  <a:pt x="1004064" y="1323933"/>
                </a:lnTo>
                <a:lnTo>
                  <a:pt x="1012533" y="1327636"/>
                </a:lnTo>
                <a:lnTo>
                  <a:pt x="1020472" y="1331868"/>
                </a:lnTo>
                <a:lnTo>
                  <a:pt x="1028676" y="1336100"/>
                </a:lnTo>
                <a:lnTo>
                  <a:pt x="1036616" y="1341125"/>
                </a:lnTo>
                <a:lnTo>
                  <a:pt x="1044555" y="1346151"/>
                </a:lnTo>
                <a:lnTo>
                  <a:pt x="1051965" y="1351970"/>
                </a:lnTo>
                <a:lnTo>
                  <a:pt x="1059375" y="1357789"/>
                </a:lnTo>
                <a:lnTo>
                  <a:pt x="1066256" y="1363873"/>
                </a:lnTo>
                <a:lnTo>
                  <a:pt x="1073137" y="1370486"/>
                </a:lnTo>
                <a:lnTo>
                  <a:pt x="1079488" y="1377098"/>
                </a:lnTo>
                <a:lnTo>
                  <a:pt x="1085840" y="1384240"/>
                </a:lnTo>
                <a:lnTo>
                  <a:pt x="1091662" y="1391382"/>
                </a:lnTo>
                <a:lnTo>
                  <a:pt x="1097220" y="1399052"/>
                </a:lnTo>
                <a:lnTo>
                  <a:pt x="1102248" y="1406723"/>
                </a:lnTo>
                <a:lnTo>
                  <a:pt x="1107012" y="1414394"/>
                </a:lnTo>
                <a:lnTo>
                  <a:pt x="1111510" y="1422593"/>
                </a:lnTo>
                <a:lnTo>
                  <a:pt x="1115745" y="1431058"/>
                </a:lnTo>
                <a:lnTo>
                  <a:pt x="1119450" y="1439522"/>
                </a:lnTo>
                <a:lnTo>
                  <a:pt x="1122626" y="1447986"/>
                </a:lnTo>
                <a:lnTo>
                  <a:pt x="1125272" y="1456450"/>
                </a:lnTo>
                <a:lnTo>
                  <a:pt x="1127654" y="1465179"/>
                </a:lnTo>
                <a:lnTo>
                  <a:pt x="1129242" y="1474172"/>
                </a:lnTo>
                <a:lnTo>
                  <a:pt x="1130565" y="1482901"/>
                </a:lnTo>
                <a:lnTo>
                  <a:pt x="1131624" y="1491894"/>
                </a:lnTo>
                <a:lnTo>
                  <a:pt x="1131888" y="1500887"/>
                </a:lnTo>
                <a:lnTo>
                  <a:pt x="1131888" y="1913782"/>
                </a:lnTo>
                <a:lnTo>
                  <a:pt x="1131624" y="1922510"/>
                </a:lnTo>
                <a:lnTo>
                  <a:pt x="1130830" y="1931239"/>
                </a:lnTo>
                <a:lnTo>
                  <a:pt x="1129771" y="1939968"/>
                </a:lnTo>
                <a:lnTo>
                  <a:pt x="1128183" y="1948696"/>
                </a:lnTo>
                <a:lnTo>
                  <a:pt x="1126066" y="1957161"/>
                </a:lnTo>
                <a:lnTo>
                  <a:pt x="1123949" y="1965360"/>
                </a:lnTo>
                <a:lnTo>
                  <a:pt x="1121038" y="1973560"/>
                </a:lnTo>
                <a:lnTo>
                  <a:pt x="1118127" y="1981231"/>
                </a:lnTo>
                <a:lnTo>
                  <a:pt x="1114686" y="1988901"/>
                </a:lnTo>
                <a:lnTo>
                  <a:pt x="1110717" y="1996572"/>
                </a:lnTo>
                <a:lnTo>
                  <a:pt x="1106482" y="2003714"/>
                </a:lnTo>
                <a:lnTo>
                  <a:pt x="1101983" y="2010855"/>
                </a:lnTo>
                <a:lnTo>
                  <a:pt x="1097220" y="2017468"/>
                </a:lnTo>
                <a:lnTo>
                  <a:pt x="1092191" y="2024345"/>
                </a:lnTo>
                <a:lnTo>
                  <a:pt x="1086634" y="2030429"/>
                </a:lnTo>
                <a:lnTo>
                  <a:pt x="1081076" y="2036513"/>
                </a:lnTo>
                <a:lnTo>
                  <a:pt x="1074725" y="2042332"/>
                </a:lnTo>
                <a:lnTo>
                  <a:pt x="1068638" y="2047886"/>
                </a:lnTo>
                <a:lnTo>
                  <a:pt x="1061757" y="2052912"/>
                </a:lnTo>
                <a:lnTo>
                  <a:pt x="1055141" y="2057673"/>
                </a:lnTo>
                <a:lnTo>
                  <a:pt x="1047996" y="2062170"/>
                </a:lnTo>
                <a:lnTo>
                  <a:pt x="1040850" y="2066402"/>
                </a:lnTo>
                <a:lnTo>
                  <a:pt x="1033175" y="2070369"/>
                </a:lnTo>
                <a:lnTo>
                  <a:pt x="1025501" y="2073808"/>
                </a:lnTo>
                <a:lnTo>
                  <a:pt x="1017826" y="2076717"/>
                </a:lnTo>
                <a:lnTo>
                  <a:pt x="1009622" y="2079627"/>
                </a:lnTo>
                <a:lnTo>
                  <a:pt x="1001418" y="2081743"/>
                </a:lnTo>
                <a:lnTo>
                  <a:pt x="992949" y="2083859"/>
                </a:lnTo>
                <a:lnTo>
                  <a:pt x="984216" y="2085446"/>
                </a:lnTo>
                <a:lnTo>
                  <a:pt x="975483" y="2086504"/>
                </a:lnTo>
                <a:lnTo>
                  <a:pt x="967014" y="2087298"/>
                </a:lnTo>
                <a:lnTo>
                  <a:pt x="958016" y="2087562"/>
                </a:lnTo>
                <a:lnTo>
                  <a:pt x="177047" y="2087562"/>
                </a:lnTo>
                <a:lnTo>
                  <a:pt x="168049" y="2087298"/>
                </a:lnTo>
                <a:lnTo>
                  <a:pt x="159316" y="2086504"/>
                </a:lnTo>
                <a:lnTo>
                  <a:pt x="150583" y="2085446"/>
                </a:lnTo>
                <a:lnTo>
                  <a:pt x="141849" y="2083859"/>
                </a:lnTo>
                <a:lnTo>
                  <a:pt x="133381" y="2081743"/>
                </a:lnTo>
                <a:lnTo>
                  <a:pt x="125177" y="2079627"/>
                </a:lnTo>
                <a:lnTo>
                  <a:pt x="117237" y="2076717"/>
                </a:lnTo>
                <a:lnTo>
                  <a:pt x="109298" y="2073808"/>
                </a:lnTo>
                <a:lnTo>
                  <a:pt x="101623" y="2070369"/>
                </a:lnTo>
                <a:lnTo>
                  <a:pt x="94213" y="2066402"/>
                </a:lnTo>
                <a:lnTo>
                  <a:pt x="86803" y="2062170"/>
                </a:lnTo>
                <a:lnTo>
                  <a:pt x="79922" y="2057673"/>
                </a:lnTo>
                <a:lnTo>
                  <a:pt x="73042" y="2052912"/>
                </a:lnTo>
                <a:lnTo>
                  <a:pt x="66426" y="2047886"/>
                </a:lnTo>
                <a:lnTo>
                  <a:pt x="60074" y="2042332"/>
                </a:lnTo>
                <a:lnTo>
                  <a:pt x="53987" y="2036513"/>
                </a:lnTo>
                <a:lnTo>
                  <a:pt x="48430" y="2030429"/>
                </a:lnTo>
                <a:lnTo>
                  <a:pt x="42607" y="2024345"/>
                </a:lnTo>
                <a:lnTo>
                  <a:pt x="37579" y="2017468"/>
                </a:lnTo>
                <a:lnTo>
                  <a:pt x="32816" y="2010855"/>
                </a:lnTo>
                <a:lnTo>
                  <a:pt x="28317" y="2003714"/>
                </a:lnTo>
                <a:lnTo>
                  <a:pt x="24082" y="1996572"/>
                </a:lnTo>
                <a:lnTo>
                  <a:pt x="20113" y="1988901"/>
                </a:lnTo>
                <a:lnTo>
                  <a:pt x="16937" y="1981231"/>
                </a:lnTo>
                <a:lnTo>
                  <a:pt x="13761" y="1973560"/>
                </a:lnTo>
                <a:lnTo>
                  <a:pt x="10850" y="1965360"/>
                </a:lnTo>
                <a:lnTo>
                  <a:pt x="8733" y="1957161"/>
                </a:lnTo>
                <a:lnTo>
                  <a:pt x="6880" y="1948696"/>
                </a:lnTo>
                <a:lnTo>
                  <a:pt x="5028" y="1939968"/>
                </a:lnTo>
                <a:lnTo>
                  <a:pt x="3969" y="1931239"/>
                </a:lnTo>
                <a:lnTo>
                  <a:pt x="3440" y="1922510"/>
                </a:lnTo>
                <a:lnTo>
                  <a:pt x="3175" y="1913782"/>
                </a:lnTo>
                <a:lnTo>
                  <a:pt x="3175" y="1500887"/>
                </a:lnTo>
                <a:lnTo>
                  <a:pt x="3440" y="1491894"/>
                </a:lnTo>
                <a:lnTo>
                  <a:pt x="4234" y="1482901"/>
                </a:lnTo>
                <a:lnTo>
                  <a:pt x="5557" y="1474172"/>
                </a:lnTo>
                <a:lnTo>
                  <a:pt x="7410" y="1465179"/>
                </a:lnTo>
                <a:lnTo>
                  <a:pt x="9527" y="1456450"/>
                </a:lnTo>
                <a:lnTo>
                  <a:pt x="12438" y="1447986"/>
                </a:lnTo>
                <a:lnTo>
                  <a:pt x="15349" y="1439522"/>
                </a:lnTo>
                <a:lnTo>
                  <a:pt x="19054" y="1431058"/>
                </a:lnTo>
                <a:lnTo>
                  <a:pt x="23288" y="1422593"/>
                </a:lnTo>
                <a:lnTo>
                  <a:pt x="27787" y="1414394"/>
                </a:lnTo>
                <a:lnTo>
                  <a:pt x="32551" y="1406723"/>
                </a:lnTo>
                <a:lnTo>
                  <a:pt x="37579" y="1399052"/>
                </a:lnTo>
                <a:lnTo>
                  <a:pt x="43401" y="1391382"/>
                </a:lnTo>
                <a:lnTo>
                  <a:pt x="49224" y="1384240"/>
                </a:lnTo>
                <a:lnTo>
                  <a:pt x="55310" y="1377098"/>
                </a:lnTo>
                <a:lnTo>
                  <a:pt x="61927" y="1370486"/>
                </a:lnTo>
                <a:lnTo>
                  <a:pt x="68543" y="1363873"/>
                </a:lnTo>
                <a:lnTo>
                  <a:pt x="75688" y="1357789"/>
                </a:lnTo>
                <a:lnTo>
                  <a:pt x="82834" y="1351970"/>
                </a:lnTo>
                <a:lnTo>
                  <a:pt x="90508" y="1346151"/>
                </a:lnTo>
                <a:lnTo>
                  <a:pt x="98183" y="1341125"/>
                </a:lnTo>
                <a:lnTo>
                  <a:pt x="106122" y="1336100"/>
                </a:lnTo>
                <a:lnTo>
                  <a:pt x="114062" y="1331868"/>
                </a:lnTo>
                <a:lnTo>
                  <a:pt x="122530" y="1327636"/>
                </a:lnTo>
                <a:lnTo>
                  <a:pt x="130999" y="1323933"/>
                </a:lnTo>
                <a:lnTo>
                  <a:pt x="139468" y="1321023"/>
                </a:lnTo>
                <a:lnTo>
                  <a:pt x="147936" y="1318113"/>
                </a:lnTo>
                <a:lnTo>
                  <a:pt x="156670" y="1315997"/>
                </a:lnTo>
                <a:lnTo>
                  <a:pt x="165668" y="1313881"/>
                </a:lnTo>
                <a:lnTo>
                  <a:pt x="174666" y="1312823"/>
                </a:lnTo>
                <a:lnTo>
                  <a:pt x="183399" y="1312030"/>
                </a:lnTo>
                <a:lnTo>
                  <a:pt x="192397" y="1311765"/>
                </a:lnTo>
                <a:lnTo>
                  <a:pt x="363358" y="1311765"/>
                </a:lnTo>
                <a:lnTo>
                  <a:pt x="363887" y="1304624"/>
                </a:lnTo>
                <a:lnTo>
                  <a:pt x="364681" y="1298011"/>
                </a:lnTo>
                <a:lnTo>
                  <a:pt x="366004" y="1291398"/>
                </a:lnTo>
                <a:lnTo>
                  <a:pt x="367327" y="1284786"/>
                </a:lnTo>
                <a:lnTo>
                  <a:pt x="369180" y="1278173"/>
                </a:lnTo>
                <a:lnTo>
                  <a:pt x="371297" y="1272089"/>
                </a:lnTo>
                <a:lnTo>
                  <a:pt x="373679" y="1266006"/>
                </a:lnTo>
                <a:lnTo>
                  <a:pt x="376061" y="1259922"/>
                </a:lnTo>
                <a:lnTo>
                  <a:pt x="379236" y="1254103"/>
                </a:lnTo>
                <a:lnTo>
                  <a:pt x="382412" y="1248284"/>
                </a:lnTo>
                <a:lnTo>
                  <a:pt x="385588" y="1242994"/>
                </a:lnTo>
                <a:lnTo>
                  <a:pt x="389293" y="1237704"/>
                </a:lnTo>
                <a:lnTo>
                  <a:pt x="393263" y="1232149"/>
                </a:lnTo>
                <a:lnTo>
                  <a:pt x="397497" y="1227123"/>
                </a:lnTo>
                <a:lnTo>
                  <a:pt x="401996" y="1222362"/>
                </a:lnTo>
                <a:lnTo>
                  <a:pt x="406495" y="1217866"/>
                </a:lnTo>
                <a:lnTo>
                  <a:pt x="411259" y="1213369"/>
                </a:lnTo>
                <a:lnTo>
                  <a:pt x="416287" y="1209401"/>
                </a:lnTo>
                <a:lnTo>
                  <a:pt x="421315" y="1205434"/>
                </a:lnTo>
                <a:lnTo>
                  <a:pt x="426873" y="1201995"/>
                </a:lnTo>
                <a:lnTo>
                  <a:pt x="432430" y="1198557"/>
                </a:lnTo>
                <a:lnTo>
                  <a:pt x="438252" y="1195118"/>
                </a:lnTo>
                <a:lnTo>
                  <a:pt x="443810" y="1192473"/>
                </a:lnTo>
                <a:lnTo>
                  <a:pt x="450161" y="1189828"/>
                </a:lnTo>
                <a:lnTo>
                  <a:pt x="456248" y="1187183"/>
                </a:lnTo>
                <a:lnTo>
                  <a:pt x="462335" y="1185331"/>
                </a:lnTo>
                <a:lnTo>
                  <a:pt x="468951" y="1183744"/>
                </a:lnTo>
                <a:lnTo>
                  <a:pt x="475567" y="1181893"/>
                </a:lnTo>
                <a:lnTo>
                  <a:pt x="482184" y="1180835"/>
                </a:lnTo>
                <a:lnTo>
                  <a:pt x="488800" y="1180041"/>
                </a:lnTo>
                <a:lnTo>
                  <a:pt x="495945" y="1179512"/>
                </a:lnTo>
                <a:close/>
                <a:moveTo>
                  <a:pt x="2087689" y="528637"/>
                </a:moveTo>
                <a:lnTo>
                  <a:pt x="2098277" y="528902"/>
                </a:lnTo>
                <a:lnTo>
                  <a:pt x="2104631" y="529166"/>
                </a:lnTo>
                <a:lnTo>
                  <a:pt x="2112043" y="529696"/>
                </a:lnTo>
                <a:lnTo>
                  <a:pt x="2119985" y="530754"/>
                </a:lnTo>
                <a:lnTo>
                  <a:pt x="2128456" y="532342"/>
                </a:lnTo>
                <a:lnTo>
                  <a:pt x="2137456" y="534724"/>
                </a:lnTo>
                <a:lnTo>
                  <a:pt x="2141956" y="536047"/>
                </a:lnTo>
                <a:lnTo>
                  <a:pt x="2146457" y="537900"/>
                </a:lnTo>
                <a:lnTo>
                  <a:pt x="2151221" y="539753"/>
                </a:lnTo>
                <a:lnTo>
                  <a:pt x="2155986" y="541605"/>
                </a:lnTo>
                <a:lnTo>
                  <a:pt x="2160751" y="544252"/>
                </a:lnTo>
                <a:lnTo>
                  <a:pt x="2165516" y="546898"/>
                </a:lnTo>
                <a:lnTo>
                  <a:pt x="2170281" y="549545"/>
                </a:lnTo>
                <a:lnTo>
                  <a:pt x="2175046" y="552721"/>
                </a:lnTo>
                <a:lnTo>
                  <a:pt x="2180076" y="556426"/>
                </a:lnTo>
                <a:lnTo>
                  <a:pt x="2184841" y="559867"/>
                </a:lnTo>
                <a:lnTo>
                  <a:pt x="2189606" y="564101"/>
                </a:lnTo>
                <a:lnTo>
                  <a:pt x="2194106" y="568600"/>
                </a:lnTo>
                <a:lnTo>
                  <a:pt x="2198871" y="573364"/>
                </a:lnTo>
                <a:lnTo>
                  <a:pt x="2203636" y="578657"/>
                </a:lnTo>
                <a:lnTo>
                  <a:pt x="2208136" y="584215"/>
                </a:lnTo>
                <a:lnTo>
                  <a:pt x="2212636" y="590038"/>
                </a:lnTo>
                <a:lnTo>
                  <a:pt x="2216872" y="596389"/>
                </a:lnTo>
                <a:lnTo>
                  <a:pt x="2221107" y="603271"/>
                </a:lnTo>
                <a:lnTo>
                  <a:pt x="2223225" y="606976"/>
                </a:lnTo>
                <a:lnTo>
                  <a:pt x="2225343" y="611210"/>
                </a:lnTo>
                <a:lnTo>
                  <a:pt x="2227461" y="616239"/>
                </a:lnTo>
                <a:lnTo>
                  <a:pt x="2229843" y="621532"/>
                </a:lnTo>
                <a:lnTo>
                  <a:pt x="2234343" y="634500"/>
                </a:lnTo>
                <a:lnTo>
                  <a:pt x="2239373" y="649056"/>
                </a:lnTo>
                <a:lnTo>
                  <a:pt x="2244403" y="665995"/>
                </a:lnTo>
                <a:lnTo>
                  <a:pt x="2249433" y="684785"/>
                </a:lnTo>
                <a:lnTo>
                  <a:pt x="2254727" y="704899"/>
                </a:lnTo>
                <a:lnTo>
                  <a:pt x="2260286" y="726866"/>
                </a:lnTo>
                <a:lnTo>
                  <a:pt x="2265845" y="750156"/>
                </a:lnTo>
                <a:lnTo>
                  <a:pt x="2271404" y="774504"/>
                </a:lnTo>
                <a:lnTo>
                  <a:pt x="2276963" y="800176"/>
                </a:lnTo>
                <a:lnTo>
                  <a:pt x="2282523" y="826642"/>
                </a:lnTo>
                <a:lnTo>
                  <a:pt x="2293905" y="881691"/>
                </a:lnTo>
                <a:lnTo>
                  <a:pt x="2304759" y="938328"/>
                </a:lnTo>
                <a:lnTo>
                  <a:pt x="2315083" y="996024"/>
                </a:lnTo>
                <a:lnTo>
                  <a:pt x="2324878" y="1052660"/>
                </a:lnTo>
                <a:lnTo>
                  <a:pt x="2333878" y="1107974"/>
                </a:lnTo>
                <a:lnTo>
                  <a:pt x="2341290" y="1160112"/>
                </a:lnTo>
                <a:lnTo>
                  <a:pt x="2344732" y="1184461"/>
                </a:lnTo>
                <a:lnTo>
                  <a:pt x="2347908" y="1207751"/>
                </a:lnTo>
                <a:lnTo>
                  <a:pt x="2350556" y="1229717"/>
                </a:lnTo>
                <a:lnTo>
                  <a:pt x="2352938" y="1250360"/>
                </a:lnTo>
                <a:lnTo>
                  <a:pt x="2354526" y="1269151"/>
                </a:lnTo>
                <a:lnTo>
                  <a:pt x="2355850" y="1285825"/>
                </a:lnTo>
                <a:lnTo>
                  <a:pt x="2356909" y="1300910"/>
                </a:lnTo>
                <a:lnTo>
                  <a:pt x="2357438" y="1313614"/>
                </a:lnTo>
                <a:lnTo>
                  <a:pt x="2357173" y="1316525"/>
                </a:lnTo>
                <a:lnTo>
                  <a:pt x="2355850" y="1319436"/>
                </a:lnTo>
                <a:lnTo>
                  <a:pt x="2354526" y="1322348"/>
                </a:lnTo>
                <a:lnTo>
                  <a:pt x="2352673" y="1325788"/>
                </a:lnTo>
                <a:lnTo>
                  <a:pt x="2350026" y="1329229"/>
                </a:lnTo>
                <a:lnTo>
                  <a:pt x="2347644" y="1332669"/>
                </a:lnTo>
                <a:lnTo>
                  <a:pt x="2341555" y="1339550"/>
                </a:lnTo>
                <a:lnTo>
                  <a:pt x="2335466" y="1346696"/>
                </a:lnTo>
                <a:lnTo>
                  <a:pt x="2329643" y="1353313"/>
                </a:lnTo>
                <a:lnTo>
                  <a:pt x="2326995" y="1356488"/>
                </a:lnTo>
                <a:lnTo>
                  <a:pt x="2324878" y="1359135"/>
                </a:lnTo>
                <a:lnTo>
                  <a:pt x="2323025" y="1361782"/>
                </a:lnTo>
                <a:lnTo>
                  <a:pt x="2321966" y="1364164"/>
                </a:lnTo>
                <a:lnTo>
                  <a:pt x="2317730" y="1373956"/>
                </a:lnTo>
                <a:lnTo>
                  <a:pt x="2313495" y="1382954"/>
                </a:lnTo>
                <a:lnTo>
                  <a:pt x="2308994" y="1391688"/>
                </a:lnTo>
                <a:lnTo>
                  <a:pt x="2304230" y="1400422"/>
                </a:lnTo>
                <a:lnTo>
                  <a:pt x="2299200" y="1408626"/>
                </a:lnTo>
                <a:lnTo>
                  <a:pt x="2293905" y="1416831"/>
                </a:lnTo>
                <a:lnTo>
                  <a:pt x="2288611" y="1424770"/>
                </a:lnTo>
                <a:lnTo>
                  <a:pt x="2282787" y="1432181"/>
                </a:lnTo>
                <a:lnTo>
                  <a:pt x="2277228" y="1439591"/>
                </a:lnTo>
                <a:lnTo>
                  <a:pt x="2271140" y="1446472"/>
                </a:lnTo>
                <a:lnTo>
                  <a:pt x="2265316" y="1453353"/>
                </a:lnTo>
                <a:lnTo>
                  <a:pt x="2258698" y="1459970"/>
                </a:lnTo>
                <a:lnTo>
                  <a:pt x="2252344" y="1466322"/>
                </a:lnTo>
                <a:lnTo>
                  <a:pt x="2245726" y="1472409"/>
                </a:lnTo>
                <a:lnTo>
                  <a:pt x="2239108" y="1478496"/>
                </a:lnTo>
                <a:lnTo>
                  <a:pt x="2231961" y="1484318"/>
                </a:lnTo>
                <a:lnTo>
                  <a:pt x="2225343" y="1489876"/>
                </a:lnTo>
                <a:lnTo>
                  <a:pt x="2217931" y="1495169"/>
                </a:lnTo>
                <a:lnTo>
                  <a:pt x="2211048" y="1500198"/>
                </a:lnTo>
                <a:lnTo>
                  <a:pt x="2203636" y="1505226"/>
                </a:lnTo>
                <a:lnTo>
                  <a:pt x="2196224" y="1509990"/>
                </a:lnTo>
                <a:lnTo>
                  <a:pt x="2189076" y="1514490"/>
                </a:lnTo>
                <a:lnTo>
                  <a:pt x="2174252" y="1523488"/>
                </a:lnTo>
                <a:lnTo>
                  <a:pt x="2158898" y="1531428"/>
                </a:lnTo>
                <a:lnTo>
                  <a:pt x="2143545" y="1539103"/>
                </a:lnTo>
                <a:lnTo>
                  <a:pt x="2128456" y="1545984"/>
                </a:lnTo>
                <a:lnTo>
                  <a:pt x="2113102" y="1552865"/>
                </a:lnTo>
                <a:lnTo>
                  <a:pt x="2098277" y="1566363"/>
                </a:lnTo>
                <a:lnTo>
                  <a:pt x="2082394" y="1581713"/>
                </a:lnTo>
                <a:lnTo>
                  <a:pt x="2065188" y="1598122"/>
                </a:lnTo>
                <a:lnTo>
                  <a:pt x="2047716" y="1614795"/>
                </a:lnTo>
                <a:lnTo>
                  <a:pt x="2013832" y="1648936"/>
                </a:lnTo>
                <a:lnTo>
                  <a:pt x="1983124" y="1679636"/>
                </a:lnTo>
                <a:lnTo>
                  <a:pt x="1972006" y="1691017"/>
                </a:lnTo>
                <a:lnTo>
                  <a:pt x="1961682" y="1701868"/>
                </a:lnTo>
                <a:lnTo>
                  <a:pt x="1951623" y="1712983"/>
                </a:lnTo>
                <a:lnTo>
                  <a:pt x="1942358" y="1723570"/>
                </a:lnTo>
                <a:lnTo>
                  <a:pt x="1933357" y="1733627"/>
                </a:lnTo>
                <a:lnTo>
                  <a:pt x="1925151" y="1743419"/>
                </a:lnTo>
                <a:lnTo>
                  <a:pt x="1917474" y="1752417"/>
                </a:lnTo>
                <a:lnTo>
                  <a:pt x="1911121" y="1761151"/>
                </a:lnTo>
                <a:lnTo>
                  <a:pt x="1906091" y="1768032"/>
                </a:lnTo>
                <a:lnTo>
                  <a:pt x="1901855" y="1773855"/>
                </a:lnTo>
                <a:lnTo>
                  <a:pt x="1898679" y="1778883"/>
                </a:lnTo>
                <a:lnTo>
                  <a:pt x="1896296" y="1782853"/>
                </a:lnTo>
                <a:lnTo>
                  <a:pt x="1893914" y="1795292"/>
                </a:lnTo>
                <a:lnTo>
                  <a:pt x="1891531" y="1810907"/>
                </a:lnTo>
                <a:lnTo>
                  <a:pt x="1887560" y="1837373"/>
                </a:lnTo>
                <a:lnTo>
                  <a:pt x="1883325" y="1868073"/>
                </a:lnTo>
                <a:lnTo>
                  <a:pt x="1878560" y="1901685"/>
                </a:lnTo>
                <a:lnTo>
                  <a:pt x="1873795" y="1937943"/>
                </a:lnTo>
                <a:lnTo>
                  <a:pt x="1864000" y="2014429"/>
                </a:lnTo>
                <a:lnTo>
                  <a:pt x="1854206" y="2092239"/>
                </a:lnTo>
                <a:lnTo>
                  <a:pt x="1844676" y="2165549"/>
                </a:lnTo>
                <a:lnTo>
                  <a:pt x="1836470" y="2227215"/>
                </a:lnTo>
                <a:lnTo>
                  <a:pt x="1831175" y="2270089"/>
                </a:lnTo>
                <a:lnTo>
                  <a:pt x="1829057" y="2288351"/>
                </a:lnTo>
                <a:lnTo>
                  <a:pt x="1828263" y="2294702"/>
                </a:lnTo>
                <a:lnTo>
                  <a:pt x="1827204" y="2300790"/>
                </a:lnTo>
                <a:lnTo>
                  <a:pt x="1825616" y="2306877"/>
                </a:lnTo>
                <a:lnTo>
                  <a:pt x="1824028" y="2312699"/>
                </a:lnTo>
                <a:lnTo>
                  <a:pt x="1822175" y="2318522"/>
                </a:lnTo>
                <a:lnTo>
                  <a:pt x="1819792" y="2324344"/>
                </a:lnTo>
                <a:lnTo>
                  <a:pt x="1817410" y="2329902"/>
                </a:lnTo>
                <a:lnTo>
                  <a:pt x="1814763" y="2335195"/>
                </a:lnTo>
                <a:lnTo>
                  <a:pt x="1811586" y="2340224"/>
                </a:lnTo>
                <a:lnTo>
                  <a:pt x="1808674" y="2345252"/>
                </a:lnTo>
                <a:lnTo>
                  <a:pt x="1805233" y="2350016"/>
                </a:lnTo>
                <a:lnTo>
                  <a:pt x="1801791" y="2354515"/>
                </a:lnTo>
                <a:lnTo>
                  <a:pt x="1797820" y="2359014"/>
                </a:lnTo>
                <a:lnTo>
                  <a:pt x="1793850" y="2363249"/>
                </a:lnTo>
                <a:lnTo>
                  <a:pt x="1790144" y="2367219"/>
                </a:lnTo>
                <a:lnTo>
                  <a:pt x="1785643" y="2371189"/>
                </a:lnTo>
                <a:lnTo>
                  <a:pt x="1781408" y="2374629"/>
                </a:lnTo>
                <a:lnTo>
                  <a:pt x="1776643" y="2377805"/>
                </a:lnTo>
                <a:lnTo>
                  <a:pt x="1771878" y="2380981"/>
                </a:lnTo>
                <a:lnTo>
                  <a:pt x="1767113" y="2383892"/>
                </a:lnTo>
                <a:lnTo>
                  <a:pt x="1761819" y="2386274"/>
                </a:lnTo>
                <a:lnTo>
                  <a:pt x="1756789" y="2388921"/>
                </a:lnTo>
                <a:lnTo>
                  <a:pt x="1751495" y="2390773"/>
                </a:lnTo>
                <a:lnTo>
                  <a:pt x="1746200" y="2392361"/>
                </a:lnTo>
                <a:lnTo>
                  <a:pt x="1740906" y="2394214"/>
                </a:lnTo>
                <a:lnTo>
                  <a:pt x="1735347" y="2395273"/>
                </a:lnTo>
                <a:lnTo>
                  <a:pt x="1729523" y="2396331"/>
                </a:lnTo>
                <a:lnTo>
                  <a:pt x="1723964" y="2396861"/>
                </a:lnTo>
                <a:lnTo>
                  <a:pt x="1718140" y="2397125"/>
                </a:lnTo>
                <a:lnTo>
                  <a:pt x="1712581" y="2397125"/>
                </a:lnTo>
                <a:lnTo>
                  <a:pt x="1706492" y="2396861"/>
                </a:lnTo>
                <a:lnTo>
                  <a:pt x="1700668" y="2396331"/>
                </a:lnTo>
                <a:lnTo>
                  <a:pt x="1694844" y="2395537"/>
                </a:lnTo>
                <a:lnTo>
                  <a:pt x="1688756" y="2394214"/>
                </a:lnTo>
                <a:lnTo>
                  <a:pt x="1683197" y="2392891"/>
                </a:lnTo>
                <a:lnTo>
                  <a:pt x="1677902" y="2390773"/>
                </a:lnTo>
                <a:lnTo>
                  <a:pt x="1672343" y="2388921"/>
                </a:lnTo>
                <a:lnTo>
                  <a:pt x="1667314" y="2386274"/>
                </a:lnTo>
                <a:lnTo>
                  <a:pt x="1662284" y="2383892"/>
                </a:lnTo>
                <a:lnTo>
                  <a:pt x="1657254" y="2380981"/>
                </a:lnTo>
                <a:lnTo>
                  <a:pt x="1652225" y="2377805"/>
                </a:lnTo>
                <a:lnTo>
                  <a:pt x="1647460" y="2374629"/>
                </a:lnTo>
                <a:lnTo>
                  <a:pt x="1643489" y="2370924"/>
                </a:lnTo>
                <a:lnTo>
                  <a:pt x="1638989" y="2366954"/>
                </a:lnTo>
                <a:lnTo>
                  <a:pt x="1635018" y="2362984"/>
                </a:lnTo>
                <a:lnTo>
                  <a:pt x="1631047" y="2358750"/>
                </a:lnTo>
                <a:lnTo>
                  <a:pt x="1627341" y="2354251"/>
                </a:lnTo>
                <a:lnTo>
                  <a:pt x="1623635" y="2349751"/>
                </a:lnTo>
                <a:lnTo>
                  <a:pt x="1620193" y="2344987"/>
                </a:lnTo>
                <a:lnTo>
                  <a:pt x="1617282" y="2339959"/>
                </a:lnTo>
                <a:lnTo>
                  <a:pt x="1614370" y="2334930"/>
                </a:lnTo>
                <a:lnTo>
                  <a:pt x="1611987" y="2329902"/>
                </a:lnTo>
                <a:lnTo>
                  <a:pt x="1609340" y="2324344"/>
                </a:lnTo>
                <a:lnTo>
                  <a:pt x="1607222" y="2318786"/>
                </a:lnTo>
                <a:lnTo>
                  <a:pt x="1605104" y="2313228"/>
                </a:lnTo>
                <a:lnTo>
                  <a:pt x="1603516" y="2307406"/>
                </a:lnTo>
                <a:lnTo>
                  <a:pt x="1601928" y="2301584"/>
                </a:lnTo>
                <a:lnTo>
                  <a:pt x="1600869" y="2295496"/>
                </a:lnTo>
                <a:lnTo>
                  <a:pt x="1600075" y="2289409"/>
                </a:lnTo>
                <a:lnTo>
                  <a:pt x="1599545" y="2283587"/>
                </a:lnTo>
                <a:lnTo>
                  <a:pt x="1599281" y="2277235"/>
                </a:lnTo>
                <a:lnTo>
                  <a:pt x="1599281" y="2270883"/>
                </a:lnTo>
                <a:lnTo>
                  <a:pt x="1599545" y="2264531"/>
                </a:lnTo>
                <a:lnTo>
                  <a:pt x="1600075" y="2258180"/>
                </a:lnTo>
                <a:lnTo>
                  <a:pt x="1614370" y="2143582"/>
                </a:lnTo>
                <a:lnTo>
                  <a:pt x="1644018" y="1914388"/>
                </a:lnTo>
                <a:lnTo>
                  <a:pt x="1653813" y="1840813"/>
                </a:lnTo>
                <a:lnTo>
                  <a:pt x="1658313" y="1807466"/>
                </a:lnTo>
                <a:lnTo>
                  <a:pt x="1662813" y="1777560"/>
                </a:lnTo>
                <a:lnTo>
                  <a:pt x="1667843" y="1747389"/>
                </a:lnTo>
                <a:lnTo>
                  <a:pt x="1669961" y="1734156"/>
                </a:lnTo>
                <a:lnTo>
                  <a:pt x="1672343" y="1721982"/>
                </a:lnTo>
                <a:lnTo>
                  <a:pt x="1673932" y="1714571"/>
                </a:lnTo>
                <a:lnTo>
                  <a:pt x="1676049" y="1707955"/>
                </a:lnTo>
                <a:lnTo>
                  <a:pt x="1677902" y="1701338"/>
                </a:lnTo>
                <a:lnTo>
                  <a:pt x="1680020" y="1695251"/>
                </a:lnTo>
                <a:lnTo>
                  <a:pt x="1682138" y="1689429"/>
                </a:lnTo>
                <a:lnTo>
                  <a:pt x="1684256" y="1683606"/>
                </a:lnTo>
                <a:lnTo>
                  <a:pt x="1689285" y="1673285"/>
                </a:lnTo>
                <a:lnTo>
                  <a:pt x="1694050" y="1663492"/>
                </a:lnTo>
                <a:lnTo>
                  <a:pt x="1699080" y="1654229"/>
                </a:lnTo>
                <a:lnTo>
                  <a:pt x="1704374" y="1645231"/>
                </a:lnTo>
                <a:lnTo>
                  <a:pt x="1709669" y="1636497"/>
                </a:lnTo>
                <a:lnTo>
                  <a:pt x="1715228" y="1628028"/>
                </a:lnTo>
                <a:lnTo>
                  <a:pt x="1720787" y="1619559"/>
                </a:lnTo>
                <a:lnTo>
                  <a:pt x="1726876" y="1611619"/>
                </a:lnTo>
                <a:lnTo>
                  <a:pt x="1732964" y="1603415"/>
                </a:lnTo>
                <a:lnTo>
                  <a:pt x="1745671" y="1587006"/>
                </a:lnTo>
                <a:lnTo>
                  <a:pt x="1758907" y="1571126"/>
                </a:lnTo>
                <a:lnTo>
                  <a:pt x="1772672" y="1554982"/>
                </a:lnTo>
                <a:lnTo>
                  <a:pt x="1786967" y="1539367"/>
                </a:lnTo>
                <a:lnTo>
                  <a:pt x="1801791" y="1523223"/>
                </a:lnTo>
                <a:lnTo>
                  <a:pt x="1816616" y="1507344"/>
                </a:lnTo>
                <a:lnTo>
                  <a:pt x="1832234" y="1491464"/>
                </a:lnTo>
                <a:lnTo>
                  <a:pt x="1847588" y="1476114"/>
                </a:lnTo>
                <a:lnTo>
                  <a:pt x="1863471" y="1460764"/>
                </a:lnTo>
                <a:lnTo>
                  <a:pt x="1878825" y="1445414"/>
                </a:lnTo>
                <a:lnTo>
                  <a:pt x="1883854" y="1440121"/>
                </a:lnTo>
                <a:lnTo>
                  <a:pt x="1892061" y="1431387"/>
                </a:lnTo>
                <a:lnTo>
                  <a:pt x="1912709" y="1408626"/>
                </a:lnTo>
                <a:lnTo>
                  <a:pt x="1933357" y="1385866"/>
                </a:lnTo>
                <a:lnTo>
                  <a:pt x="1941563" y="1377132"/>
                </a:lnTo>
                <a:lnTo>
                  <a:pt x="1946593" y="1372103"/>
                </a:lnTo>
                <a:lnTo>
                  <a:pt x="1943946" y="1353313"/>
                </a:lnTo>
                <a:lnTo>
                  <a:pt x="1942093" y="1335316"/>
                </a:lnTo>
                <a:lnTo>
                  <a:pt x="1940240" y="1317584"/>
                </a:lnTo>
                <a:lnTo>
                  <a:pt x="1938916" y="1300646"/>
                </a:lnTo>
                <a:lnTo>
                  <a:pt x="1937857" y="1283972"/>
                </a:lnTo>
                <a:lnTo>
                  <a:pt x="1937063" y="1267563"/>
                </a:lnTo>
                <a:lnTo>
                  <a:pt x="1935475" y="1236069"/>
                </a:lnTo>
                <a:lnTo>
                  <a:pt x="1934151" y="1205369"/>
                </a:lnTo>
                <a:lnTo>
                  <a:pt x="1932828" y="1174933"/>
                </a:lnTo>
                <a:lnTo>
                  <a:pt x="1931769" y="1160112"/>
                </a:lnTo>
                <a:lnTo>
                  <a:pt x="1930445" y="1144761"/>
                </a:lnTo>
                <a:lnTo>
                  <a:pt x="1928857" y="1129676"/>
                </a:lnTo>
                <a:lnTo>
                  <a:pt x="1927004" y="1114326"/>
                </a:lnTo>
                <a:lnTo>
                  <a:pt x="2019920" y="913715"/>
                </a:lnTo>
                <a:lnTo>
                  <a:pt x="1994507" y="940710"/>
                </a:lnTo>
                <a:lnTo>
                  <a:pt x="1938122" y="1000523"/>
                </a:lnTo>
                <a:lnTo>
                  <a:pt x="1880148" y="1061659"/>
                </a:lnTo>
                <a:lnTo>
                  <a:pt x="1859500" y="1082831"/>
                </a:lnTo>
                <a:lnTo>
                  <a:pt x="1852882" y="1089448"/>
                </a:lnTo>
                <a:lnTo>
                  <a:pt x="1849706" y="1092624"/>
                </a:lnTo>
                <a:lnTo>
                  <a:pt x="1842293" y="1098182"/>
                </a:lnTo>
                <a:lnTo>
                  <a:pt x="1838323" y="1101093"/>
                </a:lnTo>
                <a:lnTo>
                  <a:pt x="1834087" y="1103739"/>
                </a:lnTo>
                <a:lnTo>
                  <a:pt x="1829587" y="1106651"/>
                </a:lnTo>
                <a:lnTo>
                  <a:pt x="1824822" y="1109297"/>
                </a:lnTo>
                <a:lnTo>
                  <a:pt x="1819528" y="1111679"/>
                </a:lnTo>
                <a:lnTo>
                  <a:pt x="1813704" y="1114061"/>
                </a:lnTo>
                <a:lnTo>
                  <a:pt x="1806292" y="1116178"/>
                </a:lnTo>
                <a:lnTo>
                  <a:pt x="1797556" y="1118560"/>
                </a:lnTo>
                <a:lnTo>
                  <a:pt x="1787761" y="1120942"/>
                </a:lnTo>
                <a:lnTo>
                  <a:pt x="1776643" y="1123589"/>
                </a:lnTo>
                <a:lnTo>
                  <a:pt x="1751495" y="1128353"/>
                </a:lnTo>
                <a:lnTo>
                  <a:pt x="1723169" y="1133381"/>
                </a:lnTo>
                <a:lnTo>
                  <a:pt x="1692462" y="1138145"/>
                </a:lnTo>
                <a:lnTo>
                  <a:pt x="1660166" y="1143174"/>
                </a:lnTo>
                <a:lnTo>
                  <a:pt x="1627076" y="1147673"/>
                </a:lnTo>
                <a:lnTo>
                  <a:pt x="1593986" y="1152172"/>
                </a:lnTo>
                <a:lnTo>
                  <a:pt x="1530983" y="1160376"/>
                </a:lnTo>
                <a:lnTo>
                  <a:pt x="1477774" y="1166463"/>
                </a:lnTo>
                <a:lnTo>
                  <a:pt x="1427213" y="1172286"/>
                </a:lnTo>
                <a:lnTo>
                  <a:pt x="1422448" y="1172815"/>
                </a:lnTo>
                <a:lnTo>
                  <a:pt x="1417948" y="1172815"/>
                </a:lnTo>
                <a:lnTo>
                  <a:pt x="1413447" y="1172286"/>
                </a:lnTo>
                <a:lnTo>
                  <a:pt x="1408947" y="1171757"/>
                </a:lnTo>
                <a:lnTo>
                  <a:pt x="1404447" y="1171227"/>
                </a:lnTo>
                <a:lnTo>
                  <a:pt x="1400211" y="1170433"/>
                </a:lnTo>
                <a:lnTo>
                  <a:pt x="1395976" y="1169375"/>
                </a:lnTo>
                <a:lnTo>
                  <a:pt x="1392005" y="1168316"/>
                </a:lnTo>
                <a:lnTo>
                  <a:pt x="1387769" y="1166728"/>
                </a:lnTo>
                <a:lnTo>
                  <a:pt x="1383799" y="1165140"/>
                </a:lnTo>
                <a:lnTo>
                  <a:pt x="1379828" y="1163023"/>
                </a:lnTo>
                <a:lnTo>
                  <a:pt x="1375857" y="1161170"/>
                </a:lnTo>
                <a:lnTo>
                  <a:pt x="1372151" y="1159053"/>
                </a:lnTo>
                <a:lnTo>
                  <a:pt x="1368710" y="1156671"/>
                </a:lnTo>
                <a:lnTo>
                  <a:pt x="1365268" y="1154025"/>
                </a:lnTo>
                <a:lnTo>
                  <a:pt x="1361827" y="1151378"/>
                </a:lnTo>
                <a:lnTo>
                  <a:pt x="1358650" y="1148467"/>
                </a:lnTo>
                <a:lnTo>
                  <a:pt x="1355738" y="1145555"/>
                </a:lnTo>
                <a:lnTo>
                  <a:pt x="1352826" y="1142380"/>
                </a:lnTo>
                <a:lnTo>
                  <a:pt x="1349915" y="1138939"/>
                </a:lnTo>
                <a:lnTo>
                  <a:pt x="1347267" y="1135498"/>
                </a:lnTo>
                <a:lnTo>
                  <a:pt x="1344885" y="1132058"/>
                </a:lnTo>
                <a:lnTo>
                  <a:pt x="1342502" y="1128353"/>
                </a:lnTo>
                <a:lnTo>
                  <a:pt x="1340385" y="1124383"/>
                </a:lnTo>
                <a:lnTo>
                  <a:pt x="1338532" y="1120678"/>
                </a:lnTo>
                <a:lnTo>
                  <a:pt x="1336679" y="1116443"/>
                </a:lnTo>
                <a:lnTo>
                  <a:pt x="1335090" y="1112209"/>
                </a:lnTo>
                <a:lnTo>
                  <a:pt x="1334031" y="1107974"/>
                </a:lnTo>
                <a:lnTo>
                  <a:pt x="1332708" y="1103739"/>
                </a:lnTo>
                <a:lnTo>
                  <a:pt x="1331649" y="1099505"/>
                </a:lnTo>
                <a:lnTo>
                  <a:pt x="1331119" y="1095006"/>
                </a:lnTo>
                <a:lnTo>
                  <a:pt x="1330590" y="1090507"/>
                </a:lnTo>
                <a:lnTo>
                  <a:pt x="1330325" y="1085478"/>
                </a:lnTo>
                <a:lnTo>
                  <a:pt x="1330325" y="1081243"/>
                </a:lnTo>
                <a:lnTo>
                  <a:pt x="1330590" y="1076744"/>
                </a:lnTo>
                <a:lnTo>
                  <a:pt x="1330855" y="1072510"/>
                </a:lnTo>
                <a:lnTo>
                  <a:pt x="1331649" y="1068275"/>
                </a:lnTo>
                <a:lnTo>
                  <a:pt x="1332708" y="1063776"/>
                </a:lnTo>
                <a:lnTo>
                  <a:pt x="1333767" y="1059806"/>
                </a:lnTo>
                <a:lnTo>
                  <a:pt x="1334825" y="1055572"/>
                </a:lnTo>
                <a:lnTo>
                  <a:pt x="1336414" y="1051602"/>
                </a:lnTo>
                <a:lnTo>
                  <a:pt x="1338267" y="1047897"/>
                </a:lnTo>
                <a:lnTo>
                  <a:pt x="1340120" y="1043927"/>
                </a:lnTo>
                <a:lnTo>
                  <a:pt x="1342238" y="1040486"/>
                </a:lnTo>
                <a:lnTo>
                  <a:pt x="1344355" y="1037046"/>
                </a:lnTo>
                <a:lnTo>
                  <a:pt x="1347003" y="1033605"/>
                </a:lnTo>
                <a:lnTo>
                  <a:pt x="1349385" y="1030164"/>
                </a:lnTo>
                <a:lnTo>
                  <a:pt x="1352297" y="1027253"/>
                </a:lnTo>
                <a:lnTo>
                  <a:pt x="1354944" y="1024077"/>
                </a:lnTo>
                <a:lnTo>
                  <a:pt x="1358121" y="1021166"/>
                </a:lnTo>
                <a:lnTo>
                  <a:pt x="1361297" y="1018519"/>
                </a:lnTo>
                <a:lnTo>
                  <a:pt x="1364739" y="1015873"/>
                </a:lnTo>
                <a:lnTo>
                  <a:pt x="1368180" y="1013491"/>
                </a:lnTo>
                <a:lnTo>
                  <a:pt x="1371622" y="1011109"/>
                </a:lnTo>
                <a:lnTo>
                  <a:pt x="1375592" y="1009256"/>
                </a:lnTo>
                <a:lnTo>
                  <a:pt x="1379298" y="1007139"/>
                </a:lnTo>
                <a:lnTo>
                  <a:pt x="1383534" y="1005287"/>
                </a:lnTo>
                <a:lnTo>
                  <a:pt x="1387505" y="1003699"/>
                </a:lnTo>
                <a:lnTo>
                  <a:pt x="1391476" y="1002111"/>
                </a:lnTo>
                <a:lnTo>
                  <a:pt x="1395711" y="1001052"/>
                </a:lnTo>
                <a:lnTo>
                  <a:pt x="1400211" y="999993"/>
                </a:lnTo>
                <a:lnTo>
                  <a:pt x="1404447" y="999199"/>
                </a:lnTo>
                <a:lnTo>
                  <a:pt x="1408947" y="998405"/>
                </a:lnTo>
                <a:lnTo>
                  <a:pt x="1413712" y="997876"/>
                </a:lnTo>
                <a:lnTo>
                  <a:pt x="1461891" y="992583"/>
                </a:lnTo>
                <a:lnTo>
                  <a:pt x="1511923" y="987025"/>
                </a:lnTo>
                <a:lnTo>
                  <a:pt x="1569897" y="979879"/>
                </a:lnTo>
                <a:lnTo>
                  <a:pt x="1599810" y="975645"/>
                </a:lnTo>
                <a:lnTo>
                  <a:pt x="1628929" y="971940"/>
                </a:lnTo>
                <a:lnTo>
                  <a:pt x="1657254" y="967705"/>
                </a:lnTo>
                <a:lnTo>
                  <a:pt x="1682667" y="963206"/>
                </a:lnTo>
                <a:lnTo>
                  <a:pt x="1704904" y="958971"/>
                </a:lnTo>
                <a:lnTo>
                  <a:pt x="1714698" y="956589"/>
                </a:lnTo>
                <a:lnTo>
                  <a:pt x="1723434" y="954737"/>
                </a:lnTo>
                <a:lnTo>
                  <a:pt x="1730846" y="952620"/>
                </a:lnTo>
                <a:lnTo>
                  <a:pt x="1736935" y="950767"/>
                </a:lnTo>
                <a:lnTo>
                  <a:pt x="1741700" y="948914"/>
                </a:lnTo>
                <a:lnTo>
                  <a:pt x="1743288" y="947591"/>
                </a:lnTo>
                <a:lnTo>
                  <a:pt x="1744877" y="946797"/>
                </a:lnTo>
                <a:lnTo>
                  <a:pt x="1746730" y="944680"/>
                </a:lnTo>
                <a:lnTo>
                  <a:pt x="1762348" y="931182"/>
                </a:lnTo>
                <a:lnTo>
                  <a:pt x="1777437" y="916891"/>
                </a:lnTo>
                <a:lnTo>
                  <a:pt x="1795703" y="899159"/>
                </a:lnTo>
                <a:lnTo>
                  <a:pt x="1805762" y="889366"/>
                </a:lnTo>
                <a:lnTo>
                  <a:pt x="1815821" y="878515"/>
                </a:lnTo>
                <a:lnTo>
                  <a:pt x="1826410" y="867664"/>
                </a:lnTo>
                <a:lnTo>
                  <a:pt x="1836734" y="856019"/>
                </a:lnTo>
                <a:lnTo>
                  <a:pt x="1846794" y="844374"/>
                </a:lnTo>
                <a:lnTo>
                  <a:pt x="1856324" y="832465"/>
                </a:lnTo>
                <a:lnTo>
                  <a:pt x="1865589" y="820820"/>
                </a:lnTo>
                <a:lnTo>
                  <a:pt x="1874060" y="808910"/>
                </a:lnTo>
                <a:lnTo>
                  <a:pt x="1867971" y="751215"/>
                </a:lnTo>
                <a:lnTo>
                  <a:pt x="1865589" y="727131"/>
                </a:lnTo>
                <a:lnTo>
                  <a:pt x="1864000" y="705958"/>
                </a:lnTo>
                <a:lnTo>
                  <a:pt x="1862412" y="688491"/>
                </a:lnTo>
                <a:lnTo>
                  <a:pt x="1861883" y="673405"/>
                </a:lnTo>
                <a:lnTo>
                  <a:pt x="1861883" y="667318"/>
                </a:lnTo>
                <a:lnTo>
                  <a:pt x="1861883" y="661760"/>
                </a:lnTo>
                <a:lnTo>
                  <a:pt x="1862147" y="656996"/>
                </a:lnTo>
                <a:lnTo>
                  <a:pt x="1862942" y="653026"/>
                </a:lnTo>
                <a:lnTo>
                  <a:pt x="1865589" y="635559"/>
                </a:lnTo>
                <a:lnTo>
                  <a:pt x="1868236" y="621267"/>
                </a:lnTo>
                <a:lnTo>
                  <a:pt x="1870618" y="609358"/>
                </a:lnTo>
                <a:lnTo>
                  <a:pt x="1873266" y="599830"/>
                </a:lnTo>
                <a:lnTo>
                  <a:pt x="1875119" y="592949"/>
                </a:lnTo>
                <a:lnTo>
                  <a:pt x="1877501" y="587656"/>
                </a:lnTo>
                <a:lnTo>
                  <a:pt x="1879354" y="583950"/>
                </a:lnTo>
                <a:lnTo>
                  <a:pt x="1880148" y="582627"/>
                </a:lnTo>
                <a:lnTo>
                  <a:pt x="1881207" y="581833"/>
                </a:lnTo>
                <a:lnTo>
                  <a:pt x="1882001" y="581039"/>
                </a:lnTo>
                <a:lnTo>
                  <a:pt x="1882531" y="580775"/>
                </a:lnTo>
                <a:lnTo>
                  <a:pt x="1883325" y="580775"/>
                </a:lnTo>
                <a:lnTo>
                  <a:pt x="1883854" y="580775"/>
                </a:lnTo>
                <a:lnTo>
                  <a:pt x="1884913" y="581569"/>
                </a:lnTo>
                <a:lnTo>
                  <a:pt x="1886237" y="582627"/>
                </a:lnTo>
                <a:lnTo>
                  <a:pt x="1887031" y="583950"/>
                </a:lnTo>
                <a:lnTo>
                  <a:pt x="1887560" y="585274"/>
                </a:lnTo>
                <a:lnTo>
                  <a:pt x="1887825" y="586332"/>
                </a:lnTo>
                <a:lnTo>
                  <a:pt x="1894178" y="605388"/>
                </a:lnTo>
                <a:lnTo>
                  <a:pt x="1893120" y="617827"/>
                </a:lnTo>
                <a:lnTo>
                  <a:pt x="1892325" y="629736"/>
                </a:lnTo>
                <a:lnTo>
                  <a:pt x="1891531" y="641117"/>
                </a:lnTo>
                <a:lnTo>
                  <a:pt x="1891267" y="652762"/>
                </a:lnTo>
                <a:lnTo>
                  <a:pt x="1891267" y="663877"/>
                </a:lnTo>
                <a:lnTo>
                  <a:pt x="1891267" y="674993"/>
                </a:lnTo>
                <a:lnTo>
                  <a:pt x="1891531" y="685579"/>
                </a:lnTo>
                <a:lnTo>
                  <a:pt x="1891796" y="696166"/>
                </a:lnTo>
                <a:lnTo>
                  <a:pt x="1893120" y="716544"/>
                </a:lnTo>
                <a:lnTo>
                  <a:pt x="1894973" y="735864"/>
                </a:lnTo>
                <a:lnTo>
                  <a:pt x="1897090" y="753861"/>
                </a:lnTo>
                <a:lnTo>
                  <a:pt x="1899738" y="771064"/>
                </a:lnTo>
                <a:lnTo>
                  <a:pt x="1920650" y="740099"/>
                </a:lnTo>
                <a:lnTo>
                  <a:pt x="1921974" y="709134"/>
                </a:lnTo>
                <a:lnTo>
                  <a:pt x="1924092" y="680815"/>
                </a:lnTo>
                <a:lnTo>
                  <a:pt x="1925151" y="667583"/>
                </a:lnTo>
                <a:lnTo>
                  <a:pt x="1926210" y="655673"/>
                </a:lnTo>
                <a:lnTo>
                  <a:pt x="1928063" y="645087"/>
                </a:lnTo>
                <a:lnTo>
                  <a:pt x="1929651" y="635824"/>
                </a:lnTo>
                <a:lnTo>
                  <a:pt x="1924621" y="622855"/>
                </a:lnTo>
                <a:lnTo>
                  <a:pt x="1920386" y="611210"/>
                </a:lnTo>
                <a:lnTo>
                  <a:pt x="1916150" y="598771"/>
                </a:lnTo>
                <a:lnTo>
                  <a:pt x="1937328" y="561455"/>
                </a:lnTo>
                <a:lnTo>
                  <a:pt x="1944475" y="559337"/>
                </a:lnTo>
                <a:lnTo>
                  <a:pt x="1958241" y="555897"/>
                </a:lnTo>
                <a:lnTo>
                  <a:pt x="1964065" y="559867"/>
                </a:lnTo>
                <a:lnTo>
                  <a:pt x="1969888" y="564895"/>
                </a:lnTo>
                <a:lnTo>
                  <a:pt x="1975447" y="569924"/>
                </a:lnTo>
                <a:lnTo>
                  <a:pt x="1980742" y="574952"/>
                </a:lnTo>
                <a:lnTo>
                  <a:pt x="1988683" y="583686"/>
                </a:lnTo>
                <a:lnTo>
                  <a:pt x="1992125" y="586862"/>
                </a:lnTo>
                <a:lnTo>
                  <a:pt x="1990272" y="591096"/>
                </a:lnTo>
                <a:lnTo>
                  <a:pt x="1985772" y="601683"/>
                </a:lnTo>
                <a:lnTo>
                  <a:pt x="1982595" y="608299"/>
                </a:lnTo>
                <a:lnTo>
                  <a:pt x="1978624" y="616239"/>
                </a:lnTo>
                <a:lnTo>
                  <a:pt x="1974124" y="624179"/>
                </a:lnTo>
                <a:lnTo>
                  <a:pt x="1969359" y="632118"/>
                </a:lnTo>
                <a:lnTo>
                  <a:pt x="1969624" y="633706"/>
                </a:lnTo>
                <a:lnTo>
                  <a:pt x="1969624" y="636353"/>
                </a:lnTo>
                <a:lnTo>
                  <a:pt x="1969359" y="644293"/>
                </a:lnTo>
                <a:lnTo>
                  <a:pt x="1968829" y="655673"/>
                </a:lnTo>
                <a:lnTo>
                  <a:pt x="1968300" y="670494"/>
                </a:lnTo>
                <a:lnTo>
                  <a:pt x="2003243" y="618091"/>
                </a:lnTo>
                <a:lnTo>
                  <a:pt x="2006420" y="607240"/>
                </a:lnTo>
                <a:lnTo>
                  <a:pt x="2009861" y="597713"/>
                </a:lnTo>
                <a:lnTo>
                  <a:pt x="2012773" y="589244"/>
                </a:lnTo>
                <a:lnTo>
                  <a:pt x="2016214" y="581569"/>
                </a:lnTo>
                <a:lnTo>
                  <a:pt x="2019656" y="575217"/>
                </a:lnTo>
                <a:lnTo>
                  <a:pt x="2022568" y="569394"/>
                </a:lnTo>
                <a:lnTo>
                  <a:pt x="2026009" y="564366"/>
                </a:lnTo>
                <a:lnTo>
                  <a:pt x="2029450" y="559867"/>
                </a:lnTo>
                <a:lnTo>
                  <a:pt x="2032627" y="556426"/>
                </a:lnTo>
                <a:lnTo>
                  <a:pt x="2035539" y="553250"/>
                </a:lnTo>
                <a:lnTo>
                  <a:pt x="2038716" y="550339"/>
                </a:lnTo>
                <a:lnTo>
                  <a:pt x="2041627" y="547957"/>
                </a:lnTo>
                <a:lnTo>
                  <a:pt x="2047187" y="543987"/>
                </a:lnTo>
                <a:lnTo>
                  <a:pt x="2051952" y="540282"/>
                </a:lnTo>
                <a:lnTo>
                  <a:pt x="2078424" y="530225"/>
                </a:lnTo>
                <a:lnTo>
                  <a:pt x="2087689" y="528637"/>
                </a:lnTo>
                <a:close/>
                <a:moveTo>
                  <a:pt x="1933947" y="0"/>
                </a:moveTo>
                <a:lnTo>
                  <a:pt x="1945347" y="0"/>
                </a:lnTo>
                <a:lnTo>
                  <a:pt x="1955952" y="528"/>
                </a:lnTo>
                <a:lnTo>
                  <a:pt x="1966557" y="1849"/>
                </a:lnTo>
                <a:lnTo>
                  <a:pt x="1976897" y="3434"/>
                </a:lnTo>
                <a:lnTo>
                  <a:pt x="1987237" y="6076"/>
                </a:lnTo>
                <a:lnTo>
                  <a:pt x="1997047" y="8982"/>
                </a:lnTo>
                <a:lnTo>
                  <a:pt x="2006857" y="12152"/>
                </a:lnTo>
                <a:lnTo>
                  <a:pt x="2016136" y="16115"/>
                </a:lnTo>
                <a:lnTo>
                  <a:pt x="2025150" y="20342"/>
                </a:lnTo>
                <a:lnTo>
                  <a:pt x="2034165" y="25097"/>
                </a:lnTo>
                <a:lnTo>
                  <a:pt x="2042649" y="30380"/>
                </a:lnTo>
                <a:lnTo>
                  <a:pt x="2050868" y="36456"/>
                </a:lnTo>
                <a:lnTo>
                  <a:pt x="2058556" y="42532"/>
                </a:lnTo>
                <a:lnTo>
                  <a:pt x="2066245" y="48873"/>
                </a:lnTo>
                <a:lnTo>
                  <a:pt x="2073669" y="56005"/>
                </a:lnTo>
                <a:lnTo>
                  <a:pt x="2080562" y="63402"/>
                </a:lnTo>
                <a:lnTo>
                  <a:pt x="2087455" y="71064"/>
                </a:lnTo>
                <a:lnTo>
                  <a:pt x="2093553" y="79253"/>
                </a:lnTo>
                <a:lnTo>
                  <a:pt x="2099386" y="87707"/>
                </a:lnTo>
                <a:lnTo>
                  <a:pt x="2104954" y="96689"/>
                </a:lnTo>
                <a:lnTo>
                  <a:pt x="2110256" y="105671"/>
                </a:lnTo>
                <a:lnTo>
                  <a:pt x="2115028" y="115181"/>
                </a:lnTo>
                <a:lnTo>
                  <a:pt x="2119535" y="124691"/>
                </a:lnTo>
                <a:lnTo>
                  <a:pt x="2123247" y="134730"/>
                </a:lnTo>
                <a:lnTo>
                  <a:pt x="2126959" y="145297"/>
                </a:lnTo>
                <a:lnTo>
                  <a:pt x="2130406" y="155600"/>
                </a:lnTo>
                <a:lnTo>
                  <a:pt x="2133322" y="166431"/>
                </a:lnTo>
                <a:lnTo>
                  <a:pt x="2135443" y="177527"/>
                </a:lnTo>
                <a:lnTo>
                  <a:pt x="2137299" y="188622"/>
                </a:lnTo>
                <a:lnTo>
                  <a:pt x="2138890" y="200246"/>
                </a:lnTo>
                <a:lnTo>
                  <a:pt x="2139950" y="211606"/>
                </a:lnTo>
                <a:lnTo>
                  <a:pt x="2139685" y="221116"/>
                </a:lnTo>
                <a:lnTo>
                  <a:pt x="2139155" y="230362"/>
                </a:lnTo>
                <a:lnTo>
                  <a:pt x="2138359" y="239609"/>
                </a:lnTo>
                <a:lnTo>
                  <a:pt x="2137034" y="248855"/>
                </a:lnTo>
                <a:lnTo>
                  <a:pt x="2135973" y="257573"/>
                </a:lnTo>
                <a:lnTo>
                  <a:pt x="2134913" y="266555"/>
                </a:lnTo>
                <a:lnTo>
                  <a:pt x="2133322" y="275272"/>
                </a:lnTo>
                <a:lnTo>
                  <a:pt x="2131466" y="283726"/>
                </a:lnTo>
                <a:lnTo>
                  <a:pt x="2129875" y="292180"/>
                </a:lnTo>
                <a:lnTo>
                  <a:pt x="2127754" y="300369"/>
                </a:lnTo>
                <a:lnTo>
                  <a:pt x="2125633" y="308295"/>
                </a:lnTo>
                <a:lnTo>
                  <a:pt x="2123247" y="316484"/>
                </a:lnTo>
                <a:lnTo>
                  <a:pt x="2121126" y="324409"/>
                </a:lnTo>
                <a:lnTo>
                  <a:pt x="2118210" y="331806"/>
                </a:lnTo>
                <a:lnTo>
                  <a:pt x="2115824" y="339468"/>
                </a:lnTo>
                <a:lnTo>
                  <a:pt x="2112907" y="346864"/>
                </a:lnTo>
                <a:lnTo>
                  <a:pt x="2109726" y="353997"/>
                </a:lnTo>
                <a:lnTo>
                  <a:pt x="2106809" y="361130"/>
                </a:lnTo>
                <a:lnTo>
                  <a:pt x="2100181" y="374867"/>
                </a:lnTo>
                <a:lnTo>
                  <a:pt x="2093553" y="388076"/>
                </a:lnTo>
                <a:lnTo>
                  <a:pt x="2086130" y="400228"/>
                </a:lnTo>
                <a:lnTo>
                  <a:pt x="2078441" y="412380"/>
                </a:lnTo>
                <a:lnTo>
                  <a:pt x="2070487" y="423740"/>
                </a:lnTo>
                <a:lnTo>
                  <a:pt x="2062003" y="434307"/>
                </a:lnTo>
                <a:lnTo>
                  <a:pt x="2053519" y="444082"/>
                </a:lnTo>
                <a:lnTo>
                  <a:pt x="2044505" y="453592"/>
                </a:lnTo>
                <a:lnTo>
                  <a:pt x="2035490" y="462310"/>
                </a:lnTo>
                <a:lnTo>
                  <a:pt x="2026476" y="470499"/>
                </a:lnTo>
                <a:lnTo>
                  <a:pt x="2017197" y="477896"/>
                </a:lnTo>
                <a:lnTo>
                  <a:pt x="2007652" y="484765"/>
                </a:lnTo>
                <a:lnTo>
                  <a:pt x="1998373" y="490841"/>
                </a:lnTo>
                <a:lnTo>
                  <a:pt x="1988828" y="496653"/>
                </a:lnTo>
                <a:lnTo>
                  <a:pt x="1979549" y="501408"/>
                </a:lnTo>
                <a:lnTo>
                  <a:pt x="1970004" y="505371"/>
                </a:lnTo>
                <a:lnTo>
                  <a:pt x="1960725" y="508805"/>
                </a:lnTo>
                <a:lnTo>
                  <a:pt x="1951710" y="511711"/>
                </a:lnTo>
                <a:lnTo>
                  <a:pt x="1942696" y="513560"/>
                </a:lnTo>
                <a:lnTo>
                  <a:pt x="1933682" y="515145"/>
                </a:lnTo>
                <a:lnTo>
                  <a:pt x="1929440" y="515674"/>
                </a:lnTo>
                <a:lnTo>
                  <a:pt x="1925198" y="515938"/>
                </a:lnTo>
                <a:lnTo>
                  <a:pt x="1920956" y="515938"/>
                </a:lnTo>
                <a:lnTo>
                  <a:pt x="1916714" y="515938"/>
                </a:lnTo>
                <a:lnTo>
                  <a:pt x="1912737" y="515674"/>
                </a:lnTo>
                <a:lnTo>
                  <a:pt x="1909025" y="515145"/>
                </a:lnTo>
                <a:lnTo>
                  <a:pt x="1903457" y="514089"/>
                </a:lnTo>
                <a:lnTo>
                  <a:pt x="1898155" y="513296"/>
                </a:lnTo>
                <a:lnTo>
                  <a:pt x="1893117" y="511975"/>
                </a:lnTo>
                <a:lnTo>
                  <a:pt x="1888345" y="510654"/>
                </a:lnTo>
                <a:lnTo>
                  <a:pt x="1883573" y="509069"/>
                </a:lnTo>
                <a:lnTo>
                  <a:pt x="1878801" y="507220"/>
                </a:lnTo>
                <a:lnTo>
                  <a:pt x="1874028" y="505107"/>
                </a:lnTo>
                <a:lnTo>
                  <a:pt x="1869521" y="503257"/>
                </a:lnTo>
                <a:lnTo>
                  <a:pt x="1865279" y="500616"/>
                </a:lnTo>
                <a:lnTo>
                  <a:pt x="1861037" y="498502"/>
                </a:lnTo>
                <a:lnTo>
                  <a:pt x="1856795" y="495596"/>
                </a:lnTo>
                <a:lnTo>
                  <a:pt x="1852553" y="492954"/>
                </a:lnTo>
                <a:lnTo>
                  <a:pt x="1848576" y="490048"/>
                </a:lnTo>
                <a:lnTo>
                  <a:pt x="1845129" y="486878"/>
                </a:lnTo>
                <a:lnTo>
                  <a:pt x="1841153" y="483708"/>
                </a:lnTo>
                <a:lnTo>
                  <a:pt x="1837441" y="480274"/>
                </a:lnTo>
                <a:lnTo>
                  <a:pt x="1830282" y="472877"/>
                </a:lnTo>
                <a:lnTo>
                  <a:pt x="1823919" y="465480"/>
                </a:lnTo>
                <a:lnTo>
                  <a:pt x="1817556" y="457026"/>
                </a:lnTo>
                <a:lnTo>
                  <a:pt x="1811458" y="448309"/>
                </a:lnTo>
                <a:lnTo>
                  <a:pt x="1806156" y="439326"/>
                </a:lnTo>
                <a:lnTo>
                  <a:pt x="1800853" y="429816"/>
                </a:lnTo>
                <a:lnTo>
                  <a:pt x="1796081" y="419777"/>
                </a:lnTo>
                <a:lnTo>
                  <a:pt x="1791574" y="409210"/>
                </a:lnTo>
                <a:lnTo>
                  <a:pt x="1787332" y="398907"/>
                </a:lnTo>
                <a:lnTo>
                  <a:pt x="1783355" y="388076"/>
                </a:lnTo>
                <a:lnTo>
                  <a:pt x="1779643" y="376716"/>
                </a:lnTo>
                <a:lnTo>
                  <a:pt x="1776462" y="365357"/>
                </a:lnTo>
                <a:lnTo>
                  <a:pt x="1773280" y="353733"/>
                </a:lnTo>
                <a:lnTo>
                  <a:pt x="1770099" y="342109"/>
                </a:lnTo>
                <a:lnTo>
                  <a:pt x="1767712" y="330221"/>
                </a:lnTo>
                <a:lnTo>
                  <a:pt x="1765326" y="318069"/>
                </a:lnTo>
                <a:lnTo>
                  <a:pt x="1763205" y="306181"/>
                </a:lnTo>
                <a:lnTo>
                  <a:pt x="1761084" y="294029"/>
                </a:lnTo>
                <a:lnTo>
                  <a:pt x="1759494" y="282141"/>
                </a:lnTo>
                <a:lnTo>
                  <a:pt x="1757903" y="269725"/>
                </a:lnTo>
                <a:lnTo>
                  <a:pt x="1755252" y="245949"/>
                </a:lnTo>
                <a:lnTo>
                  <a:pt x="1753396" y="221909"/>
                </a:lnTo>
                <a:lnTo>
                  <a:pt x="1752600" y="210549"/>
                </a:lnTo>
                <a:lnTo>
                  <a:pt x="1752600" y="198925"/>
                </a:lnTo>
                <a:lnTo>
                  <a:pt x="1753396" y="188094"/>
                </a:lnTo>
                <a:lnTo>
                  <a:pt x="1754456" y="177263"/>
                </a:lnTo>
                <a:lnTo>
                  <a:pt x="1756047" y="166167"/>
                </a:lnTo>
                <a:lnTo>
                  <a:pt x="1758168" y="155864"/>
                </a:lnTo>
                <a:lnTo>
                  <a:pt x="1760554" y="145826"/>
                </a:lnTo>
                <a:lnTo>
                  <a:pt x="1763736" y="135523"/>
                </a:lnTo>
                <a:lnTo>
                  <a:pt x="1767182" y="126012"/>
                </a:lnTo>
                <a:lnTo>
                  <a:pt x="1770629" y="116502"/>
                </a:lnTo>
                <a:lnTo>
                  <a:pt x="1774871" y="107520"/>
                </a:lnTo>
                <a:lnTo>
                  <a:pt x="1779643" y="98802"/>
                </a:lnTo>
                <a:lnTo>
                  <a:pt x="1784415" y="90084"/>
                </a:lnTo>
                <a:lnTo>
                  <a:pt x="1789983" y="82159"/>
                </a:lnTo>
                <a:lnTo>
                  <a:pt x="1795551" y="74234"/>
                </a:lnTo>
                <a:lnTo>
                  <a:pt x="1801384" y="66837"/>
                </a:lnTo>
                <a:lnTo>
                  <a:pt x="1807481" y="59704"/>
                </a:lnTo>
                <a:lnTo>
                  <a:pt x="1814110" y="52835"/>
                </a:lnTo>
                <a:lnTo>
                  <a:pt x="1820738" y="46495"/>
                </a:lnTo>
                <a:lnTo>
                  <a:pt x="1827896" y="40419"/>
                </a:lnTo>
                <a:lnTo>
                  <a:pt x="1834790" y="34607"/>
                </a:lnTo>
                <a:lnTo>
                  <a:pt x="1842213" y="29324"/>
                </a:lnTo>
                <a:lnTo>
                  <a:pt x="1849902" y="24568"/>
                </a:lnTo>
                <a:lnTo>
                  <a:pt x="1857325" y="20077"/>
                </a:lnTo>
                <a:lnTo>
                  <a:pt x="1865279" y="16115"/>
                </a:lnTo>
                <a:lnTo>
                  <a:pt x="1873498" y="12416"/>
                </a:lnTo>
                <a:lnTo>
                  <a:pt x="1881452" y="9246"/>
                </a:lnTo>
                <a:lnTo>
                  <a:pt x="1889406" y="6604"/>
                </a:lnTo>
                <a:lnTo>
                  <a:pt x="1897625" y="4491"/>
                </a:lnTo>
                <a:lnTo>
                  <a:pt x="1906109" y="2377"/>
                </a:lnTo>
                <a:lnTo>
                  <a:pt x="1914327" y="1321"/>
                </a:lnTo>
                <a:lnTo>
                  <a:pt x="1922812" y="528"/>
                </a:lnTo>
                <a:lnTo>
                  <a:pt x="1933947" y="0"/>
                </a:lnTo>
                <a:close/>
              </a:path>
            </a:pathLst>
          </a:custGeom>
          <a:solidFill>
            <a:srgbClr val="40E0C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2" name="KSO_Shape"/>
          <p:cNvSpPr/>
          <p:nvPr/>
        </p:nvSpPr>
        <p:spPr bwMode="auto">
          <a:xfrm>
            <a:off x="1686777" y="3136484"/>
            <a:ext cx="870858" cy="743132"/>
          </a:xfrm>
          <a:custGeom>
            <a:avLst/>
            <a:gdLst>
              <a:gd name="T0" fmla="*/ 1467173 w 3549651"/>
              <a:gd name="T1" fmla="*/ 2801186 h 3030537"/>
              <a:gd name="T2" fmla="*/ 3546160 w 3549651"/>
              <a:gd name="T3" fmla="*/ 2475237 h 3030537"/>
              <a:gd name="T4" fmla="*/ 3202089 w 3549651"/>
              <a:gd name="T5" fmla="*/ 2691437 h 3030537"/>
              <a:gd name="T6" fmla="*/ 2656781 w 3549651"/>
              <a:gd name="T7" fmla="*/ 2671725 h 3030537"/>
              <a:gd name="T8" fmla="*/ 2970870 w 3549651"/>
              <a:gd name="T9" fmla="*/ 1932623 h 3030537"/>
              <a:gd name="T10" fmla="*/ 2842055 w 3549651"/>
              <a:gd name="T11" fmla="*/ 2061210 h 3030537"/>
              <a:gd name="T12" fmla="*/ 3048286 w 3549651"/>
              <a:gd name="T13" fmla="*/ 2235200 h 3030537"/>
              <a:gd name="T14" fmla="*/ 3041940 w 3549651"/>
              <a:gd name="T15" fmla="*/ 2302193 h 3030537"/>
              <a:gd name="T16" fmla="*/ 2899799 w 3549651"/>
              <a:gd name="T17" fmla="*/ 2268220 h 3030537"/>
              <a:gd name="T18" fmla="*/ 2837930 w 3549651"/>
              <a:gd name="T19" fmla="*/ 2310765 h 3030537"/>
              <a:gd name="T20" fmla="*/ 2968014 w 3549651"/>
              <a:gd name="T21" fmla="*/ 2412048 h 3030537"/>
              <a:gd name="T22" fmla="*/ 3131412 w 3549651"/>
              <a:gd name="T23" fmla="*/ 2329815 h 3030537"/>
              <a:gd name="T24" fmla="*/ 3109520 w 3549651"/>
              <a:gd name="T25" fmla="*/ 2184718 h 3030537"/>
              <a:gd name="T26" fmla="*/ 2922961 w 3549651"/>
              <a:gd name="T27" fmla="*/ 2085023 h 3030537"/>
              <a:gd name="T28" fmla="*/ 3032422 w 3549651"/>
              <a:gd name="T29" fmla="*/ 2045335 h 3030537"/>
              <a:gd name="T30" fmla="*/ 3135537 w 3549651"/>
              <a:gd name="T31" fmla="*/ 2071370 h 3030537"/>
              <a:gd name="T32" fmla="*/ 3054314 w 3549651"/>
              <a:gd name="T33" fmla="*/ 1982470 h 3030537"/>
              <a:gd name="T34" fmla="*/ 3192012 w 3549651"/>
              <a:gd name="T35" fmla="*/ 1921193 h 3030537"/>
              <a:gd name="T36" fmla="*/ 3435365 w 3549651"/>
              <a:gd name="T37" fmla="*/ 2266315 h 3030537"/>
              <a:gd name="T38" fmla="*/ 2550476 w 3549651"/>
              <a:gd name="T39" fmla="*/ 2353628 h 3030537"/>
              <a:gd name="T40" fmla="*/ 2704356 w 3549651"/>
              <a:gd name="T41" fmla="*/ 2034223 h 3030537"/>
              <a:gd name="T42" fmla="*/ 3157240 w 3549651"/>
              <a:gd name="T43" fmla="*/ 1786255 h 3030537"/>
              <a:gd name="T44" fmla="*/ 2866305 w 3549651"/>
              <a:gd name="T45" fmla="*/ 1836738 h 3030537"/>
              <a:gd name="T46" fmla="*/ 2845094 w 3549651"/>
              <a:gd name="T47" fmla="*/ 1784033 h 3030537"/>
              <a:gd name="T48" fmla="*/ 1725613 w 3549651"/>
              <a:gd name="T49" fmla="*/ 1796449 h 3030537"/>
              <a:gd name="T50" fmla="*/ 3089168 w 3549651"/>
              <a:gd name="T51" fmla="*/ 1512570 h 3030537"/>
              <a:gd name="T52" fmla="*/ 3077413 w 3549651"/>
              <a:gd name="T53" fmla="*/ 1640840 h 3030537"/>
              <a:gd name="T54" fmla="*/ 3168594 w 3549651"/>
              <a:gd name="T55" fmla="*/ 1534477 h 3030537"/>
              <a:gd name="T56" fmla="*/ 3220061 w 3549651"/>
              <a:gd name="T57" fmla="*/ 1624012 h 3030537"/>
              <a:gd name="T58" fmla="*/ 2806415 w 3549651"/>
              <a:gd name="T59" fmla="*/ 1648142 h 3030537"/>
              <a:gd name="T60" fmla="*/ 2796884 w 3549651"/>
              <a:gd name="T61" fmla="*/ 1542415 h 3030537"/>
              <a:gd name="T62" fmla="*/ 2906808 w 3549651"/>
              <a:gd name="T63" fmla="*/ 1616710 h 3030537"/>
              <a:gd name="T64" fmla="*/ 2909985 w 3549651"/>
              <a:gd name="T65" fmla="*/ 1528762 h 3030537"/>
              <a:gd name="T66" fmla="*/ 495617 w 3549651"/>
              <a:gd name="T67" fmla="*/ 1676586 h 3030537"/>
              <a:gd name="T68" fmla="*/ 2370455 w 3549651"/>
              <a:gd name="T69" fmla="*/ 633147 h 3030537"/>
              <a:gd name="T70" fmla="*/ 2926081 w 3549651"/>
              <a:gd name="T71" fmla="*/ 1087945 h 3030537"/>
              <a:gd name="T72" fmla="*/ 3011806 w 3549651"/>
              <a:gd name="T73" fmla="*/ 1130821 h 3030537"/>
              <a:gd name="T74" fmla="*/ 3084196 w 3549651"/>
              <a:gd name="T75" fmla="*/ 1155593 h 3030537"/>
              <a:gd name="T76" fmla="*/ 3131186 w 3549651"/>
              <a:gd name="T77" fmla="*/ 1156546 h 3030537"/>
              <a:gd name="T78" fmla="*/ 3138171 w 3549651"/>
              <a:gd name="T79" fmla="*/ 1506220 h 3030537"/>
              <a:gd name="T80" fmla="*/ 3008948 w 3549651"/>
              <a:gd name="T81" fmla="*/ 1345198 h 3030537"/>
              <a:gd name="T82" fmla="*/ 2881313 w 3549651"/>
              <a:gd name="T83" fmla="*/ 1506537 h 3030537"/>
              <a:gd name="T84" fmla="*/ 2879091 w 3549651"/>
              <a:gd name="T85" fmla="*/ 1140666 h 3030537"/>
              <a:gd name="T86" fmla="*/ 2689861 w 3549651"/>
              <a:gd name="T87" fmla="*/ 951062 h 3030537"/>
              <a:gd name="T88" fmla="*/ 1800760 w 3549651"/>
              <a:gd name="T89" fmla="*/ 464071 h 3030537"/>
              <a:gd name="T90" fmla="*/ 1852446 w 3549651"/>
              <a:gd name="T91" fmla="*/ 559565 h 3030537"/>
              <a:gd name="T92" fmla="*/ 1883838 w 3549651"/>
              <a:gd name="T93" fmla="*/ 456140 h 3030537"/>
              <a:gd name="T94" fmla="*/ 463232 w 3549651"/>
              <a:gd name="T95" fmla="*/ 274650 h 3030537"/>
              <a:gd name="T96" fmla="*/ 522922 w 3549651"/>
              <a:gd name="T97" fmla="*/ 349623 h 3030537"/>
              <a:gd name="T98" fmla="*/ 581025 w 3549651"/>
              <a:gd name="T99" fmla="*/ 356295 h 3030537"/>
              <a:gd name="T100" fmla="*/ 904240 w 3549651"/>
              <a:gd name="T101" fmla="*/ 287040 h 3030537"/>
              <a:gd name="T102" fmla="*/ 1695450 w 3549651"/>
              <a:gd name="T103" fmla="*/ 563106 h 3030537"/>
              <a:gd name="T104" fmla="*/ 722312 w 3549651"/>
              <a:gd name="T105" fmla="*/ 373767 h 3030537"/>
              <a:gd name="T106" fmla="*/ 1077277 w 3549651"/>
              <a:gd name="T107" fmla="*/ 1654666 h 3030537"/>
              <a:gd name="T108" fmla="*/ 1091247 w 3549651"/>
              <a:gd name="T109" fmla="*/ 1707084 h 3030537"/>
              <a:gd name="T110" fmla="*/ 554355 w 3549651"/>
              <a:gd name="T111" fmla="*/ 1905000 h 3030537"/>
              <a:gd name="T112" fmla="*/ 4445 w 3549651"/>
              <a:gd name="T113" fmla="*/ 1701048 h 3030537"/>
              <a:gd name="T114" fmla="*/ 518795 w 3549651"/>
              <a:gd name="T115" fmla="*/ 421738 h 3030537"/>
              <a:gd name="T116" fmla="*/ 429577 w 3549651"/>
              <a:gd name="T117" fmla="*/ 274015 h 3030537"/>
              <a:gd name="T118" fmla="*/ 1918383 w 3549651"/>
              <a:gd name="T119" fmla="*/ 157115 h 3030537"/>
              <a:gd name="T120" fmla="*/ 1760813 w 3549651"/>
              <a:gd name="T121" fmla="*/ 142227 h 3030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549651" h="3030537">
                <a:moveTo>
                  <a:pt x="1319213" y="2925762"/>
                </a:moveTo>
                <a:lnTo>
                  <a:pt x="2373313" y="2925762"/>
                </a:lnTo>
                <a:lnTo>
                  <a:pt x="2373313" y="3030537"/>
                </a:lnTo>
                <a:lnTo>
                  <a:pt x="1319213" y="3030537"/>
                </a:lnTo>
                <a:lnTo>
                  <a:pt x="1319213" y="2925762"/>
                </a:lnTo>
                <a:close/>
                <a:moveTo>
                  <a:pt x="1727737" y="2644775"/>
                </a:moveTo>
                <a:lnTo>
                  <a:pt x="1965105" y="2644775"/>
                </a:lnTo>
                <a:lnTo>
                  <a:pt x="1988937" y="2663139"/>
                </a:lnTo>
                <a:lnTo>
                  <a:pt x="2013088" y="2680237"/>
                </a:lnTo>
                <a:lnTo>
                  <a:pt x="2036920" y="2696384"/>
                </a:lnTo>
                <a:lnTo>
                  <a:pt x="2060116" y="2711582"/>
                </a:lnTo>
                <a:lnTo>
                  <a:pt x="2082995" y="2725830"/>
                </a:lnTo>
                <a:lnTo>
                  <a:pt x="2105238" y="2738811"/>
                </a:lnTo>
                <a:lnTo>
                  <a:pt x="2126528" y="2750526"/>
                </a:lnTo>
                <a:lnTo>
                  <a:pt x="2146230" y="2761608"/>
                </a:lnTo>
                <a:lnTo>
                  <a:pt x="2164342" y="2771107"/>
                </a:lnTo>
                <a:lnTo>
                  <a:pt x="2181183" y="2779655"/>
                </a:lnTo>
                <a:lnTo>
                  <a:pt x="2208193" y="2792954"/>
                </a:lnTo>
                <a:lnTo>
                  <a:pt x="2225988" y="2801186"/>
                </a:lnTo>
                <a:lnTo>
                  <a:pt x="2232025" y="2804035"/>
                </a:lnTo>
                <a:lnTo>
                  <a:pt x="2232025" y="2873375"/>
                </a:lnTo>
                <a:lnTo>
                  <a:pt x="1460500" y="2873375"/>
                </a:lnTo>
                <a:lnTo>
                  <a:pt x="1460500" y="2804035"/>
                </a:lnTo>
                <a:lnTo>
                  <a:pt x="1467173" y="2801186"/>
                </a:lnTo>
                <a:lnTo>
                  <a:pt x="1484650" y="2792954"/>
                </a:lnTo>
                <a:lnTo>
                  <a:pt x="1511977" y="2779655"/>
                </a:lnTo>
                <a:lnTo>
                  <a:pt x="1528501" y="2771107"/>
                </a:lnTo>
                <a:lnTo>
                  <a:pt x="1546613" y="2761608"/>
                </a:lnTo>
                <a:lnTo>
                  <a:pt x="1566632" y="2750526"/>
                </a:lnTo>
                <a:lnTo>
                  <a:pt x="1587604" y="2738811"/>
                </a:lnTo>
                <a:lnTo>
                  <a:pt x="1609848" y="2725830"/>
                </a:lnTo>
                <a:lnTo>
                  <a:pt x="1632727" y="2711582"/>
                </a:lnTo>
                <a:lnTo>
                  <a:pt x="1656241" y="2696384"/>
                </a:lnTo>
                <a:lnTo>
                  <a:pt x="1680073" y="2680237"/>
                </a:lnTo>
                <a:lnTo>
                  <a:pt x="1704223" y="2663139"/>
                </a:lnTo>
                <a:lnTo>
                  <a:pt x="1727737" y="2644775"/>
                </a:lnTo>
                <a:close/>
                <a:moveTo>
                  <a:pt x="2467288" y="2470150"/>
                </a:moveTo>
                <a:lnTo>
                  <a:pt x="2471732" y="2470150"/>
                </a:lnTo>
                <a:lnTo>
                  <a:pt x="2944988" y="2470150"/>
                </a:lnTo>
                <a:lnTo>
                  <a:pt x="2999900" y="2470150"/>
                </a:lnTo>
                <a:lnTo>
                  <a:pt x="3054176" y="2470150"/>
                </a:lnTo>
                <a:lnTo>
                  <a:pt x="3527433" y="2470150"/>
                </a:lnTo>
                <a:lnTo>
                  <a:pt x="3531876" y="2470150"/>
                </a:lnTo>
                <a:lnTo>
                  <a:pt x="3535685" y="2470468"/>
                </a:lnTo>
                <a:lnTo>
                  <a:pt x="3538859" y="2471422"/>
                </a:lnTo>
                <a:lnTo>
                  <a:pt x="3542033" y="2472376"/>
                </a:lnTo>
                <a:lnTo>
                  <a:pt x="3544255" y="2473647"/>
                </a:lnTo>
                <a:lnTo>
                  <a:pt x="3546160" y="2475237"/>
                </a:lnTo>
                <a:lnTo>
                  <a:pt x="3548064" y="2477145"/>
                </a:lnTo>
                <a:lnTo>
                  <a:pt x="3549016" y="2479052"/>
                </a:lnTo>
                <a:lnTo>
                  <a:pt x="3549651" y="2481278"/>
                </a:lnTo>
                <a:lnTo>
                  <a:pt x="3549651" y="2483504"/>
                </a:lnTo>
                <a:lnTo>
                  <a:pt x="3549334" y="2486047"/>
                </a:lnTo>
                <a:lnTo>
                  <a:pt x="3548699" y="2488591"/>
                </a:lnTo>
                <a:lnTo>
                  <a:pt x="3547429" y="2491770"/>
                </a:lnTo>
                <a:lnTo>
                  <a:pt x="3545525" y="2494314"/>
                </a:lnTo>
                <a:lnTo>
                  <a:pt x="3543303" y="2497493"/>
                </a:lnTo>
                <a:lnTo>
                  <a:pt x="3540129" y="2500355"/>
                </a:lnTo>
                <a:lnTo>
                  <a:pt x="3388090" y="2653284"/>
                </a:lnTo>
                <a:lnTo>
                  <a:pt x="3385234" y="2655192"/>
                </a:lnTo>
                <a:lnTo>
                  <a:pt x="3381425" y="2657418"/>
                </a:lnTo>
                <a:lnTo>
                  <a:pt x="3375077" y="2660279"/>
                </a:lnTo>
                <a:lnTo>
                  <a:pt x="3366189" y="2663777"/>
                </a:lnTo>
                <a:lnTo>
                  <a:pt x="3354762" y="2667592"/>
                </a:lnTo>
                <a:lnTo>
                  <a:pt x="3339844" y="2671725"/>
                </a:lnTo>
                <a:lnTo>
                  <a:pt x="3321117" y="2675858"/>
                </a:lnTo>
                <a:lnTo>
                  <a:pt x="3297946" y="2679992"/>
                </a:lnTo>
                <a:lnTo>
                  <a:pt x="3270967" y="2684443"/>
                </a:lnTo>
                <a:lnTo>
                  <a:pt x="3255731" y="2686350"/>
                </a:lnTo>
                <a:lnTo>
                  <a:pt x="3239226" y="2688258"/>
                </a:lnTo>
                <a:lnTo>
                  <a:pt x="3221133" y="2690166"/>
                </a:lnTo>
                <a:lnTo>
                  <a:pt x="3202089" y="2691437"/>
                </a:lnTo>
                <a:lnTo>
                  <a:pt x="3181775" y="2693027"/>
                </a:lnTo>
                <a:lnTo>
                  <a:pt x="3159556" y="2694617"/>
                </a:lnTo>
                <a:lnTo>
                  <a:pt x="3136385" y="2695889"/>
                </a:lnTo>
                <a:lnTo>
                  <a:pt x="3111310" y="2696842"/>
                </a:lnTo>
                <a:lnTo>
                  <a:pt x="3084965" y="2697796"/>
                </a:lnTo>
                <a:lnTo>
                  <a:pt x="3056716" y="2698114"/>
                </a:lnTo>
                <a:lnTo>
                  <a:pt x="3027197" y="2698432"/>
                </a:lnTo>
                <a:lnTo>
                  <a:pt x="2996091" y="2698750"/>
                </a:lnTo>
                <a:lnTo>
                  <a:pt x="2964667" y="2698432"/>
                </a:lnTo>
                <a:lnTo>
                  <a:pt x="2934831" y="2698114"/>
                </a:lnTo>
                <a:lnTo>
                  <a:pt x="2906899" y="2697796"/>
                </a:lnTo>
                <a:lnTo>
                  <a:pt x="2880554" y="2696842"/>
                </a:lnTo>
                <a:lnTo>
                  <a:pt x="2856114" y="2695889"/>
                </a:lnTo>
                <a:lnTo>
                  <a:pt x="2832625" y="2694617"/>
                </a:lnTo>
                <a:lnTo>
                  <a:pt x="2810724" y="2693027"/>
                </a:lnTo>
                <a:lnTo>
                  <a:pt x="2790727" y="2691437"/>
                </a:lnTo>
                <a:lnTo>
                  <a:pt x="2772000" y="2690166"/>
                </a:lnTo>
                <a:lnTo>
                  <a:pt x="2754225" y="2688258"/>
                </a:lnTo>
                <a:lnTo>
                  <a:pt x="2737720" y="2686350"/>
                </a:lnTo>
                <a:lnTo>
                  <a:pt x="2722802" y="2684443"/>
                </a:lnTo>
                <a:lnTo>
                  <a:pt x="2709153" y="2682535"/>
                </a:lnTo>
                <a:lnTo>
                  <a:pt x="2696457" y="2679992"/>
                </a:lnTo>
                <a:lnTo>
                  <a:pt x="2674873" y="2675858"/>
                </a:lnTo>
                <a:lnTo>
                  <a:pt x="2656781" y="2671725"/>
                </a:lnTo>
                <a:lnTo>
                  <a:pt x="2642180" y="2667592"/>
                </a:lnTo>
                <a:lnTo>
                  <a:pt x="2631071" y="2663777"/>
                </a:lnTo>
                <a:lnTo>
                  <a:pt x="2623136" y="2660279"/>
                </a:lnTo>
                <a:lnTo>
                  <a:pt x="2617422" y="2657418"/>
                </a:lnTo>
                <a:lnTo>
                  <a:pt x="2613613" y="2655192"/>
                </a:lnTo>
                <a:lnTo>
                  <a:pt x="2612026" y="2653602"/>
                </a:lnTo>
                <a:lnTo>
                  <a:pt x="2611392" y="2653284"/>
                </a:lnTo>
                <a:lnTo>
                  <a:pt x="2459036" y="2500355"/>
                </a:lnTo>
                <a:lnTo>
                  <a:pt x="2455861" y="2497493"/>
                </a:lnTo>
                <a:lnTo>
                  <a:pt x="2453640" y="2494314"/>
                </a:lnTo>
                <a:lnTo>
                  <a:pt x="2451735" y="2491770"/>
                </a:lnTo>
                <a:lnTo>
                  <a:pt x="2450465" y="2488591"/>
                </a:lnTo>
                <a:lnTo>
                  <a:pt x="2449831" y="2486047"/>
                </a:lnTo>
                <a:lnTo>
                  <a:pt x="2449513" y="2483504"/>
                </a:lnTo>
                <a:lnTo>
                  <a:pt x="2449513" y="2481278"/>
                </a:lnTo>
                <a:lnTo>
                  <a:pt x="2450148" y="2479052"/>
                </a:lnTo>
                <a:lnTo>
                  <a:pt x="2451418" y="2477145"/>
                </a:lnTo>
                <a:lnTo>
                  <a:pt x="2453005" y="2475237"/>
                </a:lnTo>
                <a:lnTo>
                  <a:pt x="2454909" y="2473647"/>
                </a:lnTo>
                <a:lnTo>
                  <a:pt x="2457131" y="2472376"/>
                </a:lnTo>
                <a:lnTo>
                  <a:pt x="2460305" y="2471422"/>
                </a:lnTo>
                <a:lnTo>
                  <a:pt x="2463479" y="2470468"/>
                </a:lnTo>
                <a:lnTo>
                  <a:pt x="2467288" y="2470150"/>
                </a:lnTo>
                <a:close/>
                <a:moveTo>
                  <a:pt x="2970870" y="1932623"/>
                </a:moveTo>
                <a:lnTo>
                  <a:pt x="2968014" y="1933258"/>
                </a:lnTo>
                <a:lnTo>
                  <a:pt x="2965793" y="1933575"/>
                </a:lnTo>
                <a:lnTo>
                  <a:pt x="2963572" y="1934528"/>
                </a:lnTo>
                <a:lnTo>
                  <a:pt x="2961669" y="1935798"/>
                </a:lnTo>
                <a:lnTo>
                  <a:pt x="2960400" y="1937068"/>
                </a:lnTo>
                <a:lnTo>
                  <a:pt x="2959448" y="1938973"/>
                </a:lnTo>
                <a:lnTo>
                  <a:pt x="2958496" y="1940560"/>
                </a:lnTo>
                <a:lnTo>
                  <a:pt x="2958179" y="1942783"/>
                </a:lnTo>
                <a:lnTo>
                  <a:pt x="2958179" y="1979930"/>
                </a:lnTo>
                <a:lnTo>
                  <a:pt x="2946122" y="1982153"/>
                </a:lnTo>
                <a:lnTo>
                  <a:pt x="2934065" y="1984693"/>
                </a:lnTo>
                <a:lnTo>
                  <a:pt x="2922643" y="1988185"/>
                </a:lnTo>
                <a:lnTo>
                  <a:pt x="2911856" y="1992313"/>
                </a:lnTo>
                <a:lnTo>
                  <a:pt x="2901703" y="1997075"/>
                </a:lnTo>
                <a:lnTo>
                  <a:pt x="2892185" y="2002473"/>
                </a:lnTo>
                <a:lnTo>
                  <a:pt x="2882984" y="2008188"/>
                </a:lnTo>
                <a:lnTo>
                  <a:pt x="2874417" y="2014220"/>
                </a:lnTo>
                <a:lnTo>
                  <a:pt x="2868072" y="2020253"/>
                </a:lnTo>
                <a:lnTo>
                  <a:pt x="2862361" y="2026603"/>
                </a:lnTo>
                <a:lnTo>
                  <a:pt x="2856967" y="2032953"/>
                </a:lnTo>
                <a:lnTo>
                  <a:pt x="2851890" y="2039938"/>
                </a:lnTo>
                <a:lnTo>
                  <a:pt x="2848083" y="2046605"/>
                </a:lnTo>
                <a:lnTo>
                  <a:pt x="2844593" y="2053908"/>
                </a:lnTo>
                <a:lnTo>
                  <a:pt x="2842055" y="2061210"/>
                </a:lnTo>
                <a:lnTo>
                  <a:pt x="2840151" y="2068513"/>
                </a:lnTo>
                <a:lnTo>
                  <a:pt x="2838565" y="2076133"/>
                </a:lnTo>
                <a:lnTo>
                  <a:pt x="2837930" y="2083435"/>
                </a:lnTo>
                <a:lnTo>
                  <a:pt x="2837930" y="2091055"/>
                </a:lnTo>
                <a:lnTo>
                  <a:pt x="2838565" y="2098675"/>
                </a:lnTo>
                <a:lnTo>
                  <a:pt x="2840151" y="2106295"/>
                </a:lnTo>
                <a:lnTo>
                  <a:pt x="2842372" y="2113598"/>
                </a:lnTo>
                <a:lnTo>
                  <a:pt x="2844910" y="2120900"/>
                </a:lnTo>
                <a:lnTo>
                  <a:pt x="2849035" y="2128203"/>
                </a:lnTo>
                <a:lnTo>
                  <a:pt x="2853160" y="2134870"/>
                </a:lnTo>
                <a:lnTo>
                  <a:pt x="2857601" y="2141220"/>
                </a:lnTo>
                <a:lnTo>
                  <a:pt x="2862678" y="2146935"/>
                </a:lnTo>
                <a:lnTo>
                  <a:pt x="2868389" y="2152650"/>
                </a:lnTo>
                <a:lnTo>
                  <a:pt x="2874417" y="2157730"/>
                </a:lnTo>
                <a:lnTo>
                  <a:pt x="2880763" y="2162175"/>
                </a:lnTo>
                <a:lnTo>
                  <a:pt x="2887426" y="2165985"/>
                </a:lnTo>
                <a:lnTo>
                  <a:pt x="2894406" y="2169795"/>
                </a:lnTo>
                <a:lnTo>
                  <a:pt x="2915029" y="2178685"/>
                </a:lnTo>
                <a:lnTo>
                  <a:pt x="2948026" y="2192020"/>
                </a:lnTo>
                <a:lnTo>
                  <a:pt x="3015923" y="2220278"/>
                </a:lnTo>
                <a:lnTo>
                  <a:pt x="3033056" y="2227263"/>
                </a:lnTo>
                <a:lnTo>
                  <a:pt x="3038450" y="2230120"/>
                </a:lnTo>
                <a:lnTo>
                  <a:pt x="3043844" y="2232343"/>
                </a:lnTo>
                <a:lnTo>
                  <a:pt x="3048286" y="2235200"/>
                </a:lnTo>
                <a:lnTo>
                  <a:pt x="3053045" y="2238058"/>
                </a:lnTo>
                <a:lnTo>
                  <a:pt x="3056852" y="2240915"/>
                </a:lnTo>
                <a:lnTo>
                  <a:pt x="3060342" y="2244090"/>
                </a:lnTo>
                <a:lnTo>
                  <a:pt x="3063198" y="2247583"/>
                </a:lnTo>
                <a:lnTo>
                  <a:pt x="3065736" y="2250758"/>
                </a:lnTo>
                <a:lnTo>
                  <a:pt x="3067005" y="2253298"/>
                </a:lnTo>
                <a:lnTo>
                  <a:pt x="3068274" y="2256473"/>
                </a:lnTo>
                <a:lnTo>
                  <a:pt x="3069543" y="2259013"/>
                </a:lnTo>
                <a:lnTo>
                  <a:pt x="3070178" y="2262188"/>
                </a:lnTo>
                <a:lnTo>
                  <a:pt x="3070495" y="2265045"/>
                </a:lnTo>
                <a:lnTo>
                  <a:pt x="3070495" y="2268220"/>
                </a:lnTo>
                <a:lnTo>
                  <a:pt x="3070178" y="2271713"/>
                </a:lnTo>
                <a:lnTo>
                  <a:pt x="3069860" y="2274570"/>
                </a:lnTo>
                <a:lnTo>
                  <a:pt x="3069226" y="2277428"/>
                </a:lnTo>
                <a:lnTo>
                  <a:pt x="3067957" y="2280603"/>
                </a:lnTo>
                <a:lnTo>
                  <a:pt x="3066688" y="2283143"/>
                </a:lnTo>
                <a:lnTo>
                  <a:pt x="3065101" y="2285683"/>
                </a:lnTo>
                <a:lnTo>
                  <a:pt x="3063198" y="2288540"/>
                </a:lnTo>
                <a:lnTo>
                  <a:pt x="3061294" y="2290763"/>
                </a:lnTo>
                <a:lnTo>
                  <a:pt x="3059073" y="2292985"/>
                </a:lnTo>
                <a:lnTo>
                  <a:pt x="3056535" y="2294890"/>
                </a:lnTo>
                <a:lnTo>
                  <a:pt x="3052410" y="2298065"/>
                </a:lnTo>
                <a:lnTo>
                  <a:pt x="3047334" y="2300288"/>
                </a:lnTo>
                <a:lnTo>
                  <a:pt x="3041940" y="2302193"/>
                </a:lnTo>
                <a:lnTo>
                  <a:pt x="3035912" y="2303780"/>
                </a:lnTo>
                <a:lnTo>
                  <a:pt x="3029566" y="2305368"/>
                </a:lnTo>
                <a:lnTo>
                  <a:pt x="3022903" y="2306003"/>
                </a:lnTo>
                <a:lnTo>
                  <a:pt x="3015606" y="2306955"/>
                </a:lnTo>
                <a:lnTo>
                  <a:pt x="3007991" y="2306955"/>
                </a:lnTo>
                <a:lnTo>
                  <a:pt x="3001011" y="2306955"/>
                </a:lnTo>
                <a:lnTo>
                  <a:pt x="2993396" y="2306320"/>
                </a:lnTo>
                <a:lnTo>
                  <a:pt x="2986099" y="2305685"/>
                </a:lnTo>
                <a:lnTo>
                  <a:pt x="2978484" y="2304415"/>
                </a:lnTo>
                <a:lnTo>
                  <a:pt x="2970870" y="2303463"/>
                </a:lnTo>
                <a:lnTo>
                  <a:pt x="2963255" y="2301875"/>
                </a:lnTo>
                <a:lnTo>
                  <a:pt x="2955640" y="2299970"/>
                </a:lnTo>
                <a:lnTo>
                  <a:pt x="2948343" y="2298065"/>
                </a:lnTo>
                <a:lnTo>
                  <a:pt x="2943584" y="2296478"/>
                </a:lnTo>
                <a:lnTo>
                  <a:pt x="2938825" y="2294573"/>
                </a:lnTo>
                <a:lnTo>
                  <a:pt x="2928354" y="2289493"/>
                </a:lnTo>
                <a:lnTo>
                  <a:pt x="2918519" y="2284413"/>
                </a:lnTo>
                <a:lnTo>
                  <a:pt x="2913760" y="2281238"/>
                </a:lnTo>
                <a:lnTo>
                  <a:pt x="2909635" y="2278063"/>
                </a:lnTo>
                <a:lnTo>
                  <a:pt x="2905193" y="2274570"/>
                </a:lnTo>
                <a:lnTo>
                  <a:pt x="2904241" y="2273935"/>
                </a:lnTo>
                <a:lnTo>
                  <a:pt x="2903924" y="2273300"/>
                </a:lnTo>
                <a:lnTo>
                  <a:pt x="2902020" y="2270760"/>
                </a:lnTo>
                <a:lnTo>
                  <a:pt x="2899799" y="2268220"/>
                </a:lnTo>
                <a:lnTo>
                  <a:pt x="2897578" y="2265998"/>
                </a:lnTo>
                <a:lnTo>
                  <a:pt x="2894723" y="2264093"/>
                </a:lnTo>
                <a:lnTo>
                  <a:pt x="2891550" y="2262505"/>
                </a:lnTo>
                <a:lnTo>
                  <a:pt x="2888695" y="2261235"/>
                </a:lnTo>
                <a:lnTo>
                  <a:pt x="2885522" y="2260283"/>
                </a:lnTo>
                <a:lnTo>
                  <a:pt x="2882032" y="2259965"/>
                </a:lnTo>
                <a:lnTo>
                  <a:pt x="2878225" y="2259965"/>
                </a:lnTo>
                <a:lnTo>
                  <a:pt x="2875369" y="2259965"/>
                </a:lnTo>
                <a:lnTo>
                  <a:pt x="2872196" y="2260283"/>
                </a:lnTo>
                <a:lnTo>
                  <a:pt x="2866168" y="2261870"/>
                </a:lnTo>
                <a:lnTo>
                  <a:pt x="2860457" y="2264093"/>
                </a:lnTo>
                <a:lnTo>
                  <a:pt x="2855063" y="2266633"/>
                </a:lnTo>
                <a:lnTo>
                  <a:pt x="2849987" y="2270125"/>
                </a:lnTo>
                <a:lnTo>
                  <a:pt x="2845545" y="2273935"/>
                </a:lnTo>
                <a:lnTo>
                  <a:pt x="2841738" y="2278063"/>
                </a:lnTo>
                <a:lnTo>
                  <a:pt x="2838565" y="2282508"/>
                </a:lnTo>
                <a:lnTo>
                  <a:pt x="2836344" y="2286318"/>
                </a:lnTo>
                <a:lnTo>
                  <a:pt x="2834757" y="2289493"/>
                </a:lnTo>
                <a:lnTo>
                  <a:pt x="2834123" y="2293620"/>
                </a:lnTo>
                <a:lnTo>
                  <a:pt x="2833488" y="2297430"/>
                </a:lnTo>
                <a:lnTo>
                  <a:pt x="2833488" y="2300605"/>
                </a:lnTo>
                <a:lnTo>
                  <a:pt x="2834440" y="2304098"/>
                </a:lnTo>
                <a:lnTo>
                  <a:pt x="2836027" y="2307590"/>
                </a:lnTo>
                <a:lnTo>
                  <a:pt x="2837930" y="2310765"/>
                </a:lnTo>
                <a:lnTo>
                  <a:pt x="2842372" y="2316480"/>
                </a:lnTo>
                <a:lnTo>
                  <a:pt x="2847449" y="2321878"/>
                </a:lnTo>
                <a:lnTo>
                  <a:pt x="2853160" y="2327275"/>
                </a:lnTo>
                <a:lnTo>
                  <a:pt x="2859188" y="2331720"/>
                </a:lnTo>
                <a:lnTo>
                  <a:pt x="2865851" y="2336165"/>
                </a:lnTo>
                <a:lnTo>
                  <a:pt x="2872831" y="2340610"/>
                </a:lnTo>
                <a:lnTo>
                  <a:pt x="2880128" y="2344420"/>
                </a:lnTo>
                <a:lnTo>
                  <a:pt x="2888377" y="2348230"/>
                </a:lnTo>
                <a:lnTo>
                  <a:pt x="2896309" y="2351723"/>
                </a:lnTo>
                <a:lnTo>
                  <a:pt x="2904559" y="2354580"/>
                </a:lnTo>
                <a:lnTo>
                  <a:pt x="2913125" y="2357438"/>
                </a:lnTo>
                <a:lnTo>
                  <a:pt x="2922009" y="2359978"/>
                </a:lnTo>
                <a:lnTo>
                  <a:pt x="2930575" y="2362200"/>
                </a:lnTo>
                <a:lnTo>
                  <a:pt x="2939776" y="2364105"/>
                </a:lnTo>
                <a:lnTo>
                  <a:pt x="2948978" y="2365693"/>
                </a:lnTo>
                <a:lnTo>
                  <a:pt x="2958179" y="2367280"/>
                </a:lnTo>
                <a:lnTo>
                  <a:pt x="2958179" y="2402840"/>
                </a:lnTo>
                <a:lnTo>
                  <a:pt x="2958496" y="2404745"/>
                </a:lnTo>
                <a:lnTo>
                  <a:pt x="2959448" y="2406333"/>
                </a:lnTo>
                <a:lnTo>
                  <a:pt x="2960400" y="2408238"/>
                </a:lnTo>
                <a:lnTo>
                  <a:pt x="2961669" y="2409508"/>
                </a:lnTo>
                <a:lnTo>
                  <a:pt x="2963572" y="2410460"/>
                </a:lnTo>
                <a:lnTo>
                  <a:pt x="2965793" y="2411730"/>
                </a:lnTo>
                <a:lnTo>
                  <a:pt x="2968014" y="2412048"/>
                </a:lnTo>
                <a:lnTo>
                  <a:pt x="2970870" y="2412365"/>
                </a:lnTo>
                <a:lnTo>
                  <a:pt x="3013385" y="2412365"/>
                </a:lnTo>
                <a:lnTo>
                  <a:pt x="3015923" y="2412048"/>
                </a:lnTo>
                <a:lnTo>
                  <a:pt x="3018144" y="2411730"/>
                </a:lnTo>
                <a:lnTo>
                  <a:pt x="3020048" y="2410460"/>
                </a:lnTo>
                <a:lnTo>
                  <a:pt x="3021951" y="2409508"/>
                </a:lnTo>
                <a:lnTo>
                  <a:pt x="3023538" y="2408238"/>
                </a:lnTo>
                <a:lnTo>
                  <a:pt x="3024807" y="2406333"/>
                </a:lnTo>
                <a:lnTo>
                  <a:pt x="3025441" y="2404745"/>
                </a:lnTo>
                <a:lnTo>
                  <a:pt x="3025759" y="2402840"/>
                </a:lnTo>
                <a:lnTo>
                  <a:pt x="3025759" y="2369503"/>
                </a:lnTo>
                <a:lnTo>
                  <a:pt x="3040036" y="2367915"/>
                </a:lnTo>
                <a:lnTo>
                  <a:pt x="3053679" y="2366010"/>
                </a:lnTo>
                <a:lnTo>
                  <a:pt x="3066688" y="2363470"/>
                </a:lnTo>
                <a:lnTo>
                  <a:pt x="3079061" y="2360295"/>
                </a:lnTo>
                <a:lnTo>
                  <a:pt x="3090483" y="2356168"/>
                </a:lnTo>
                <a:lnTo>
                  <a:pt x="3095877" y="2354263"/>
                </a:lnTo>
                <a:lnTo>
                  <a:pt x="3100954" y="2352040"/>
                </a:lnTo>
                <a:lnTo>
                  <a:pt x="3105713" y="2349183"/>
                </a:lnTo>
                <a:lnTo>
                  <a:pt x="3110472" y="2346960"/>
                </a:lnTo>
                <a:lnTo>
                  <a:pt x="3114597" y="2344103"/>
                </a:lnTo>
                <a:lnTo>
                  <a:pt x="3118404" y="2341245"/>
                </a:lnTo>
                <a:lnTo>
                  <a:pt x="3125384" y="2335530"/>
                </a:lnTo>
                <a:lnTo>
                  <a:pt x="3131412" y="2329815"/>
                </a:lnTo>
                <a:lnTo>
                  <a:pt x="3137123" y="2323783"/>
                </a:lnTo>
                <a:lnTo>
                  <a:pt x="3142200" y="2317433"/>
                </a:lnTo>
                <a:lnTo>
                  <a:pt x="3146324" y="2310765"/>
                </a:lnTo>
                <a:lnTo>
                  <a:pt x="3150132" y="2304098"/>
                </a:lnTo>
                <a:lnTo>
                  <a:pt x="3153622" y="2296795"/>
                </a:lnTo>
                <a:lnTo>
                  <a:pt x="3156160" y="2290128"/>
                </a:lnTo>
                <a:lnTo>
                  <a:pt x="3158064" y="2282825"/>
                </a:lnTo>
                <a:lnTo>
                  <a:pt x="3159650" y="2275523"/>
                </a:lnTo>
                <a:lnTo>
                  <a:pt x="3160285" y="2267903"/>
                </a:lnTo>
                <a:lnTo>
                  <a:pt x="3160285" y="2260600"/>
                </a:lnTo>
                <a:lnTo>
                  <a:pt x="3159967" y="2252980"/>
                </a:lnTo>
                <a:lnTo>
                  <a:pt x="3159015" y="2245678"/>
                </a:lnTo>
                <a:lnTo>
                  <a:pt x="3157112" y="2238058"/>
                </a:lnTo>
                <a:lnTo>
                  <a:pt x="3154574" y="2230755"/>
                </a:lnTo>
                <a:lnTo>
                  <a:pt x="3152670" y="2226945"/>
                </a:lnTo>
                <a:lnTo>
                  <a:pt x="3150766" y="2223135"/>
                </a:lnTo>
                <a:lnTo>
                  <a:pt x="3148545" y="2219325"/>
                </a:lnTo>
                <a:lnTo>
                  <a:pt x="3146007" y="2215833"/>
                </a:lnTo>
                <a:lnTo>
                  <a:pt x="3143152" y="2212340"/>
                </a:lnTo>
                <a:lnTo>
                  <a:pt x="3140296" y="2208848"/>
                </a:lnTo>
                <a:lnTo>
                  <a:pt x="3133633" y="2202498"/>
                </a:lnTo>
                <a:lnTo>
                  <a:pt x="3126336" y="2195830"/>
                </a:lnTo>
                <a:lnTo>
                  <a:pt x="3118404" y="2190115"/>
                </a:lnTo>
                <a:lnTo>
                  <a:pt x="3109520" y="2184718"/>
                </a:lnTo>
                <a:lnTo>
                  <a:pt x="3100954" y="2179638"/>
                </a:lnTo>
                <a:lnTo>
                  <a:pt x="3091118" y="2174875"/>
                </a:lnTo>
                <a:lnTo>
                  <a:pt x="3081600" y="2170430"/>
                </a:lnTo>
                <a:lnTo>
                  <a:pt x="3071764" y="2165668"/>
                </a:lnTo>
                <a:lnTo>
                  <a:pt x="3061928" y="2161858"/>
                </a:lnTo>
                <a:lnTo>
                  <a:pt x="3041940" y="2154238"/>
                </a:lnTo>
                <a:lnTo>
                  <a:pt x="3022903" y="2147253"/>
                </a:lnTo>
                <a:lnTo>
                  <a:pt x="3015289" y="2144713"/>
                </a:lnTo>
                <a:lnTo>
                  <a:pt x="2988637" y="2134235"/>
                </a:lnTo>
                <a:lnTo>
                  <a:pt x="2968966" y="2126933"/>
                </a:lnTo>
                <a:lnTo>
                  <a:pt x="2965793" y="2125980"/>
                </a:lnTo>
                <a:lnTo>
                  <a:pt x="2954054" y="2120900"/>
                </a:lnTo>
                <a:lnTo>
                  <a:pt x="2948978" y="2118678"/>
                </a:lnTo>
                <a:lnTo>
                  <a:pt x="2944536" y="2116455"/>
                </a:lnTo>
                <a:lnTo>
                  <a:pt x="2939776" y="2113598"/>
                </a:lnTo>
                <a:lnTo>
                  <a:pt x="2935969" y="2110740"/>
                </a:lnTo>
                <a:lnTo>
                  <a:pt x="2932479" y="2106930"/>
                </a:lnTo>
                <a:lnTo>
                  <a:pt x="2929306" y="2103120"/>
                </a:lnTo>
                <a:lnTo>
                  <a:pt x="2927720" y="2100263"/>
                </a:lnTo>
                <a:lnTo>
                  <a:pt x="2926134" y="2097088"/>
                </a:lnTo>
                <a:lnTo>
                  <a:pt x="2924864" y="2094230"/>
                </a:lnTo>
                <a:lnTo>
                  <a:pt x="2924230" y="2091055"/>
                </a:lnTo>
                <a:lnTo>
                  <a:pt x="2923278" y="2088198"/>
                </a:lnTo>
                <a:lnTo>
                  <a:pt x="2922961" y="2085023"/>
                </a:lnTo>
                <a:lnTo>
                  <a:pt x="2922961" y="2081848"/>
                </a:lnTo>
                <a:lnTo>
                  <a:pt x="2923278" y="2078990"/>
                </a:lnTo>
                <a:lnTo>
                  <a:pt x="2923913" y="2075815"/>
                </a:lnTo>
                <a:lnTo>
                  <a:pt x="2924547" y="2072640"/>
                </a:lnTo>
                <a:lnTo>
                  <a:pt x="2925816" y="2069783"/>
                </a:lnTo>
                <a:lnTo>
                  <a:pt x="2926768" y="2066925"/>
                </a:lnTo>
                <a:lnTo>
                  <a:pt x="2928354" y="2064385"/>
                </a:lnTo>
                <a:lnTo>
                  <a:pt x="2930258" y="2062163"/>
                </a:lnTo>
                <a:lnTo>
                  <a:pt x="2932162" y="2059623"/>
                </a:lnTo>
                <a:lnTo>
                  <a:pt x="2934383" y="2057718"/>
                </a:lnTo>
                <a:lnTo>
                  <a:pt x="2938190" y="2055178"/>
                </a:lnTo>
                <a:lnTo>
                  <a:pt x="2942315" y="2052955"/>
                </a:lnTo>
                <a:lnTo>
                  <a:pt x="2946122" y="2050733"/>
                </a:lnTo>
                <a:lnTo>
                  <a:pt x="2949929" y="2048510"/>
                </a:lnTo>
                <a:lnTo>
                  <a:pt x="2957861" y="2045653"/>
                </a:lnTo>
                <a:lnTo>
                  <a:pt x="2965476" y="2043430"/>
                </a:lnTo>
                <a:lnTo>
                  <a:pt x="2973091" y="2041525"/>
                </a:lnTo>
                <a:lnTo>
                  <a:pt x="2980388" y="2040255"/>
                </a:lnTo>
                <a:lnTo>
                  <a:pt x="2987368" y="2039938"/>
                </a:lnTo>
                <a:lnTo>
                  <a:pt x="2993714" y="2039620"/>
                </a:lnTo>
                <a:lnTo>
                  <a:pt x="3003232" y="2039938"/>
                </a:lnTo>
                <a:lnTo>
                  <a:pt x="3012750" y="2040890"/>
                </a:lnTo>
                <a:lnTo>
                  <a:pt x="3022903" y="2042795"/>
                </a:lnTo>
                <a:lnTo>
                  <a:pt x="3032422" y="2045335"/>
                </a:lnTo>
                <a:lnTo>
                  <a:pt x="3036546" y="2046605"/>
                </a:lnTo>
                <a:lnTo>
                  <a:pt x="3041623" y="2049145"/>
                </a:lnTo>
                <a:lnTo>
                  <a:pt x="3046382" y="2051368"/>
                </a:lnTo>
                <a:lnTo>
                  <a:pt x="3051776" y="2054543"/>
                </a:lnTo>
                <a:lnTo>
                  <a:pt x="3062246" y="2060575"/>
                </a:lnTo>
                <a:lnTo>
                  <a:pt x="3071447" y="2066925"/>
                </a:lnTo>
                <a:lnTo>
                  <a:pt x="3075889" y="2070735"/>
                </a:lnTo>
                <a:lnTo>
                  <a:pt x="3077158" y="2072005"/>
                </a:lnTo>
                <a:lnTo>
                  <a:pt x="3079379" y="2074228"/>
                </a:lnTo>
                <a:lnTo>
                  <a:pt x="3081282" y="2077085"/>
                </a:lnTo>
                <a:lnTo>
                  <a:pt x="3083503" y="2079308"/>
                </a:lnTo>
                <a:lnTo>
                  <a:pt x="3086359" y="2081213"/>
                </a:lnTo>
                <a:lnTo>
                  <a:pt x="3089214" y="2082800"/>
                </a:lnTo>
                <a:lnTo>
                  <a:pt x="3092387" y="2084388"/>
                </a:lnTo>
                <a:lnTo>
                  <a:pt x="3095560" y="2085023"/>
                </a:lnTo>
                <a:lnTo>
                  <a:pt x="3098733" y="2085340"/>
                </a:lnTo>
                <a:lnTo>
                  <a:pt x="3102857" y="2085658"/>
                </a:lnTo>
                <a:lnTo>
                  <a:pt x="3105713" y="2085658"/>
                </a:lnTo>
                <a:lnTo>
                  <a:pt x="3108886" y="2085340"/>
                </a:lnTo>
                <a:lnTo>
                  <a:pt x="3114914" y="2083753"/>
                </a:lnTo>
                <a:lnTo>
                  <a:pt x="3120625" y="2081530"/>
                </a:lnTo>
                <a:lnTo>
                  <a:pt x="3126019" y="2078355"/>
                </a:lnTo>
                <a:lnTo>
                  <a:pt x="3131095" y="2075180"/>
                </a:lnTo>
                <a:lnTo>
                  <a:pt x="3135537" y="2071370"/>
                </a:lnTo>
                <a:lnTo>
                  <a:pt x="3139344" y="2067560"/>
                </a:lnTo>
                <a:lnTo>
                  <a:pt x="3142517" y="2063115"/>
                </a:lnTo>
                <a:lnTo>
                  <a:pt x="3144738" y="2059305"/>
                </a:lnTo>
                <a:lnTo>
                  <a:pt x="3146324" y="2055495"/>
                </a:lnTo>
                <a:lnTo>
                  <a:pt x="3146959" y="2051685"/>
                </a:lnTo>
                <a:lnTo>
                  <a:pt x="3147593" y="2048193"/>
                </a:lnTo>
                <a:lnTo>
                  <a:pt x="3147593" y="2044383"/>
                </a:lnTo>
                <a:lnTo>
                  <a:pt x="3146642" y="2040890"/>
                </a:lnTo>
                <a:lnTo>
                  <a:pt x="3145055" y="2038033"/>
                </a:lnTo>
                <a:lnTo>
                  <a:pt x="3143152" y="2034540"/>
                </a:lnTo>
                <a:lnTo>
                  <a:pt x="3139662" y="2030413"/>
                </a:lnTo>
                <a:lnTo>
                  <a:pt x="3135537" y="2025650"/>
                </a:lnTo>
                <a:lnTo>
                  <a:pt x="3131412" y="2021523"/>
                </a:lnTo>
                <a:lnTo>
                  <a:pt x="3126336" y="2017395"/>
                </a:lnTo>
                <a:lnTo>
                  <a:pt x="3120942" y="2013585"/>
                </a:lnTo>
                <a:lnTo>
                  <a:pt x="3115866" y="2009140"/>
                </a:lnTo>
                <a:lnTo>
                  <a:pt x="3109520" y="2005965"/>
                </a:lnTo>
                <a:lnTo>
                  <a:pt x="3103809" y="2002473"/>
                </a:lnTo>
                <a:lnTo>
                  <a:pt x="3097781" y="1998980"/>
                </a:lnTo>
                <a:lnTo>
                  <a:pt x="3091118" y="1995805"/>
                </a:lnTo>
                <a:lnTo>
                  <a:pt x="3078744" y="1990408"/>
                </a:lnTo>
                <a:lnTo>
                  <a:pt x="3066053" y="1985963"/>
                </a:lnTo>
                <a:lnTo>
                  <a:pt x="3060025" y="1984058"/>
                </a:lnTo>
                <a:lnTo>
                  <a:pt x="3054314" y="1982470"/>
                </a:lnTo>
                <a:lnTo>
                  <a:pt x="3047334" y="1980883"/>
                </a:lnTo>
                <a:lnTo>
                  <a:pt x="3040036" y="1979930"/>
                </a:lnTo>
                <a:lnTo>
                  <a:pt x="3033056" y="1978660"/>
                </a:lnTo>
                <a:lnTo>
                  <a:pt x="3025759" y="1978025"/>
                </a:lnTo>
                <a:lnTo>
                  <a:pt x="3025759" y="1942783"/>
                </a:lnTo>
                <a:lnTo>
                  <a:pt x="3025441" y="1940560"/>
                </a:lnTo>
                <a:lnTo>
                  <a:pt x="3024807" y="1938973"/>
                </a:lnTo>
                <a:lnTo>
                  <a:pt x="3023538" y="1937068"/>
                </a:lnTo>
                <a:lnTo>
                  <a:pt x="3021951" y="1935798"/>
                </a:lnTo>
                <a:lnTo>
                  <a:pt x="3020048" y="1934528"/>
                </a:lnTo>
                <a:lnTo>
                  <a:pt x="3018144" y="1933575"/>
                </a:lnTo>
                <a:lnTo>
                  <a:pt x="3015923" y="1933258"/>
                </a:lnTo>
                <a:lnTo>
                  <a:pt x="3013385" y="1932623"/>
                </a:lnTo>
                <a:lnTo>
                  <a:pt x="2970870" y="1932623"/>
                </a:lnTo>
                <a:close/>
                <a:moveTo>
                  <a:pt x="2845545" y="1870075"/>
                </a:moveTo>
                <a:lnTo>
                  <a:pt x="2990858" y="1870075"/>
                </a:lnTo>
                <a:lnTo>
                  <a:pt x="3011481" y="1870075"/>
                </a:lnTo>
                <a:lnTo>
                  <a:pt x="3156477" y="1870075"/>
                </a:lnTo>
                <a:lnTo>
                  <a:pt x="3159015" y="1875155"/>
                </a:lnTo>
                <a:lnTo>
                  <a:pt x="3161554" y="1879918"/>
                </a:lnTo>
                <a:lnTo>
                  <a:pt x="3167582" y="1890078"/>
                </a:lnTo>
                <a:lnTo>
                  <a:pt x="3174879" y="1900238"/>
                </a:lnTo>
                <a:lnTo>
                  <a:pt x="3183129" y="1910715"/>
                </a:lnTo>
                <a:lnTo>
                  <a:pt x="3192012" y="1921193"/>
                </a:lnTo>
                <a:lnTo>
                  <a:pt x="3201848" y="1932305"/>
                </a:lnTo>
                <a:lnTo>
                  <a:pt x="3212001" y="1943735"/>
                </a:lnTo>
                <a:lnTo>
                  <a:pt x="3223106" y="1955483"/>
                </a:lnTo>
                <a:lnTo>
                  <a:pt x="3246901" y="1979930"/>
                </a:lnTo>
                <a:lnTo>
                  <a:pt x="3271966" y="2005965"/>
                </a:lnTo>
                <a:lnTo>
                  <a:pt x="3284975" y="2019618"/>
                </a:lnTo>
                <a:lnTo>
                  <a:pt x="3297983" y="2034223"/>
                </a:lnTo>
                <a:lnTo>
                  <a:pt x="3310992" y="2048510"/>
                </a:lnTo>
                <a:lnTo>
                  <a:pt x="3324000" y="2064068"/>
                </a:lnTo>
                <a:lnTo>
                  <a:pt x="3336691" y="2079943"/>
                </a:lnTo>
                <a:lnTo>
                  <a:pt x="3349382" y="2096453"/>
                </a:lnTo>
                <a:lnTo>
                  <a:pt x="3361439" y="2113598"/>
                </a:lnTo>
                <a:lnTo>
                  <a:pt x="3373813" y="2131695"/>
                </a:lnTo>
                <a:lnTo>
                  <a:pt x="3384917" y="2150428"/>
                </a:lnTo>
                <a:lnTo>
                  <a:pt x="3396022" y="2169478"/>
                </a:lnTo>
                <a:lnTo>
                  <a:pt x="3400781" y="2179638"/>
                </a:lnTo>
                <a:lnTo>
                  <a:pt x="3405858" y="2189798"/>
                </a:lnTo>
                <a:lnTo>
                  <a:pt x="3410934" y="2200275"/>
                </a:lnTo>
                <a:lnTo>
                  <a:pt x="3415376" y="2210435"/>
                </a:lnTo>
                <a:lnTo>
                  <a:pt x="3420135" y="2221230"/>
                </a:lnTo>
                <a:lnTo>
                  <a:pt x="3424260" y="2232343"/>
                </a:lnTo>
                <a:lnTo>
                  <a:pt x="3428067" y="2243455"/>
                </a:lnTo>
                <a:lnTo>
                  <a:pt x="3431874" y="2254885"/>
                </a:lnTo>
                <a:lnTo>
                  <a:pt x="3435365" y="2266315"/>
                </a:lnTo>
                <a:lnTo>
                  <a:pt x="3438220" y="2278063"/>
                </a:lnTo>
                <a:lnTo>
                  <a:pt x="3441393" y="2290128"/>
                </a:lnTo>
                <a:lnTo>
                  <a:pt x="3443931" y="2302193"/>
                </a:lnTo>
                <a:lnTo>
                  <a:pt x="3446787" y="2314893"/>
                </a:lnTo>
                <a:lnTo>
                  <a:pt x="3448690" y="2327593"/>
                </a:lnTo>
                <a:lnTo>
                  <a:pt x="3450594" y="2340610"/>
                </a:lnTo>
                <a:lnTo>
                  <a:pt x="3452180" y="2353628"/>
                </a:lnTo>
                <a:lnTo>
                  <a:pt x="3453132" y="2366963"/>
                </a:lnTo>
                <a:lnTo>
                  <a:pt x="3454084" y="2380615"/>
                </a:lnTo>
                <a:lnTo>
                  <a:pt x="3454401" y="2394903"/>
                </a:lnTo>
                <a:lnTo>
                  <a:pt x="3454401" y="2408873"/>
                </a:lnTo>
                <a:lnTo>
                  <a:pt x="3454401" y="2416493"/>
                </a:lnTo>
                <a:lnTo>
                  <a:pt x="3454084" y="2423795"/>
                </a:lnTo>
                <a:lnTo>
                  <a:pt x="3452815" y="2438400"/>
                </a:lnTo>
                <a:lnTo>
                  <a:pt x="3069860" y="2438400"/>
                </a:lnTo>
                <a:lnTo>
                  <a:pt x="3000377" y="2438400"/>
                </a:lnTo>
                <a:lnTo>
                  <a:pt x="2930575" y="2438400"/>
                </a:lnTo>
                <a:lnTo>
                  <a:pt x="2549525" y="2438400"/>
                </a:lnTo>
                <a:lnTo>
                  <a:pt x="2548256" y="2423795"/>
                </a:lnTo>
                <a:lnTo>
                  <a:pt x="2547938" y="2408873"/>
                </a:lnTo>
                <a:lnTo>
                  <a:pt x="2547938" y="2394903"/>
                </a:lnTo>
                <a:lnTo>
                  <a:pt x="2548256" y="2380615"/>
                </a:lnTo>
                <a:lnTo>
                  <a:pt x="2549207" y="2366963"/>
                </a:lnTo>
                <a:lnTo>
                  <a:pt x="2550476" y="2353628"/>
                </a:lnTo>
                <a:lnTo>
                  <a:pt x="2551746" y="2340610"/>
                </a:lnTo>
                <a:lnTo>
                  <a:pt x="2553649" y="2327593"/>
                </a:lnTo>
                <a:lnTo>
                  <a:pt x="2555553" y="2314893"/>
                </a:lnTo>
                <a:lnTo>
                  <a:pt x="2558091" y="2302193"/>
                </a:lnTo>
                <a:lnTo>
                  <a:pt x="2560947" y="2290128"/>
                </a:lnTo>
                <a:lnTo>
                  <a:pt x="2563802" y="2278063"/>
                </a:lnTo>
                <a:lnTo>
                  <a:pt x="2567292" y="2266315"/>
                </a:lnTo>
                <a:lnTo>
                  <a:pt x="2570465" y="2254885"/>
                </a:lnTo>
                <a:lnTo>
                  <a:pt x="2574272" y="2243455"/>
                </a:lnTo>
                <a:lnTo>
                  <a:pt x="2578080" y="2232343"/>
                </a:lnTo>
                <a:lnTo>
                  <a:pt x="2582522" y="2221230"/>
                </a:lnTo>
                <a:lnTo>
                  <a:pt x="2586963" y="2210435"/>
                </a:lnTo>
                <a:lnTo>
                  <a:pt x="2591723" y="2200275"/>
                </a:lnTo>
                <a:lnTo>
                  <a:pt x="2596164" y="2189798"/>
                </a:lnTo>
                <a:lnTo>
                  <a:pt x="2601558" y="2179638"/>
                </a:lnTo>
                <a:lnTo>
                  <a:pt x="2606635" y="2169478"/>
                </a:lnTo>
                <a:lnTo>
                  <a:pt x="2617105" y="2150428"/>
                </a:lnTo>
                <a:lnTo>
                  <a:pt x="2628844" y="2131695"/>
                </a:lnTo>
                <a:lnTo>
                  <a:pt x="2640583" y="2113598"/>
                </a:lnTo>
                <a:lnTo>
                  <a:pt x="2652640" y="2096453"/>
                </a:lnTo>
                <a:lnTo>
                  <a:pt x="2665331" y="2079943"/>
                </a:lnTo>
                <a:lnTo>
                  <a:pt x="2678339" y="2064068"/>
                </a:lnTo>
                <a:lnTo>
                  <a:pt x="2691348" y="2048510"/>
                </a:lnTo>
                <a:lnTo>
                  <a:pt x="2704356" y="2034223"/>
                </a:lnTo>
                <a:lnTo>
                  <a:pt x="2717365" y="2019618"/>
                </a:lnTo>
                <a:lnTo>
                  <a:pt x="2730373" y="2005965"/>
                </a:lnTo>
                <a:lnTo>
                  <a:pt x="2755121" y="1979930"/>
                </a:lnTo>
                <a:lnTo>
                  <a:pt x="2778917" y="1955483"/>
                </a:lnTo>
                <a:lnTo>
                  <a:pt x="2790021" y="1943735"/>
                </a:lnTo>
                <a:lnTo>
                  <a:pt x="2800809" y="1932305"/>
                </a:lnTo>
                <a:lnTo>
                  <a:pt x="2810327" y="1921193"/>
                </a:lnTo>
                <a:lnTo>
                  <a:pt x="2819211" y="1910715"/>
                </a:lnTo>
                <a:lnTo>
                  <a:pt x="2827460" y="1900238"/>
                </a:lnTo>
                <a:lnTo>
                  <a:pt x="2834440" y="1890078"/>
                </a:lnTo>
                <a:lnTo>
                  <a:pt x="2840468" y="1879918"/>
                </a:lnTo>
                <a:lnTo>
                  <a:pt x="2843007" y="1875155"/>
                </a:lnTo>
                <a:lnTo>
                  <a:pt x="2845545" y="1870075"/>
                </a:lnTo>
                <a:close/>
                <a:moveTo>
                  <a:pt x="2866305" y="1774825"/>
                </a:moveTo>
                <a:lnTo>
                  <a:pt x="3134130" y="1774825"/>
                </a:lnTo>
                <a:lnTo>
                  <a:pt x="3136979" y="1775143"/>
                </a:lnTo>
                <a:lnTo>
                  <a:pt x="3140145" y="1775460"/>
                </a:lnTo>
                <a:lnTo>
                  <a:pt x="3142994" y="1776413"/>
                </a:lnTo>
                <a:lnTo>
                  <a:pt x="3145843" y="1777683"/>
                </a:lnTo>
                <a:lnTo>
                  <a:pt x="3148376" y="1778635"/>
                </a:lnTo>
                <a:lnTo>
                  <a:pt x="3150909" y="1780223"/>
                </a:lnTo>
                <a:lnTo>
                  <a:pt x="3153125" y="1782128"/>
                </a:lnTo>
                <a:lnTo>
                  <a:pt x="3155341" y="1784033"/>
                </a:lnTo>
                <a:lnTo>
                  <a:pt x="3157240" y="1786255"/>
                </a:lnTo>
                <a:lnTo>
                  <a:pt x="3158823" y="1788478"/>
                </a:lnTo>
                <a:lnTo>
                  <a:pt x="3160406" y="1791335"/>
                </a:lnTo>
                <a:lnTo>
                  <a:pt x="3161356" y="1793875"/>
                </a:lnTo>
                <a:lnTo>
                  <a:pt x="3162622" y="1796733"/>
                </a:lnTo>
                <a:lnTo>
                  <a:pt x="3163255" y="1799590"/>
                </a:lnTo>
                <a:lnTo>
                  <a:pt x="3163888" y="1802765"/>
                </a:lnTo>
                <a:lnTo>
                  <a:pt x="3163888" y="1806258"/>
                </a:lnTo>
                <a:lnTo>
                  <a:pt x="3163888" y="1809433"/>
                </a:lnTo>
                <a:lnTo>
                  <a:pt x="3163255" y="1812290"/>
                </a:lnTo>
                <a:lnTo>
                  <a:pt x="3162622" y="1815465"/>
                </a:lnTo>
                <a:lnTo>
                  <a:pt x="3161356" y="1818005"/>
                </a:lnTo>
                <a:lnTo>
                  <a:pt x="3160406" y="1820863"/>
                </a:lnTo>
                <a:lnTo>
                  <a:pt x="3158823" y="1823403"/>
                </a:lnTo>
                <a:lnTo>
                  <a:pt x="3157240" y="1825626"/>
                </a:lnTo>
                <a:lnTo>
                  <a:pt x="3155341" y="1828166"/>
                </a:lnTo>
                <a:lnTo>
                  <a:pt x="3153125" y="1830071"/>
                </a:lnTo>
                <a:lnTo>
                  <a:pt x="3150909" y="1831976"/>
                </a:lnTo>
                <a:lnTo>
                  <a:pt x="3148376" y="1833246"/>
                </a:lnTo>
                <a:lnTo>
                  <a:pt x="3145843" y="1834516"/>
                </a:lnTo>
                <a:lnTo>
                  <a:pt x="3142994" y="1835786"/>
                </a:lnTo>
                <a:lnTo>
                  <a:pt x="3140145" y="1836421"/>
                </a:lnTo>
                <a:lnTo>
                  <a:pt x="3136979" y="1836738"/>
                </a:lnTo>
                <a:lnTo>
                  <a:pt x="3134130" y="1836738"/>
                </a:lnTo>
                <a:lnTo>
                  <a:pt x="2866305" y="1836738"/>
                </a:lnTo>
                <a:lnTo>
                  <a:pt x="2863139" y="1836738"/>
                </a:lnTo>
                <a:lnTo>
                  <a:pt x="2860607" y="1836421"/>
                </a:lnTo>
                <a:lnTo>
                  <a:pt x="2857441" y="1835786"/>
                </a:lnTo>
                <a:lnTo>
                  <a:pt x="2854908" y="1834516"/>
                </a:lnTo>
                <a:lnTo>
                  <a:pt x="2852059" y="1833246"/>
                </a:lnTo>
                <a:lnTo>
                  <a:pt x="2849843" y="1831976"/>
                </a:lnTo>
                <a:lnTo>
                  <a:pt x="2847627" y="1830071"/>
                </a:lnTo>
                <a:lnTo>
                  <a:pt x="2845094" y="1828166"/>
                </a:lnTo>
                <a:lnTo>
                  <a:pt x="2843195" y="1825626"/>
                </a:lnTo>
                <a:lnTo>
                  <a:pt x="2841928" y="1823403"/>
                </a:lnTo>
                <a:lnTo>
                  <a:pt x="2840346" y="1820863"/>
                </a:lnTo>
                <a:lnTo>
                  <a:pt x="2839079" y="1818005"/>
                </a:lnTo>
                <a:lnTo>
                  <a:pt x="2838130" y="1815465"/>
                </a:lnTo>
                <a:lnTo>
                  <a:pt x="2837180" y="1812290"/>
                </a:lnTo>
                <a:lnTo>
                  <a:pt x="2836863" y="1809433"/>
                </a:lnTo>
                <a:lnTo>
                  <a:pt x="2836863" y="1806258"/>
                </a:lnTo>
                <a:lnTo>
                  <a:pt x="2836863" y="1802765"/>
                </a:lnTo>
                <a:lnTo>
                  <a:pt x="2837180" y="1799590"/>
                </a:lnTo>
                <a:lnTo>
                  <a:pt x="2838130" y="1796733"/>
                </a:lnTo>
                <a:lnTo>
                  <a:pt x="2839079" y="1793875"/>
                </a:lnTo>
                <a:lnTo>
                  <a:pt x="2840346" y="1791335"/>
                </a:lnTo>
                <a:lnTo>
                  <a:pt x="2841928" y="1788478"/>
                </a:lnTo>
                <a:lnTo>
                  <a:pt x="2843195" y="1786255"/>
                </a:lnTo>
                <a:lnTo>
                  <a:pt x="2845094" y="1784033"/>
                </a:lnTo>
                <a:lnTo>
                  <a:pt x="2847627" y="1782128"/>
                </a:lnTo>
                <a:lnTo>
                  <a:pt x="2849843" y="1780223"/>
                </a:lnTo>
                <a:lnTo>
                  <a:pt x="2852059" y="1778635"/>
                </a:lnTo>
                <a:lnTo>
                  <a:pt x="2854908" y="1777683"/>
                </a:lnTo>
                <a:lnTo>
                  <a:pt x="2857441" y="1776413"/>
                </a:lnTo>
                <a:lnTo>
                  <a:pt x="2860607" y="1775460"/>
                </a:lnTo>
                <a:lnTo>
                  <a:pt x="2863139" y="1775143"/>
                </a:lnTo>
                <a:lnTo>
                  <a:pt x="2866305" y="1774825"/>
                </a:lnTo>
                <a:close/>
                <a:moveTo>
                  <a:pt x="1756013" y="1701800"/>
                </a:moveTo>
                <a:lnTo>
                  <a:pt x="1936196" y="1701800"/>
                </a:lnTo>
                <a:lnTo>
                  <a:pt x="1940946" y="1710058"/>
                </a:lnTo>
                <a:lnTo>
                  <a:pt x="1945063" y="1717998"/>
                </a:lnTo>
                <a:lnTo>
                  <a:pt x="1948546" y="1726256"/>
                </a:lnTo>
                <a:lnTo>
                  <a:pt x="1952029" y="1733561"/>
                </a:lnTo>
                <a:lnTo>
                  <a:pt x="1956779" y="1747219"/>
                </a:lnTo>
                <a:lnTo>
                  <a:pt x="1960579" y="1758653"/>
                </a:lnTo>
                <a:lnTo>
                  <a:pt x="1963429" y="1768181"/>
                </a:lnTo>
                <a:lnTo>
                  <a:pt x="1965013" y="1775486"/>
                </a:lnTo>
                <a:lnTo>
                  <a:pt x="1965646" y="1781203"/>
                </a:lnTo>
                <a:lnTo>
                  <a:pt x="1965646" y="1796449"/>
                </a:lnTo>
                <a:lnTo>
                  <a:pt x="1966913" y="1796449"/>
                </a:lnTo>
                <a:lnTo>
                  <a:pt x="1947913" y="2595563"/>
                </a:lnTo>
                <a:lnTo>
                  <a:pt x="1744296" y="2595563"/>
                </a:lnTo>
                <a:lnTo>
                  <a:pt x="1725613" y="1796449"/>
                </a:lnTo>
                <a:lnTo>
                  <a:pt x="1726879" y="1796449"/>
                </a:lnTo>
                <a:lnTo>
                  <a:pt x="1726879" y="1781203"/>
                </a:lnTo>
                <a:lnTo>
                  <a:pt x="1727829" y="1775169"/>
                </a:lnTo>
                <a:lnTo>
                  <a:pt x="1729413" y="1767864"/>
                </a:lnTo>
                <a:lnTo>
                  <a:pt x="1732263" y="1758018"/>
                </a:lnTo>
                <a:lnTo>
                  <a:pt x="1736063" y="1745948"/>
                </a:lnTo>
                <a:lnTo>
                  <a:pt x="1740813" y="1732609"/>
                </a:lnTo>
                <a:lnTo>
                  <a:pt x="1744296" y="1725303"/>
                </a:lnTo>
                <a:lnTo>
                  <a:pt x="1747779" y="1717681"/>
                </a:lnTo>
                <a:lnTo>
                  <a:pt x="1751896" y="1709740"/>
                </a:lnTo>
                <a:lnTo>
                  <a:pt x="1756013" y="1701800"/>
                </a:lnTo>
                <a:close/>
                <a:moveTo>
                  <a:pt x="2994811" y="1497012"/>
                </a:moveTo>
                <a:lnTo>
                  <a:pt x="3002754" y="1497012"/>
                </a:lnTo>
                <a:lnTo>
                  <a:pt x="3010696" y="1497012"/>
                </a:lnTo>
                <a:lnTo>
                  <a:pt x="3022451" y="1497330"/>
                </a:lnTo>
                <a:lnTo>
                  <a:pt x="3035159" y="1497965"/>
                </a:lnTo>
                <a:lnTo>
                  <a:pt x="3049456" y="1499552"/>
                </a:lnTo>
                <a:lnTo>
                  <a:pt x="3056445" y="1500822"/>
                </a:lnTo>
                <a:lnTo>
                  <a:pt x="3063117" y="1501775"/>
                </a:lnTo>
                <a:lnTo>
                  <a:pt x="3069471" y="1503362"/>
                </a:lnTo>
                <a:lnTo>
                  <a:pt x="3075507" y="1505267"/>
                </a:lnTo>
                <a:lnTo>
                  <a:pt x="3080908" y="1507807"/>
                </a:lnTo>
                <a:lnTo>
                  <a:pt x="3085356" y="1510030"/>
                </a:lnTo>
                <a:lnTo>
                  <a:pt x="3089168" y="1512570"/>
                </a:lnTo>
                <a:lnTo>
                  <a:pt x="3090757" y="1514157"/>
                </a:lnTo>
                <a:lnTo>
                  <a:pt x="3092028" y="1516062"/>
                </a:lnTo>
                <a:lnTo>
                  <a:pt x="3092981" y="1518602"/>
                </a:lnTo>
                <a:lnTo>
                  <a:pt x="3094252" y="1521777"/>
                </a:lnTo>
                <a:lnTo>
                  <a:pt x="3094887" y="1524952"/>
                </a:lnTo>
                <a:lnTo>
                  <a:pt x="3095522" y="1528762"/>
                </a:lnTo>
                <a:lnTo>
                  <a:pt x="3095840" y="1532255"/>
                </a:lnTo>
                <a:lnTo>
                  <a:pt x="3095522" y="1536382"/>
                </a:lnTo>
                <a:lnTo>
                  <a:pt x="3094569" y="1544320"/>
                </a:lnTo>
                <a:lnTo>
                  <a:pt x="3092345" y="1553527"/>
                </a:lnTo>
                <a:lnTo>
                  <a:pt x="3089804" y="1562735"/>
                </a:lnTo>
                <a:lnTo>
                  <a:pt x="3086627" y="1572260"/>
                </a:lnTo>
                <a:lnTo>
                  <a:pt x="3082814" y="1582102"/>
                </a:lnTo>
                <a:lnTo>
                  <a:pt x="3074872" y="1601470"/>
                </a:lnTo>
                <a:lnTo>
                  <a:pt x="3066929" y="1619885"/>
                </a:lnTo>
                <a:lnTo>
                  <a:pt x="3063752" y="1628140"/>
                </a:lnTo>
                <a:lnTo>
                  <a:pt x="3060893" y="1635442"/>
                </a:lnTo>
                <a:lnTo>
                  <a:pt x="3058987" y="1642427"/>
                </a:lnTo>
                <a:lnTo>
                  <a:pt x="3058034" y="1648142"/>
                </a:lnTo>
                <a:lnTo>
                  <a:pt x="3062164" y="1647190"/>
                </a:lnTo>
                <a:lnTo>
                  <a:pt x="3065976" y="1646555"/>
                </a:lnTo>
                <a:lnTo>
                  <a:pt x="3069789" y="1644967"/>
                </a:lnTo>
                <a:lnTo>
                  <a:pt x="3073601" y="1643062"/>
                </a:lnTo>
                <a:lnTo>
                  <a:pt x="3077413" y="1640840"/>
                </a:lnTo>
                <a:lnTo>
                  <a:pt x="3080908" y="1637982"/>
                </a:lnTo>
                <a:lnTo>
                  <a:pt x="3084403" y="1635125"/>
                </a:lnTo>
                <a:lnTo>
                  <a:pt x="3087262" y="1631950"/>
                </a:lnTo>
                <a:lnTo>
                  <a:pt x="3090439" y="1628457"/>
                </a:lnTo>
                <a:lnTo>
                  <a:pt x="3093616" y="1624647"/>
                </a:lnTo>
                <a:lnTo>
                  <a:pt x="3099335" y="1616710"/>
                </a:lnTo>
                <a:lnTo>
                  <a:pt x="3104736" y="1607820"/>
                </a:lnTo>
                <a:lnTo>
                  <a:pt x="3109183" y="1598612"/>
                </a:lnTo>
                <a:lnTo>
                  <a:pt x="3113631" y="1589087"/>
                </a:lnTo>
                <a:lnTo>
                  <a:pt x="3118079" y="1579880"/>
                </a:lnTo>
                <a:lnTo>
                  <a:pt x="3125704" y="1562735"/>
                </a:lnTo>
                <a:lnTo>
                  <a:pt x="3129199" y="1555115"/>
                </a:lnTo>
                <a:lnTo>
                  <a:pt x="3132693" y="1548447"/>
                </a:lnTo>
                <a:lnTo>
                  <a:pt x="3135553" y="1543367"/>
                </a:lnTo>
                <a:lnTo>
                  <a:pt x="3137141" y="1540827"/>
                </a:lnTo>
                <a:lnTo>
                  <a:pt x="3138730" y="1538922"/>
                </a:lnTo>
                <a:lnTo>
                  <a:pt x="3140318" y="1537970"/>
                </a:lnTo>
                <a:lnTo>
                  <a:pt x="3142224" y="1536382"/>
                </a:lnTo>
                <a:lnTo>
                  <a:pt x="3144131" y="1535430"/>
                </a:lnTo>
                <a:lnTo>
                  <a:pt x="3146354" y="1534795"/>
                </a:lnTo>
                <a:lnTo>
                  <a:pt x="3151438" y="1533525"/>
                </a:lnTo>
                <a:lnTo>
                  <a:pt x="3156521" y="1533207"/>
                </a:lnTo>
                <a:lnTo>
                  <a:pt x="3162240" y="1533525"/>
                </a:lnTo>
                <a:lnTo>
                  <a:pt x="3168594" y="1534477"/>
                </a:lnTo>
                <a:lnTo>
                  <a:pt x="3174948" y="1536065"/>
                </a:lnTo>
                <a:lnTo>
                  <a:pt x="3181619" y="1537652"/>
                </a:lnTo>
                <a:lnTo>
                  <a:pt x="3188291" y="1539557"/>
                </a:lnTo>
                <a:lnTo>
                  <a:pt x="3194963" y="1541780"/>
                </a:lnTo>
                <a:lnTo>
                  <a:pt x="3207988" y="1547177"/>
                </a:lnTo>
                <a:lnTo>
                  <a:pt x="3219108" y="1551940"/>
                </a:lnTo>
                <a:lnTo>
                  <a:pt x="3228639" y="1556702"/>
                </a:lnTo>
                <a:lnTo>
                  <a:pt x="3235946" y="1560512"/>
                </a:lnTo>
                <a:lnTo>
                  <a:pt x="3242300" y="1564322"/>
                </a:lnTo>
                <a:lnTo>
                  <a:pt x="3247383" y="1567815"/>
                </a:lnTo>
                <a:lnTo>
                  <a:pt x="3251513" y="1570672"/>
                </a:lnTo>
                <a:lnTo>
                  <a:pt x="3254690" y="1573847"/>
                </a:lnTo>
                <a:lnTo>
                  <a:pt x="3256914" y="1576387"/>
                </a:lnTo>
                <a:lnTo>
                  <a:pt x="3258503" y="1579245"/>
                </a:lnTo>
                <a:lnTo>
                  <a:pt x="3259138" y="1581467"/>
                </a:lnTo>
                <a:lnTo>
                  <a:pt x="3258821" y="1584325"/>
                </a:lnTo>
                <a:lnTo>
                  <a:pt x="3258185" y="1586865"/>
                </a:lnTo>
                <a:lnTo>
                  <a:pt x="3256597" y="1589405"/>
                </a:lnTo>
                <a:lnTo>
                  <a:pt x="3254373" y="1592262"/>
                </a:lnTo>
                <a:lnTo>
                  <a:pt x="3251513" y="1595120"/>
                </a:lnTo>
                <a:lnTo>
                  <a:pt x="3248019" y="1598295"/>
                </a:lnTo>
                <a:lnTo>
                  <a:pt x="3240394" y="1605597"/>
                </a:lnTo>
                <a:lnTo>
                  <a:pt x="3230863" y="1613535"/>
                </a:lnTo>
                <a:lnTo>
                  <a:pt x="3220061" y="1624012"/>
                </a:lnTo>
                <a:lnTo>
                  <a:pt x="3214342" y="1629727"/>
                </a:lnTo>
                <a:lnTo>
                  <a:pt x="3208624" y="1636077"/>
                </a:lnTo>
                <a:lnTo>
                  <a:pt x="3202905" y="1643062"/>
                </a:lnTo>
                <a:lnTo>
                  <a:pt x="3197187" y="1650682"/>
                </a:lnTo>
                <a:lnTo>
                  <a:pt x="3191150" y="1658620"/>
                </a:lnTo>
                <a:lnTo>
                  <a:pt x="3185432" y="1667827"/>
                </a:lnTo>
                <a:lnTo>
                  <a:pt x="3179713" y="1677988"/>
                </a:lnTo>
                <a:lnTo>
                  <a:pt x="3174312" y="1688148"/>
                </a:lnTo>
                <a:lnTo>
                  <a:pt x="3168911" y="1699578"/>
                </a:lnTo>
                <a:lnTo>
                  <a:pt x="3163510" y="1712278"/>
                </a:lnTo>
                <a:lnTo>
                  <a:pt x="3159062" y="1725613"/>
                </a:lnTo>
                <a:lnTo>
                  <a:pt x="3154297" y="1739900"/>
                </a:lnTo>
                <a:lnTo>
                  <a:pt x="3005613" y="1739900"/>
                </a:lnTo>
                <a:lnTo>
                  <a:pt x="3000530" y="1739900"/>
                </a:lnTo>
                <a:lnTo>
                  <a:pt x="2851210" y="1739900"/>
                </a:lnTo>
                <a:lnTo>
                  <a:pt x="2847080" y="1725613"/>
                </a:lnTo>
                <a:lnTo>
                  <a:pt x="2842315" y="1712595"/>
                </a:lnTo>
                <a:lnTo>
                  <a:pt x="2837549" y="1700530"/>
                </a:lnTo>
                <a:lnTo>
                  <a:pt x="2832466" y="1689735"/>
                </a:lnTo>
                <a:lnTo>
                  <a:pt x="2827383" y="1679258"/>
                </a:lnTo>
                <a:lnTo>
                  <a:pt x="2821982" y="1670685"/>
                </a:lnTo>
                <a:lnTo>
                  <a:pt x="2817216" y="1662112"/>
                </a:lnTo>
                <a:lnTo>
                  <a:pt x="2811816" y="1654810"/>
                </a:lnTo>
                <a:lnTo>
                  <a:pt x="2806415" y="1648142"/>
                </a:lnTo>
                <a:lnTo>
                  <a:pt x="2801331" y="1641792"/>
                </a:lnTo>
                <a:lnTo>
                  <a:pt x="2796566" y="1636712"/>
                </a:lnTo>
                <a:lnTo>
                  <a:pt x="2791483" y="1631632"/>
                </a:lnTo>
                <a:lnTo>
                  <a:pt x="2781952" y="1623060"/>
                </a:lnTo>
                <a:lnTo>
                  <a:pt x="2773374" y="1616392"/>
                </a:lnTo>
                <a:lnTo>
                  <a:pt x="2766702" y="1610677"/>
                </a:lnTo>
                <a:lnTo>
                  <a:pt x="2763525" y="1607820"/>
                </a:lnTo>
                <a:lnTo>
                  <a:pt x="2760983" y="1605280"/>
                </a:lnTo>
                <a:lnTo>
                  <a:pt x="2759077" y="1602422"/>
                </a:lnTo>
                <a:lnTo>
                  <a:pt x="2757489" y="1599882"/>
                </a:lnTo>
                <a:lnTo>
                  <a:pt x="2756218" y="1597025"/>
                </a:lnTo>
                <a:lnTo>
                  <a:pt x="2755900" y="1594167"/>
                </a:lnTo>
                <a:lnTo>
                  <a:pt x="2755900" y="1590992"/>
                </a:lnTo>
                <a:lnTo>
                  <a:pt x="2756536" y="1587182"/>
                </a:lnTo>
                <a:lnTo>
                  <a:pt x="2758124" y="1583372"/>
                </a:lnTo>
                <a:lnTo>
                  <a:pt x="2760348" y="1579245"/>
                </a:lnTo>
                <a:lnTo>
                  <a:pt x="2763525" y="1574482"/>
                </a:lnTo>
                <a:lnTo>
                  <a:pt x="2767337" y="1569402"/>
                </a:lnTo>
                <a:lnTo>
                  <a:pt x="2772103" y="1563052"/>
                </a:lnTo>
                <a:lnTo>
                  <a:pt x="2777186" y="1556702"/>
                </a:lnTo>
                <a:lnTo>
                  <a:pt x="2780999" y="1552892"/>
                </a:lnTo>
                <a:lnTo>
                  <a:pt x="2785764" y="1549082"/>
                </a:lnTo>
                <a:lnTo>
                  <a:pt x="2791165" y="1545907"/>
                </a:lnTo>
                <a:lnTo>
                  <a:pt x="2796884" y="1542415"/>
                </a:lnTo>
                <a:lnTo>
                  <a:pt x="2802920" y="1539875"/>
                </a:lnTo>
                <a:lnTo>
                  <a:pt x="2809592" y="1537652"/>
                </a:lnTo>
                <a:lnTo>
                  <a:pt x="2815946" y="1535112"/>
                </a:lnTo>
                <a:lnTo>
                  <a:pt x="2822935" y="1533525"/>
                </a:lnTo>
                <a:lnTo>
                  <a:pt x="2829607" y="1532572"/>
                </a:lnTo>
                <a:lnTo>
                  <a:pt x="2836279" y="1531620"/>
                </a:lnTo>
                <a:lnTo>
                  <a:pt x="2842633" y="1531620"/>
                </a:lnTo>
                <a:lnTo>
                  <a:pt x="2848987" y="1531620"/>
                </a:lnTo>
                <a:lnTo>
                  <a:pt x="2854387" y="1532890"/>
                </a:lnTo>
                <a:lnTo>
                  <a:pt x="2859153" y="1534477"/>
                </a:lnTo>
                <a:lnTo>
                  <a:pt x="2861377" y="1535112"/>
                </a:lnTo>
                <a:lnTo>
                  <a:pt x="2863919" y="1536382"/>
                </a:lnTo>
                <a:lnTo>
                  <a:pt x="2865507" y="1537652"/>
                </a:lnTo>
                <a:lnTo>
                  <a:pt x="2867413" y="1538922"/>
                </a:lnTo>
                <a:lnTo>
                  <a:pt x="2868684" y="1540827"/>
                </a:lnTo>
                <a:lnTo>
                  <a:pt x="2870273" y="1543367"/>
                </a:lnTo>
                <a:lnTo>
                  <a:pt x="2873450" y="1548447"/>
                </a:lnTo>
                <a:lnTo>
                  <a:pt x="2876944" y="1555115"/>
                </a:lnTo>
                <a:lnTo>
                  <a:pt x="2880439" y="1562735"/>
                </a:lnTo>
                <a:lnTo>
                  <a:pt x="2888064" y="1579880"/>
                </a:lnTo>
                <a:lnTo>
                  <a:pt x="2892194" y="1589087"/>
                </a:lnTo>
                <a:lnTo>
                  <a:pt x="2896324" y="1598612"/>
                </a:lnTo>
                <a:lnTo>
                  <a:pt x="2901407" y="1607820"/>
                </a:lnTo>
                <a:lnTo>
                  <a:pt x="2906808" y="1616710"/>
                </a:lnTo>
                <a:lnTo>
                  <a:pt x="2912527" y="1624647"/>
                </a:lnTo>
                <a:lnTo>
                  <a:pt x="2915068" y="1628457"/>
                </a:lnTo>
                <a:lnTo>
                  <a:pt x="2918563" y="1631950"/>
                </a:lnTo>
                <a:lnTo>
                  <a:pt x="2921740" y="1635125"/>
                </a:lnTo>
                <a:lnTo>
                  <a:pt x="2924917" y="1637982"/>
                </a:lnTo>
                <a:lnTo>
                  <a:pt x="2928412" y="1640840"/>
                </a:lnTo>
                <a:lnTo>
                  <a:pt x="2931906" y="1643062"/>
                </a:lnTo>
                <a:lnTo>
                  <a:pt x="2935719" y="1644967"/>
                </a:lnTo>
                <a:lnTo>
                  <a:pt x="2939849" y="1646555"/>
                </a:lnTo>
                <a:lnTo>
                  <a:pt x="2943979" y="1647190"/>
                </a:lnTo>
                <a:lnTo>
                  <a:pt x="2948109" y="1648142"/>
                </a:lnTo>
                <a:lnTo>
                  <a:pt x="2946838" y="1642427"/>
                </a:lnTo>
                <a:lnTo>
                  <a:pt x="2944932" y="1635442"/>
                </a:lnTo>
                <a:lnTo>
                  <a:pt x="2942391" y="1628140"/>
                </a:lnTo>
                <a:lnTo>
                  <a:pt x="2938896" y="1619885"/>
                </a:lnTo>
                <a:lnTo>
                  <a:pt x="2931271" y="1601470"/>
                </a:lnTo>
                <a:lnTo>
                  <a:pt x="2923011" y="1582102"/>
                </a:lnTo>
                <a:lnTo>
                  <a:pt x="2919198" y="1572260"/>
                </a:lnTo>
                <a:lnTo>
                  <a:pt x="2916021" y="1562735"/>
                </a:lnTo>
                <a:lnTo>
                  <a:pt x="2913162" y="1553527"/>
                </a:lnTo>
                <a:lnTo>
                  <a:pt x="2911256" y="1544320"/>
                </a:lnTo>
                <a:lnTo>
                  <a:pt x="2909985" y="1536382"/>
                </a:lnTo>
                <a:lnTo>
                  <a:pt x="2909985" y="1532255"/>
                </a:lnTo>
                <a:lnTo>
                  <a:pt x="2909985" y="1528762"/>
                </a:lnTo>
                <a:lnTo>
                  <a:pt x="2910621" y="1524952"/>
                </a:lnTo>
                <a:lnTo>
                  <a:pt x="2911256" y="1521777"/>
                </a:lnTo>
                <a:lnTo>
                  <a:pt x="2912527" y="1518602"/>
                </a:lnTo>
                <a:lnTo>
                  <a:pt x="2914115" y="1516062"/>
                </a:lnTo>
                <a:lnTo>
                  <a:pt x="2915068" y="1514157"/>
                </a:lnTo>
                <a:lnTo>
                  <a:pt x="2916657" y="1512570"/>
                </a:lnTo>
                <a:lnTo>
                  <a:pt x="2920469" y="1510030"/>
                </a:lnTo>
                <a:lnTo>
                  <a:pt x="2924917" y="1507807"/>
                </a:lnTo>
                <a:lnTo>
                  <a:pt x="2930318" y="1505267"/>
                </a:lnTo>
                <a:lnTo>
                  <a:pt x="2936037" y="1503362"/>
                </a:lnTo>
                <a:lnTo>
                  <a:pt x="2942708" y="1501775"/>
                </a:lnTo>
                <a:lnTo>
                  <a:pt x="2949698" y="1500822"/>
                </a:lnTo>
                <a:lnTo>
                  <a:pt x="2956369" y="1499552"/>
                </a:lnTo>
                <a:lnTo>
                  <a:pt x="2970666" y="1497965"/>
                </a:lnTo>
                <a:lnTo>
                  <a:pt x="2983692" y="1497330"/>
                </a:lnTo>
                <a:lnTo>
                  <a:pt x="2994811" y="1497012"/>
                </a:lnTo>
                <a:close/>
                <a:moveTo>
                  <a:pt x="1762125" y="765175"/>
                </a:moveTo>
                <a:lnTo>
                  <a:pt x="1928813" y="765175"/>
                </a:lnTo>
                <a:lnTo>
                  <a:pt x="1928813" y="1662113"/>
                </a:lnTo>
                <a:lnTo>
                  <a:pt x="1762125" y="1662113"/>
                </a:lnTo>
                <a:lnTo>
                  <a:pt x="1762125" y="765175"/>
                </a:lnTo>
                <a:close/>
                <a:moveTo>
                  <a:pt x="542925" y="551035"/>
                </a:moveTo>
                <a:lnTo>
                  <a:pt x="81597" y="1676586"/>
                </a:lnTo>
                <a:lnTo>
                  <a:pt x="495617" y="1676586"/>
                </a:lnTo>
                <a:lnTo>
                  <a:pt x="550545" y="1676586"/>
                </a:lnTo>
                <a:lnTo>
                  <a:pt x="605155" y="1676586"/>
                </a:lnTo>
                <a:lnTo>
                  <a:pt x="1019492" y="1676586"/>
                </a:lnTo>
                <a:lnTo>
                  <a:pt x="558165" y="551035"/>
                </a:lnTo>
                <a:lnTo>
                  <a:pt x="554355" y="551988"/>
                </a:lnTo>
                <a:lnTo>
                  <a:pt x="552450" y="552623"/>
                </a:lnTo>
                <a:lnTo>
                  <a:pt x="550545" y="552623"/>
                </a:lnTo>
                <a:lnTo>
                  <a:pt x="548640" y="552623"/>
                </a:lnTo>
                <a:lnTo>
                  <a:pt x="546735" y="551988"/>
                </a:lnTo>
                <a:lnTo>
                  <a:pt x="542925" y="551035"/>
                </a:lnTo>
                <a:close/>
                <a:moveTo>
                  <a:pt x="1997075" y="460376"/>
                </a:moveTo>
                <a:lnTo>
                  <a:pt x="2034223" y="474985"/>
                </a:lnTo>
                <a:lnTo>
                  <a:pt x="2075815" y="491500"/>
                </a:lnTo>
                <a:lnTo>
                  <a:pt x="2098358" y="501028"/>
                </a:lnTo>
                <a:lnTo>
                  <a:pt x="2122170" y="510873"/>
                </a:lnTo>
                <a:lnTo>
                  <a:pt x="2146618" y="521671"/>
                </a:lnTo>
                <a:lnTo>
                  <a:pt x="2171700" y="533105"/>
                </a:lnTo>
                <a:lnTo>
                  <a:pt x="2198053" y="545491"/>
                </a:lnTo>
                <a:lnTo>
                  <a:pt x="2225040" y="558195"/>
                </a:lnTo>
                <a:lnTo>
                  <a:pt x="2252980" y="571852"/>
                </a:lnTo>
                <a:lnTo>
                  <a:pt x="2281238" y="586144"/>
                </a:lnTo>
                <a:lnTo>
                  <a:pt x="2310130" y="600753"/>
                </a:lnTo>
                <a:lnTo>
                  <a:pt x="2339975" y="616632"/>
                </a:lnTo>
                <a:lnTo>
                  <a:pt x="2370455" y="633147"/>
                </a:lnTo>
                <a:lnTo>
                  <a:pt x="2401253" y="650298"/>
                </a:lnTo>
                <a:lnTo>
                  <a:pt x="2432368" y="668401"/>
                </a:lnTo>
                <a:lnTo>
                  <a:pt x="2464118" y="687139"/>
                </a:lnTo>
                <a:lnTo>
                  <a:pt x="2495868" y="706513"/>
                </a:lnTo>
                <a:lnTo>
                  <a:pt x="2527935" y="727156"/>
                </a:lnTo>
                <a:lnTo>
                  <a:pt x="2560320" y="748117"/>
                </a:lnTo>
                <a:lnTo>
                  <a:pt x="2593023" y="770032"/>
                </a:lnTo>
                <a:lnTo>
                  <a:pt x="2625725" y="792899"/>
                </a:lnTo>
                <a:lnTo>
                  <a:pt x="2658746" y="816400"/>
                </a:lnTo>
                <a:lnTo>
                  <a:pt x="2691766" y="840855"/>
                </a:lnTo>
                <a:lnTo>
                  <a:pt x="2724468" y="865945"/>
                </a:lnTo>
                <a:lnTo>
                  <a:pt x="2757488" y="891988"/>
                </a:lnTo>
                <a:lnTo>
                  <a:pt x="2789873" y="919302"/>
                </a:lnTo>
                <a:lnTo>
                  <a:pt x="2822576" y="946933"/>
                </a:lnTo>
                <a:lnTo>
                  <a:pt x="2854961" y="975516"/>
                </a:lnTo>
                <a:lnTo>
                  <a:pt x="2886711" y="1005370"/>
                </a:lnTo>
                <a:lnTo>
                  <a:pt x="2918461" y="1035542"/>
                </a:lnTo>
                <a:lnTo>
                  <a:pt x="2918461" y="1039036"/>
                </a:lnTo>
                <a:lnTo>
                  <a:pt x="2918778" y="1048246"/>
                </a:lnTo>
                <a:lnTo>
                  <a:pt x="2919413" y="1054598"/>
                </a:lnTo>
                <a:lnTo>
                  <a:pt x="2920366" y="1061902"/>
                </a:lnTo>
                <a:lnTo>
                  <a:pt x="2921953" y="1070160"/>
                </a:lnTo>
                <a:lnTo>
                  <a:pt x="2923858" y="1078735"/>
                </a:lnTo>
                <a:lnTo>
                  <a:pt x="2926081" y="1087945"/>
                </a:lnTo>
                <a:lnTo>
                  <a:pt x="2929573" y="1097473"/>
                </a:lnTo>
                <a:lnTo>
                  <a:pt x="2933701" y="1107001"/>
                </a:lnTo>
                <a:lnTo>
                  <a:pt x="2936241" y="1111765"/>
                </a:lnTo>
                <a:lnTo>
                  <a:pt x="2938781" y="1116529"/>
                </a:lnTo>
                <a:lnTo>
                  <a:pt x="2941638" y="1121293"/>
                </a:lnTo>
                <a:lnTo>
                  <a:pt x="2944496" y="1125739"/>
                </a:lnTo>
                <a:lnTo>
                  <a:pt x="2947988" y="1130503"/>
                </a:lnTo>
                <a:lnTo>
                  <a:pt x="2951798" y="1134950"/>
                </a:lnTo>
                <a:lnTo>
                  <a:pt x="2955608" y="1139396"/>
                </a:lnTo>
                <a:lnTo>
                  <a:pt x="2959736" y="1143207"/>
                </a:lnTo>
                <a:lnTo>
                  <a:pt x="2964498" y="1147336"/>
                </a:lnTo>
                <a:lnTo>
                  <a:pt x="2969261" y="1150829"/>
                </a:lnTo>
                <a:lnTo>
                  <a:pt x="2971166" y="1146065"/>
                </a:lnTo>
                <a:lnTo>
                  <a:pt x="2974023" y="1141937"/>
                </a:lnTo>
                <a:lnTo>
                  <a:pt x="2977198" y="1138126"/>
                </a:lnTo>
                <a:lnTo>
                  <a:pt x="2980373" y="1134632"/>
                </a:lnTo>
                <a:lnTo>
                  <a:pt x="2984818" y="1132091"/>
                </a:lnTo>
                <a:lnTo>
                  <a:pt x="2989263" y="1130186"/>
                </a:lnTo>
                <a:lnTo>
                  <a:pt x="2994343" y="1128915"/>
                </a:lnTo>
                <a:lnTo>
                  <a:pt x="2999741" y="1128280"/>
                </a:lnTo>
                <a:lnTo>
                  <a:pt x="3002598" y="1128598"/>
                </a:lnTo>
                <a:lnTo>
                  <a:pt x="3005773" y="1128915"/>
                </a:lnTo>
                <a:lnTo>
                  <a:pt x="3008948" y="1129550"/>
                </a:lnTo>
                <a:lnTo>
                  <a:pt x="3011806" y="1130821"/>
                </a:lnTo>
                <a:lnTo>
                  <a:pt x="3014663" y="1132091"/>
                </a:lnTo>
                <a:lnTo>
                  <a:pt x="3017203" y="1133997"/>
                </a:lnTo>
                <a:lnTo>
                  <a:pt x="3019743" y="1135585"/>
                </a:lnTo>
                <a:lnTo>
                  <a:pt x="3022283" y="1137808"/>
                </a:lnTo>
                <a:lnTo>
                  <a:pt x="3024188" y="1140031"/>
                </a:lnTo>
                <a:lnTo>
                  <a:pt x="3026093" y="1142254"/>
                </a:lnTo>
                <a:lnTo>
                  <a:pt x="3027681" y="1145113"/>
                </a:lnTo>
                <a:lnTo>
                  <a:pt x="3028951" y="1147653"/>
                </a:lnTo>
                <a:lnTo>
                  <a:pt x="3029903" y="1150829"/>
                </a:lnTo>
                <a:lnTo>
                  <a:pt x="3030538" y="1153688"/>
                </a:lnTo>
                <a:lnTo>
                  <a:pt x="3031491" y="1156864"/>
                </a:lnTo>
                <a:lnTo>
                  <a:pt x="3031491" y="1160357"/>
                </a:lnTo>
                <a:lnTo>
                  <a:pt x="3031491" y="1171791"/>
                </a:lnTo>
                <a:lnTo>
                  <a:pt x="3037206" y="1171791"/>
                </a:lnTo>
                <a:lnTo>
                  <a:pt x="3042603" y="1171473"/>
                </a:lnTo>
                <a:lnTo>
                  <a:pt x="3047366" y="1171155"/>
                </a:lnTo>
                <a:lnTo>
                  <a:pt x="3052446" y="1170203"/>
                </a:lnTo>
                <a:lnTo>
                  <a:pt x="3057526" y="1169250"/>
                </a:lnTo>
                <a:lnTo>
                  <a:pt x="3061653" y="1167662"/>
                </a:lnTo>
                <a:lnTo>
                  <a:pt x="3065781" y="1166074"/>
                </a:lnTo>
                <a:lnTo>
                  <a:pt x="3069908" y="1164168"/>
                </a:lnTo>
                <a:lnTo>
                  <a:pt x="3073718" y="1162263"/>
                </a:lnTo>
                <a:lnTo>
                  <a:pt x="3077528" y="1160357"/>
                </a:lnTo>
                <a:lnTo>
                  <a:pt x="3084196" y="1155593"/>
                </a:lnTo>
                <a:lnTo>
                  <a:pt x="3090228" y="1150829"/>
                </a:lnTo>
                <a:lnTo>
                  <a:pt x="3095308" y="1145748"/>
                </a:lnTo>
                <a:lnTo>
                  <a:pt x="3099753" y="1140349"/>
                </a:lnTo>
                <a:lnTo>
                  <a:pt x="3103246" y="1135585"/>
                </a:lnTo>
                <a:lnTo>
                  <a:pt x="3106738" y="1130821"/>
                </a:lnTo>
                <a:lnTo>
                  <a:pt x="3108961" y="1126692"/>
                </a:lnTo>
                <a:lnTo>
                  <a:pt x="3112136" y="1120658"/>
                </a:lnTo>
                <a:lnTo>
                  <a:pt x="3113088" y="1117799"/>
                </a:lnTo>
                <a:lnTo>
                  <a:pt x="3117851" y="1117482"/>
                </a:lnTo>
                <a:lnTo>
                  <a:pt x="3122931" y="1117482"/>
                </a:lnTo>
                <a:lnTo>
                  <a:pt x="3125471" y="1117482"/>
                </a:lnTo>
                <a:lnTo>
                  <a:pt x="3128011" y="1117799"/>
                </a:lnTo>
                <a:lnTo>
                  <a:pt x="3130868" y="1118752"/>
                </a:lnTo>
                <a:lnTo>
                  <a:pt x="3133408" y="1119705"/>
                </a:lnTo>
                <a:lnTo>
                  <a:pt x="3135948" y="1121293"/>
                </a:lnTo>
                <a:lnTo>
                  <a:pt x="3137853" y="1123199"/>
                </a:lnTo>
                <a:lnTo>
                  <a:pt x="3139123" y="1125422"/>
                </a:lnTo>
                <a:lnTo>
                  <a:pt x="3140076" y="1128598"/>
                </a:lnTo>
                <a:lnTo>
                  <a:pt x="3140393" y="1132091"/>
                </a:lnTo>
                <a:lnTo>
                  <a:pt x="3139758" y="1136220"/>
                </a:lnTo>
                <a:lnTo>
                  <a:pt x="3138806" y="1140349"/>
                </a:lnTo>
                <a:lnTo>
                  <a:pt x="3136901" y="1145113"/>
                </a:lnTo>
                <a:lnTo>
                  <a:pt x="3134361" y="1150829"/>
                </a:lnTo>
                <a:lnTo>
                  <a:pt x="3131186" y="1156546"/>
                </a:lnTo>
                <a:lnTo>
                  <a:pt x="3127058" y="1162898"/>
                </a:lnTo>
                <a:lnTo>
                  <a:pt x="3121978" y="1169885"/>
                </a:lnTo>
                <a:lnTo>
                  <a:pt x="3116581" y="1176872"/>
                </a:lnTo>
                <a:lnTo>
                  <a:pt x="3110231" y="1183542"/>
                </a:lnTo>
                <a:lnTo>
                  <a:pt x="3102928" y="1190529"/>
                </a:lnTo>
                <a:lnTo>
                  <a:pt x="3095308" y="1196881"/>
                </a:lnTo>
                <a:lnTo>
                  <a:pt x="3086418" y="1203233"/>
                </a:lnTo>
                <a:lnTo>
                  <a:pt x="3081973" y="1205774"/>
                </a:lnTo>
                <a:lnTo>
                  <a:pt x="3076893" y="1208632"/>
                </a:lnTo>
                <a:lnTo>
                  <a:pt x="3071813" y="1211173"/>
                </a:lnTo>
                <a:lnTo>
                  <a:pt x="3067051" y="1213396"/>
                </a:lnTo>
                <a:lnTo>
                  <a:pt x="3061336" y="1215301"/>
                </a:lnTo>
                <a:lnTo>
                  <a:pt x="3055938" y="1217207"/>
                </a:lnTo>
                <a:lnTo>
                  <a:pt x="3050223" y="1218795"/>
                </a:lnTo>
                <a:lnTo>
                  <a:pt x="3043873" y="1220065"/>
                </a:lnTo>
                <a:lnTo>
                  <a:pt x="3037841" y="1221018"/>
                </a:lnTo>
                <a:lnTo>
                  <a:pt x="3031491" y="1221971"/>
                </a:lnTo>
                <a:lnTo>
                  <a:pt x="3031491" y="1242297"/>
                </a:lnTo>
                <a:lnTo>
                  <a:pt x="3045143" y="1274374"/>
                </a:lnTo>
                <a:lnTo>
                  <a:pt x="3064193" y="1317567"/>
                </a:lnTo>
                <a:lnTo>
                  <a:pt x="3111183" y="1423327"/>
                </a:lnTo>
                <a:lnTo>
                  <a:pt x="3148013" y="1504949"/>
                </a:lnTo>
                <a:lnTo>
                  <a:pt x="3141663" y="1505902"/>
                </a:lnTo>
                <a:lnTo>
                  <a:pt x="3138171" y="1506220"/>
                </a:lnTo>
                <a:lnTo>
                  <a:pt x="3135313" y="1506855"/>
                </a:lnTo>
                <a:lnTo>
                  <a:pt x="3132773" y="1507808"/>
                </a:lnTo>
                <a:lnTo>
                  <a:pt x="3129916" y="1508125"/>
                </a:lnTo>
                <a:lnTo>
                  <a:pt x="3127693" y="1507808"/>
                </a:lnTo>
                <a:lnTo>
                  <a:pt x="3125471" y="1507490"/>
                </a:lnTo>
                <a:lnTo>
                  <a:pt x="3123566" y="1506537"/>
                </a:lnTo>
                <a:lnTo>
                  <a:pt x="3121661" y="1505902"/>
                </a:lnTo>
                <a:lnTo>
                  <a:pt x="3119756" y="1504314"/>
                </a:lnTo>
                <a:lnTo>
                  <a:pt x="3117851" y="1502726"/>
                </a:lnTo>
                <a:lnTo>
                  <a:pt x="3116263" y="1501138"/>
                </a:lnTo>
                <a:lnTo>
                  <a:pt x="3115311" y="1499232"/>
                </a:lnTo>
                <a:lnTo>
                  <a:pt x="3113088" y="1497009"/>
                </a:lnTo>
                <a:lnTo>
                  <a:pt x="3110866" y="1493833"/>
                </a:lnTo>
                <a:lnTo>
                  <a:pt x="3107373" y="1490657"/>
                </a:lnTo>
                <a:lnTo>
                  <a:pt x="3102611" y="1486529"/>
                </a:lnTo>
                <a:lnTo>
                  <a:pt x="3096261" y="1482717"/>
                </a:lnTo>
                <a:lnTo>
                  <a:pt x="3092451" y="1480812"/>
                </a:lnTo>
                <a:lnTo>
                  <a:pt x="3088323" y="1478906"/>
                </a:lnTo>
                <a:lnTo>
                  <a:pt x="3083878" y="1477636"/>
                </a:lnTo>
                <a:lnTo>
                  <a:pt x="3078481" y="1475731"/>
                </a:lnTo>
                <a:lnTo>
                  <a:pt x="3072448" y="1474143"/>
                </a:lnTo>
                <a:lnTo>
                  <a:pt x="3065781" y="1472554"/>
                </a:lnTo>
                <a:lnTo>
                  <a:pt x="3054986" y="1448417"/>
                </a:lnTo>
                <a:lnTo>
                  <a:pt x="3008948" y="1345198"/>
                </a:lnTo>
                <a:lnTo>
                  <a:pt x="3004186" y="1346151"/>
                </a:lnTo>
                <a:lnTo>
                  <a:pt x="3001963" y="1346786"/>
                </a:lnTo>
                <a:lnTo>
                  <a:pt x="2999741" y="1347104"/>
                </a:lnTo>
                <a:lnTo>
                  <a:pt x="2997201" y="1347104"/>
                </a:lnTo>
                <a:lnTo>
                  <a:pt x="2995296" y="1346151"/>
                </a:lnTo>
                <a:lnTo>
                  <a:pt x="2992121" y="1345516"/>
                </a:lnTo>
                <a:lnTo>
                  <a:pt x="2940051" y="1472554"/>
                </a:lnTo>
                <a:lnTo>
                  <a:pt x="2933066" y="1473825"/>
                </a:lnTo>
                <a:lnTo>
                  <a:pt x="2927033" y="1475731"/>
                </a:lnTo>
                <a:lnTo>
                  <a:pt x="2921636" y="1477001"/>
                </a:lnTo>
                <a:lnTo>
                  <a:pt x="2916873" y="1478906"/>
                </a:lnTo>
                <a:lnTo>
                  <a:pt x="2912428" y="1480812"/>
                </a:lnTo>
                <a:lnTo>
                  <a:pt x="2908618" y="1482717"/>
                </a:lnTo>
                <a:lnTo>
                  <a:pt x="2905126" y="1484623"/>
                </a:lnTo>
                <a:lnTo>
                  <a:pt x="2901951" y="1486529"/>
                </a:lnTo>
                <a:lnTo>
                  <a:pt x="2897506" y="1490657"/>
                </a:lnTo>
                <a:lnTo>
                  <a:pt x="2893696" y="1493833"/>
                </a:lnTo>
                <a:lnTo>
                  <a:pt x="2891473" y="1497327"/>
                </a:lnTo>
                <a:lnTo>
                  <a:pt x="2889568" y="1499550"/>
                </a:lnTo>
                <a:lnTo>
                  <a:pt x="2888298" y="1501456"/>
                </a:lnTo>
                <a:lnTo>
                  <a:pt x="2886711" y="1503044"/>
                </a:lnTo>
                <a:lnTo>
                  <a:pt x="2885123" y="1504632"/>
                </a:lnTo>
                <a:lnTo>
                  <a:pt x="2883218" y="1505902"/>
                </a:lnTo>
                <a:lnTo>
                  <a:pt x="2881313" y="1506537"/>
                </a:lnTo>
                <a:lnTo>
                  <a:pt x="2879408" y="1507490"/>
                </a:lnTo>
                <a:lnTo>
                  <a:pt x="2877503" y="1507808"/>
                </a:lnTo>
                <a:lnTo>
                  <a:pt x="2875281" y="1507808"/>
                </a:lnTo>
                <a:lnTo>
                  <a:pt x="2872106" y="1507490"/>
                </a:lnTo>
                <a:lnTo>
                  <a:pt x="2869248" y="1506537"/>
                </a:lnTo>
                <a:lnTo>
                  <a:pt x="2865121" y="1504949"/>
                </a:lnTo>
                <a:lnTo>
                  <a:pt x="2860041" y="1503996"/>
                </a:lnTo>
                <a:lnTo>
                  <a:pt x="2967356" y="1242297"/>
                </a:lnTo>
                <a:lnTo>
                  <a:pt x="2967356" y="1211808"/>
                </a:lnTo>
                <a:lnTo>
                  <a:pt x="2959418" y="1208949"/>
                </a:lnTo>
                <a:lnTo>
                  <a:pt x="2951481" y="1205774"/>
                </a:lnTo>
                <a:lnTo>
                  <a:pt x="2943861" y="1201962"/>
                </a:lnTo>
                <a:lnTo>
                  <a:pt x="2936558" y="1197834"/>
                </a:lnTo>
                <a:lnTo>
                  <a:pt x="2929573" y="1194022"/>
                </a:lnTo>
                <a:lnTo>
                  <a:pt x="2923223" y="1189259"/>
                </a:lnTo>
                <a:lnTo>
                  <a:pt x="2917508" y="1184812"/>
                </a:lnTo>
                <a:lnTo>
                  <a:pt x="2911793" y="1180048"/>
                </a:lnTo>
                <a:lnTo>
                  <a:pt x="2906396" y="1175602"/>
                </a:lnTo>
                <a:lnTo>
                  <a:pt x="2901633" y="1170520"/>
                </a:lnTo>
                <a:lnTo>
                  <a:pt x="2897188" y="1165756"/>
                </a:lnTo>
                <a:lnTo>
                  <a:pt x="2892743" y="1160675"/>
                </a:lnTo>
                <a:lnTo>
                  <a:pt x="2888933" y="1155593"/>
                </a:lnTo>
                <a:lnTo>
                  <a:pt x="2885123" y="1150829"/>
                </a:lnTo>
                <a:lnTo>
                  <a:pt x="2879091" y="1140666"/>
                </a:lnTo>
                <a:lnTo>
                  <a:pt x="2874011" y="1130821"/>
                </a:lnTo>
                <a:lnTo>
                  <a:pt x="2869883" y="1121611"/>
                </a:lnTo>
                <a:lnTo>
                  <a:pt x="2867026" y="1113353"/>
                </a:lnTo>
                <a:lnTo>
                  <a:pt x="2864486" y="1105095"/>
                </a:lnTo>
                <a:lnTo>
                  <a:pt x="2862581" y="1098744"/>
                </a:lnTo>
                <a:lnTo>
                  <a:pt x="2861628" y="1093027"/>
                </a:lnTo>
                <a:lnTo>
                  <a:pt x="2860676" y="1088898"/>
                </a:lnTo>
                <a:lnTo>
                  <a:pt x="2860358" y="1085404"/>
                </a:lnTo>
                <a:lnTo>
                  <a:pt x="2859723" y="1083499"/>
                </a:lnTo>
                <a:lnTo>
                  <a:pt x="2856866" y="1078417"/>
                </a:lnTo>
                <a:lnTo>
                  <a:pt x="2854643" y="1074924"/>
                </a:lnTo>
                <a:lnTo>
                  <a:pt x="2851151" y="1070477"/>
                </a:lnTo>
                <a:lnTo>
                  <a:pt x="2846706" y="1065078"/>
                </a:lnTo>
                <a:lnTo>
                  <a:pt x="2841308" y="1058409"/>
                </a:lnTo>
                <a:lnTo>
                  <a:pt x="2834323" y="1051739"/>
                </a:lnTo>
                <a:lnTo>
                  <a:pt x="2826068" y="1043482"/>
                </a:lnTo>
                <a:lnTo>
                  <a:pt x="2815908" y="1035224"/>
                </a:lnTo>
                <a:lnTo>
                  <a:pt x="2804161" y="1025696"/>
                </a:lnTo>
                <a:lnTo>
                  <a:pt x="2790826" y="1015216"/>
                </a:lnTo>
                <a:lnTo>
                  <a:pt x="2774951" y="1003782"/>
                </a:lnTo>
                <a:lnTo>
                  <a:pt x="2757171" y="992031"/>
                </a:lnTo>
                <a:lnTo>
                  <a:pt x="2737168" y="979010"/>
                </a:lnTo>
                <a:lnTo>
                  <a:pt x="2714943" y="965671"/>
                </a:lnTo>
                <a:lnTo>
                  <a:pt x="2689861" y="951062"/>
                </a:lnTo>
                <a:lnTo>
                  <a:pt x="2662238" y="935817"/>
                </a:lnTo>
                <a:lnTo>
                  <a:pt x="2631758" y="919619"/>
                </a:lnTo>
                <a:lnTo>
                  <a:pt x="2598420" y="902469"/>
                </a:lnTo>
                <a:lnTo>
                  <a:pt x="2561908" y="884684"/>
                </a:lnTo>
                <a:lnTo>
                  <a:pt x="2522220" y="865945"/>
                </a:lnTo>
                <a:lnTo>
                  <a:pt x="2479040" y="846572"/>
                </a:lnTo>
                <a:lnTo>
                  <a:pt x="2432368" y="826564"/>
                </a:lnTo>
                <a:lnTo>
                  <a:pt x="2382203" y="805602"/>
                </a:lnTo>
                <a:lnTo>
                  <a:pt x="2328228" y="783371"/>
                </a:lnTo>
                <a:lnTo>
                  <a:pt x="2270125" y="760821"/>
                </a:lnTo>
                <a:lnTo>
                  <a:pt x="2208213" y="737637"/>
                </a:lnTo>
                <a:lnTo>
                  <a:pt x="2142490" y="712864"/>
                </a:lnTo>
                <a:lnTo>
                  <a:pt x="2071688" y="687774"/>
                </a:lnTo>
                <a:lnTo>
                  <a:pt x="1997075" y="661731"/>
                </a:lnTo>
                <a:lnTo>
                  <a:pt x="1997075" y="460376"/>
                </a:lnTo>
                <a:close/>
                <a:moveTo>
                  <a:pt x="1840397" y="442815"/>
                </a:moveTo>
                <a:lnTo>
                  <a:pt x="1834372" y="443766"/>
                </a:lnTo>
                <a:lnTo>
                  <a:pt x="1828664" y="445353"/>
                </a:lnTo>
                <a:lnTo>
                  <a:pt x="1823273" y="447256"/>
                </a:lnTo>
                <a:lnTo>
                  <a:pt x="1818517" y="449477"/>
                </a:lnTo>
                <a:lnTo>
                  <a:pt x="1813444" y="452650"/>
                </a:lnTo>
                <a:lnTo>
                  <a:pt x="1809004" y="456140"/>
                </a:lnTo>
                <a:lnTo>
                  <a:pt x="1804565" y="459947"/>
                </a:lnTo>
                <a:lnTo>
                  <a:pt x="1800760" y="464071"/>
                </a:lnTo>
                <a:lnTo>
                  <a:pt x="1797589" y="468195"/>
                </a:lnTo>
                <a:lnTo>
                  <a:pt x="1794735" y="473271"/>
                </a:lnTo>
                <a:lnTo>
                  <a:pt x="1792198" y="478665"/>
                </a:lnTo>
                <a:lnTo>
                  <a:pt x="1790296" y="484058"/>
                </a:lnTo>
                <a:lnTo>
                  <a:pt x="1788710" y="489452"/>
                </a:lnTo>
                <a:lnTo>
                  <a:pt x="1787759" y="495479"/>
                </a:lnTo>
                <a:lnTo>
                  <a:pt x="1787442" y="501190"/>
                </a:lnTo>
                <a:lnTo>
                  <a:pt x="1787759" y="507218"/>
                </a:lnTo>
                <a:lnTo>
                  <a:pt x="1788710" y="512928"/>
                </a:lnTo>
                <a:lnTo>
                  <a:pt x="1790296" y="518639"/>
                </a:lnTo>
                <a:lnTo>
                  <a:pt x="1792198" y="524032"/>
                </a:lnTo>
                <a:lnTo>
                  <a:pt x="1794735" y="529426"/>
                </a:lnTo>
                <a:lnTo>
                  <a:pt x="1797589" y="533867"/>
                </a:lnTo>
                <a:lnTo>
                  <a:pt x="1800760" y="538626"/>
                </a:lnTo>
                <a:lnTo>
                  <a:pt x="1804565" y="542750"/>
                </a:lnTo>
                <a:lnTo>
                  <a:pt x="1809004" y="546557"/>
                </a:lnTo>
                <a:lnTo>
                  <a:pt x="1813444" y="550047"/>
                </a:lnTo>
                <a:lnTo>
                  <a:pt x="1818517" y="553220"/>
                </a:lnTo>
                <a:lnTo>
                  <a:pt x="1823273" y="555441"/>
                </a:lnTo>
                <a:lnTo>
                  <a:pt x="1828664" y="557344"/>
                </a:lnTo>
                <a:lnTo>
                  <a:pt x="1834372" y="558931"/>
                </a:lnTo>
                <a:lnTo>
                  <a:pt x="1840397" y="559565"/>
                </a:lnTo>
                <a:lnTo>
                  <a:pt x="1846421" y="559882"/>
                </a:lnTo>
                <a:lnTo>
                  <a:pt x="1852446" y="559565"/>
                </a:lnTo>
                <a:lnTo>
                  <a:pt x="1858154" y="558931"/>
                </a:lnTo>
                <a:lnTo>
                  <a:pt x="1863861" y="557344"/>
                </a:lnTo>
                <a:lnTo>
                  <a:pt x="1869252" y="555441"/>
                </a:lnTo>
                <a:lnTo>
                  <a:pt x="1874326" y="553220"/>
                </a:lnTo>
                <a:lnTo>
                  <a:pt x="1879082" y="550047"/>
                </a:lnTo>
                <a:lnTo>
                  <a:pt x="1883838" y="546557"/>
                </a:lnTo>
                <a:lnTo>
                  <a:pt x="1887961" y="542750"/>
                </a:lnTo>
                <a:lnTo>
                  <a:pt x="1891766" y="538626"/>
                </a:lnTo>
                <a:lnTo>
                  <a:pt x="1894937" y="533867"/>
                </a:lnTo>
                <a:lnTo>
                  <a:pt x="1897790" y="529426"/>
                </a:lnTo>
                <a:lnTo>
                  <a:pt x="1900644" y="524032"/>
                </a:lnTo>
                <a:lnTo>
                  <a:pt x="1902547" y="518639"/>
                </a:lnTo>
                <a:lnTo>
                  <a:pt x="1904132" y="512928"/>
                </a:lnTo>
                <a:lnTo>
                  <a:pt x="1904767" y="507218"/>
                </a:lnTo>
                <a:lnTo>
                  <a:pt x="1905084" y="501190"/>
                </a:lnTo>
                <a:lnTo>
                  <a:pt x="1904767" y="495479"/>
                </a:lnTo>
                <a:lnTo>
                  <a:pt x="1904132" y="489452"/>
                </a:lnTo>
                <a:lnTo>
                  <a:pt x="1902547" y="484058"/>
                </a:lnTo>
                <a:lnTo>
                  <a:pt x="1900644" y="478665"/>
                </a:lnTo>
                <a:lnTo>
                  <a:pt x="1897790" y="473271"/>
                </a:lnTo>
                <a:lnTo>
                  <a:pt x="1894937" y="468195"/>
                </a:lnTo>
                <a:lnTo>
                  <a:pt x="1891766" y="464071"/>
                </a:lnTo>
                <a:lnTo>
                  <a:pt x="1887961" y="459947"/>
                </a:lnTo>
                <a:lnTo>
                  <a:pt x="1883838" y="456140"/>
                </a:lnTo>
                <a:lnTo>
                  <a:pt x="1879082" y="452650"/>
                </a:lnTo>
                <a:lnTo>
                  <a:pt x="1874326" y="449477"/>
                </a:lnTo>
                <a:lnTo>
                  <a:pt x="1869252" y="447256"/>
                </a:lnTo>
                <a:lnTo>
                  <a:pt x="1863861" y="445353"/>
                </a:lnTo>
                <a:lnTo>
                  <a:pt x="1858154" y="443766"/>
                </a:lnTo>
                <a:lnTo>
                  <a:pt x="1852446" y="442815"/>
                </a:lnTo>
                <a:lnTo>
                  <a:pt x="1846421" y="442815"/>
                </a:lnTo>
                <a:lnTo>
                  <a:pt x="1840397" y="442815"/>
                </a:lnTo>
                <a:close/>
                <a:moveTo>
                  <a:pt x="1722438" y="315912"/>
                </a:moveTo>
                <a:lnTo>
                  <a:pt x="1970088" y="315912"/>
                </a:lnTo>
                <a:lnTo>
                  <a:pt x="1970088" y="728662"/>
                </a:lnTo>
                <a:lnTo>
                  <a:pt x="1722438" y="728662"/>
                </a:lnTo>
                <a:lnTo>
                  <a:pt x="1722438" y="315912"/>
                </a:lnTo>
                <a:close/>
                <a:moveTo>
                  <a:pt x="444817" y="252412"/>
                </a:moveTo>
                <a:lnTo>
                  <a:pt x="447675" y="252730"/>
                </a:lnTo>
                <a:lnTo>
                  <a:pt x="450215" y="253366"/>
                </a:lnTo>
                <a:lnTo>
                  <a:pt x="452755" y="254318"/>
                </a:lnTo>
                <a:lnTo>
                  <a:pt x="455295" y="255589"/>
                </a:lnTo>
                <a:lnTo>
                  <a:pt x="457517" y="257178"/>
                </a:lnTo>
                <a:lnTo>
                  <a:pt x="461327" y="259719"/>
                </a:lnTo>
                <a:lnTo>
                  <a:pt x="465137" y="263214"/>
                </a:lnTo>
                <a:lnTo>
                  <a:pt x="464502" y="266390"/>
                </a:lnTo>
                <a:lnTo>
                  <a:pt x="463550" y="269567"/>
                </a:lnTo>
                <a:lnTo>
                  <a:pt x="463232" y="274650"/>
                </a:lnTo>
                <a:lnTo>
                  <a:pt x="462915" y="280369"/>
                </a:lnTo>
                <a:lnTo>
                  <a:pt x="462915" y="287040"/>
                </a:lnTo>
                <a:lnTo>
                  <a:pt x="463232" y="294029"/>
                </a:lnTo>
                <a:lnTo>
                  <a:pt x="464502" y="302289"/>
                </a:lnTo>
                <a:lnTo>
                  <a:pt x="466725" y="310231"/>
                </a:lnTo>
                <a:lnTo>
                  <a:pt x="468312" y="314361"/>
                </a:lnTo>
                <a:lnTo>
                  <a:pt x="469900" y="318808"/>
                </a:lnTo>
                <a:lnTo>
                  <a:pt x="471805" y="322938"/>
                </a:lnTo>
                <a:lnTo>
                  <a:pt x="474027" y="327068"/>
                </a:lnTo>
                <a:lnTo>
                  <a:pt x="476567" y="331198"/>
                </a:lnTo>
                <a:lnTo>
                  <a:pt x="479742" y="335645"/>
                </a:lnTo>
                <a:lnTo>
                  <a:pt x="483235" y="339457"/>
                </a:lnTo>
                <a:lnTo>
                  <a:pt x="486727" y="343587"/>
                </a:lnTo>
                <a:lnTo>
                  <a:pt x="490855" y="347400"/>
                </a:lnTo>
                <a:lnTo>
                  <a:pt x="495300" y="351212"/>
                </a:lnTo>
                <a:lnTo>
                  <a:pt x="500697" y="354707"/>
                </a:lnTo>
                <a:lnTo>
                  <a:pt x="506095" y="358201"/>
                </a:lnTo>
                <a:lnTo>
                  <a:pt x="512127" y="361695"/>
                </a:lnTo>
                <a:lnTo>
                  <a:pt x="518795" y="364237"/>
                </a:lnTo>
                <a:lnTo>
                  <a:pt x="519112" y="361060"/>
                </a:lnTo>
                <a:lnTo>
                  <a:pt x="519747" y="358201"/>
                </a:lnTo>
                <a:lnTo>
                  <a:pt x="520700" y="355342"/>
                </a:lnTo>
                <a:lnTo>
                  <a:pt x="521652" y="352482"/>
                </a:lnTo>
                <a:lnTo>
                  <a:pt x="522922" y="349623"/>
                </a:lnTo>
                <a:lnTo>
                  <a:pt x="524510" y="347400"/>
                </a:lnTo>
                <a:lnTo>
                  <a:pt x="526415" y="344858"/>
                </a:lnTo>
                <a:lnTo>
                  <a:pt x="528637" y="342634"/>
                </a:lnTo>
                <a:lnTo>
                  <a:pt x="530542" y="340728"/>
                </a:lnTo>
                <a:lnTo>
                  <a:pt x="533400" y="338822"/>
                </a:lnTo>
                <a:lnTo>
                  <a:pt x="535622" y="337552"/>
                </a:lnTo>
                <a:lnTo>
                  <a:pt x="538162" y="336281"/>
                </a:lnTo>
                <a:lnTo>
                  <a:pt x="541337" y="335010"/>
                </a:lnTo>
                <a:lnTo>
                  <a:pt x="544195" y="334374"/>
                </a:lnTo>
                <a:lnTo>
                  <a:pt x="547370" y="334057"/>
                </a:lnTo>
                <a:lnTo>
                  <a:pt x="550545" y="334057"/>
                </a:lnTo>
                <a:lnTo>
                  <a:pt x="554037" y="334057"/>
                </a:lnTo>
                <a:lnTo>
                  <a:pt x="556895" y="334374"/>
                </a:lnTo>
                <a:lnTo>
                  <a:pt x="560070" y="335010"/>
                </a:lnTo>
                <a:lnTo>
                  <a:pt x="562927" y="336281"/>
                </a:lnTo>
                <a:lnTo>
                  <a:pt x="565785" y="337869"/>
                </a:lnTo>
                <a:lnTo>
                  <a:pt x="568325" y="339457"/>
                </a:lnTo>
                <a:lnTo>
                  <a:pt x="570865" y="341364"/>
                </a:lnTo>
                <a:lnTo>
                  <a:pt x="573087" y="343270"/>
                </a:lnTo>
                <a:lnTo>
                  <a:pt x="574992" y="345493"/>
                </a:lnTo>
                <a:lnTo>
                  <a:pt x="576897" y="347717"/>
                </a:lnTo>
                <a:lnTo>
                  <a:pt x="578485" y="350577"/>
                </a:lnTo>
                <a:lnTo>
                  <a:pt x="580072" y="353436"/>
                </a:lnTo>
                <a:lnTo>
                  <a:pt x="581025" y="356295"/>
                </a:lnTo>
                <a:lnTo>
                  <a:pt x="581977" y="359154"/>
                </a:lnTo>
                <a:lnTo>
                  <a:pt x="582295" y="362648"/>
                </a:lnTo>
                <a:lnTo>
                  <a:pt x="582295" y="365825"/>
                </a:lnTo>
                <a:lnTo>
                  <a:pt x="582295" y="372179"/>
                </a:lnTo>
                <a:lnTo>
                  <a:pt x="587692" y="371226"/>
                </a:lnTo>
                <a:lnTo>
                  <a:pt x="592455" y="369637"/>
                </a:lnTo>
                <a:lnTo>
                  <a:pt x="601980" y="366460"/>
                </a:lnTo>
                <a:lnTo>
                  <a:pt x="610870" y="362648"/>
                </a:lnTo>
                <a:lnTo>
                  <a:pt x="619442" y="358201"/>
                </a:lnTo>
                <a:lnTo>
                  <a:pt x="627380" y="353118"/>
                </a:lnTo>
                <a:lnTo>
                  <a:pt x="634682" y="347717"/>
                </a:lnTo>
                <a:lnTo>
                  <a:pt x="641032" y="342634"/>
                </a:lnTo>
                <a:lnTo>
                  <a:pt x="647382" y="336916"/>
                </a:lnTo>
                <a:lnTo>
                  <a:pt x="652462" y="332151"/>
                </a:lnTo>
                <a:lnTo>
                  <a:pt x="657542" y="327068"/>
                </a:lnTo>
                <a:lnTo>
                  <a:pt x="664845" y="318173"/>
                </a:lnTo>
                <a:lnTo>
                  <a:pt x="669290" y="312455"/>
                </a:lnTo>
                <a:lnTo>
                  <a:pt x="670877" y="310231"/>
                </a:lnTo>
                <a:lnTo>
                  <a:pt x="710247" y="304512"/>
                </a:lnTo>
                <a:lnTo>
                  <a:pt x="749617" y="299430"/>
                </a:lnTo>
                <a:lnTo>
                  <a:pt x="788670" y="295300"/>
                </a:lnTo>
                <a:lnTo>
                  <a:pt x="827722" y="291805"/>
                </a:lnTo>
                <a:lnTo>
                  <a:pt x="866140" y="289263"/>
                </a:lnTo>
                <a:lnTo>
                  <a:pt x="904240" y="287040"/>
                </a:lnTo>
                <a:lnTo>
                  <a:pt x="942340" y="285451"/>
                </a:lnTo>
                <a:lnTo>
                  <a:pt x="979170" y="284181"/>
                </a:lnTo>
                <a:lnTo>
                  <a:pt x="1016317" y="283863"/>
                </a:lnTo>
                <a:lnTo>
                  <a:pt x="1053147" y="284181"/>
                </a:lnTo>
                <a:lnTo>
                  <a:pt x="1089025" y="284498"/>
                </a:lnTo>
                <a:lnTo>
                  <a:pt x="1124902" y="285769"/>
                </a:lnTo>
                <a:lnTo>
                  <a:pt x="1160145" y="287358"/>
                </a:lnTo>
                <a:lnTo>
                  <a:pt x="1194752" y="289581"/>
                </a:lnTo>
                <a:lnTo>
                  <a:pt x="1228725" y="291805"/>
                </a:lnTo>
                <a:lnTo>
                  <a:pt x="1262380" y="294664"/>
                </a:lnTo>
                <a:lnTo>
                  <a:pt x="1295400" y="297523"/>
                </a:lnTo>
                <a:lnTo>
                  <a:pt x="1327467" y="301018"/>
                </a:lnTo>
                <a:lnTo>
                  <a:pt x="1358900" y="304830"/>
                </a:lnTo>
                <a:lnTo>
                  <a:pt x="1389697" y="308642"/>
                </a:lnTo>
                <a:lnTo>
                  <a:pt x="1419860" y="313090"/>
                </a:lnTo>
                <a:lnTo>
                  <a:pt x="1449070" y="317537"/>
                </a:lnTo>
                <a:lnTo>
                  <a:pt x="1477645" y="321985"/>
                </a:lnTo>
                <a:lnTo>
                  <a:pt x="1505585" y="326750"/>
                </a:lnTo>
                <a:lnTo>
                  <a:pt x="1532572" y="331833"/>
                </a:lnTo>
                <a:lnTo>
                  <a:pt x="1558607" y="336598"/>
                </a:lnTo>
                <a:lnTo>
                  <a:pt x="1608137" y="346764"/>
                </a:lnTo>
                <a:lnTo>
                  <a:pt x="1653857" y="356612"/>
                </a:lnTo>
                <a:lnTo>
                  <a:pt x="1695450" y="366460"/>
                </a:lnTo>
                <a:lnTo>
                  <a:pt x="1695450" y="563106"/>
                </a:lnTo>
                <a:lnTo>
                  <a:pt x="1614805" y="538645"/>
                </a:lnTo>
                <a:lnTo>
                  <a:pt x="1538605" y="516090"/>
                </a:lnTo>
                <a:lnTo>
                  <a:pt x="1466215" y="495440"/>
                </a:lnTo>
                <a:lnTo>
                  <a:pt x="1398270" y="476697"/>
                </a:lnTo>
                <a:lnTo>
                  <a:pt x="1334135" y="459860"/>
                </a:lnTo>
                <a:lnTo>
                  <a:pt x="1274127" y="444928"/>
                </a:lnTo>
                <a:lnTo>
                  <a:pt x="1217930" y="431586"/>
                </a:lnTo>
                <a:lnTo>
                  <a:pt x="1165225" y="419831"/>
                </a:lnTo>
                <a:lnTo>
                  <a:pt x="1116012" y="409348"/>
                </a:lnTo>
                <a:lnTo>
                  <a:pt x="1070292" y="400135"/>
                </a:lnTo>
                <a:lnTo>
                  <a:pt x="1027747" y="392511"/>
                </a:lnTo>
                <a:lnTo>
                  <a:pt x="988377" y="386157"/>
                </a:lnTo>
                <a:lnTo>
                  <a:pt x="952182" y="380756"/>
                </a:lnTo>
                <a:lnTo>
                  <a:pt x="918845" y="376626"/>
                </a:lnTo>
                <a:lnTo>
                  <a:pt x="888682" y="373450"/>
                </a:lnTo>
                <a:lnTo>
                  <a:pt x="860742" y="371226"/>
                </a:lnTo>
                <a:lnTo>
                  <a:pt x="835342" y="369320"/>
                </a:lnTo>
                <a:lnTo>
                  <a:pt x="812800" y="368367"/>
                </a:lnTo>
                <a:lnTo>
                  <a:pt x="792480" y="368367"/>
                </a:lnTo>
                <a:lnTo>
                  <a:pt x="774700" y="368684"/>
                </a:lnTo>
                <a:lnTo>
                  <a:pt x="758507" y="369637"/>
                </a:lnTo>
                <a:lnTo>
                  <a:pt x="744855" y="370590"/>
                </a:lnTo>
                <a:lnTo>
                  <a:pt x="732472" y="372179"/>
                </a:lnTo>
                <a:lnTo>
                  <a:pt x="722312" y="373767"/>
                </a:lnTo>
                <a:lnTo>
                  <a:pt x="713422" y="375673"/>
                </a:lnTo>
                <a:lnTo>
                  <a:pt x="706437" y="377262"/>
                </a:lnTo>
                <a:lnTo>
                  <a:pt x="700722" y="379168"/>
                </a:lnTo>
                <a:lnTo>
                  <a:pt x="696277" y="380756"/>
                </a:lnTo>
                <a:lnTo>
                  <a:pt x="690880" y="383298"/>
                </a:lnTo>
                <a:lnTo>
                  <a:pt x="689292" y="384569"/>
                </a:lnTo>
                <a:lnTo>
                  <a:pt x="687705" y="386475"/>
                </a:lnTo>
                <a:lnTo>
                  <a:pt x="682307" y="391240"/>
                </a:lnTo>
                <a:lnTo>
                  <a:pt x="678180" y="394734"/>
                </a:lnTo>
                <a:lnTo>
                  <a:pt x="673735" y="398546"/>
                </a:lnTo>
                <a:lnTo>
                  <a:pt x="668020" y="402994"/>
                </a:lnTo>
                <a:lnTo>
                  <a:pt x="661352" y="407124"/>
                </a:lnTo>
                <a:lnTo>
                  <a:pt x="654050" y="411571"/>
                </a:lnTo>
                <a:lnTo>
                  <a:pt x="646112" y="416019"/>
                </a:lnTo>
                <a:lnTo>
                  <a:pt x="637222" y="419831"/>
                </a:lnTo>
                <a:lnTo>
                  <a:pt x="627697" y="423644"/>
                </a:lnTo>
                <a:lnTo>
                  <a:pt x="617537" y="426503"/>
                </a:lnTo>
                <a:lnTo>
                  <a:pt x="606742" y="429362"/>
                </a:lnTo>
                <a:lnTo>
                  <a:pt x="601027" y="429997"/>
                </a:lnTo>
                <a:lnTo>
                  <a:pt x="594677" y="430950"/>
                </a:lnTo>
                <a:lnTo>
                  <a:pt x="588645" y="431586"/>
                </a:lnTo>
                <a:lnTo>
                  <a:pt x="582295" y="431586"/>
                </a:lnTo>
                <a:lnTo>
                  <a:pt x="582295" y="448105"/>
                </a:lnTo>
                <a:lnTo>
                  <a:pt x="1077277" y="1654666"/>
                </a:lnTo>
                <a:lnTo>
                  <a:pt x="1078230" y="1657843"/>
                </a:lnTo>
                <a:lnTo>
                  <a:pt x="1078865" y="1660384"/>
                </a:lnTo>
                <a:lnTo>
                  <a:pt x="1079182" y="1663243"/>
                </a:lnTo>
                <a:lnTo>
                  <a:pt x="1079500" y="1665785"/>
                </a:lnTo>
                <a:lnTo>
                  <a:pt x="1079500" y="1668644"/>
                </a:lnTo>
                <a:lnTo>
                  <a:pt x="1079182" y="1671185"/>
                </a:lnTo>
                <a:lnTo>
                  <a:pt x="1077595" y="1676586"/>
                </a:lnTo>
                <a:lnTo>
                  <a:pt x="1078865" y="1676586"/>
                </a:lnTo>
                <a:lnTo>
                  <a:pt x="1082992" y="1676586"/>
                </a:lnTo>
                <a:lnTo>
                  <a:pt x="1086802" y="1676904"/>
                </a:lnTo>
                <a:lnTo>
                  <a:pt x="1089977" y="1677857"/>
                </a:lnTo>
                <a:lnTo>
                  <a:pt x="1092835" y="1678810"/>
                </a:lnTo>
                <a:lnTo>
                  <a:pt x="1095692" y="1680080"/>
                </a:lnTo>
                <a:lnTo>
                  <a:pt x="1097597" y="1681669"/>
                </a:lnTo>
                <a:lnTo>
                  <a:pt x="1098867" y="1683575"/>
                </a:lnTo>
                <a:lnTo>
                  <a:pt x="1100137" y="1685481"/>
                </a:lnTo>
                <a:lnTo>
                  <a:pt x="1100455" y="1687705"/>
                </a:lnTo>
                <a:lnTo>
                  <a:pt x="1101090" y="1689929"/>
                </a:lnTo>
                <a:lnTo>
                  <a:pt x="1100455" y="1692788"/>
                </a:lnTo>
                <a:lnTo>
                  <a:pt x="1099820" y="1695329"/>
                </a:lnTo>
                <a:lnTo>
                  <a:pt x="1098232" y="1698188"/>
                </a:lnTo>
                <a:lnTo>
                  <a:pt x="1096327" y="1701048"/>
                </a:lnTo>
                <a:lnTo>
                  <a:pt x="1094105" y="1703907"/>
                </a:lnTo>
                <a:lnTo>
                  <a:pt x="1091247" y="1707084"/>
                </a:lnTo>
                <a:lnTo>
                  <a:pt x="938847" y="1859571"/>
                </a:lnTo>
                <a:lnTo>
                  <a:pt x="938212" y="1859889"/>
                </a:lnTo>
                <a:lnTo>
                  <a:pt x="936307" y="1861478"/>
                </a:lnTo>
                <a:lnTo>
                  <a:pt x="933132" y="1863701"/>
                </a:lnTo>
                <a:lnTo>
                  <a:pt x="927417" y="1866561"/>
                </a:lnTo>
                <a:lnTo>
                  <a:pt x="918845" y="1869737"/>
                </a:lnTo>
                <a:lnTo>
                  <a:pt x="907732" y="1873550"/>
                </a:lnTo>
                <a:lnTo>
                  <a:pt x="893445" y="1877997"/>
                </a:lnTo>
                <a:lnTo>
                  <a:pt x="875665" y="1882127"/>
                </a:lnTo>
                <a:lnTo>
                  <a:pt x="853440" y="1886257"/>
                </a:lnTo>
                <a:lnTo>
                  <a:pt x="840740" y="1888481"/>
                </a:lnTo>
                <a:lnTo>
                  <a:pt x="827087" y="1890704"/>
                </a:lnTo>
                <a:lnTo>
                  <a:pt x="812165" y="1892611"/>
                </a:lnTo>
                <a:lnTo>
                  <a:pt x="795972" y="1894517"/>
                </a:lnTo>
                <a:lnTo>
                  <a:pt x="778510" y="1896423"/>
                </a:lnTo>
                <a:lnTo>
                  <a:pt x="759460" y="1897693"/>
                </a:lnTo>
                <a:lnTo>
                  <a:pt x="739140" y="1899282"/>
                </a:lnTo>
                <a:lnTo>
                  <a:pt x="717550" y="1900870"/>
                </a:lnTo>
                <a:lnTo>
                  <a:pt x="694372" y="1902141"/>
                </a:lnTo>
                <a:lnTo>
                  <a:pt x="669290" y="1903094"/>
                </a:lnTo>
                <a:lnTo>
                  <a:pt x="643572" y="1904047"/>
                </a:lnTo>
                <a:lnTo>
                  <a:pt x="614997" y="1904365"/>
                </a:lnTo>
                <a:lnTo>
                  <a:pt x="585787" y="1904683"/>
                </a:lnTo>
                <a:lnTo>
                  <a:pt x="554355" y="1905000"/>
                </a:lnTo>
                <a:lnTo>
                  <a:pt x="522922" y="1904683"/>
                </a:lnTo>
                <a:lnTo>
                  <a:pt x="493077" y="1904365"/>
                </a:lnTo>
                <a:lnTo>
                  <a:pt x="465137" y="1904047"/>
                </a:lnTo>
                <a:lnTo>
                  <a:pt x="438785" y="1903094"/>
                </a:lnTo>
                <a:lnTo>
                  <a:pt x="414020" y="1902141"/>
                </a:lnTo>
                <a:lnTo>
                  <a:pt x="390207" y="1900870"/>
                </a:lnTo>
                <a:lnTo>
                  <a:pt x="368300" y="1899282"/>
                </a:lnTo>
                <a:lnTo>
                  <a:pt x="347662" y="1897693"/>
                </a:lnTo>
                <a:lnTo>
                  <a:pt x="328612" y="1896423"/>
                </a:lnTo>
                <a:lnTo>
                  <a:pt x="310832" y="1894517"/>
                </a:lnTo>
                <a:lnTo>
                  <a:pt x="294005" y="1892611"/>
                </a:lnTo>
                <a:lnTo>
                  <a:pt x="278765" y="1890704"/>
                </a:lnTo>
                <a:lnTo>
                  <a:pt x="251777" y="1886257"/>
                </a:lnTo>
                <a:lnTo>
                  <a:pt x="229235" y="1882127"/>
                </a:lnTo>
                <a:lnTo>
                  <a:pt x="210502" y="1877997"/>
                </a:lnTo>
                <a:lnTo>
                  <a:pt x="195580" y="1873550"/>
                </a:lnTo>
                <a:lnTo>
                  <a:pt x="183515" y="1869737"/>
                </a:lnTo>
                <a:lnTo>
                  <a:pt x="174942" y="1866561"/>
                </a:lnTo>
                <a:lnTo>
                  <a:pt x="168592" y="1863701"/>
                </a:lnTo>
                <a:lnTo>
                  <a:pt x="164782" y="1861478"/>
                </a:lnTo>
                <a:lnTo>
                  <a:pt x="161925" y="1859571"/>
                </a:lnTo>
                <a:lnTo>
                  <a:pt x="9525" y="1707084"/>
                </a:lnTo>
                <a:lnTo>
                  <a:pt x="6985" y="1703907"/>
                </a:lnTo>
                <a:lnTo>
                  <a:pt x="4445" y="1701048"/>
                </a:lnTo>
                <a:lnTo>
                  <a:pt x="2540" y="1698188"/>
                </a:lnTo>
                <a:lnTo>
                  <a:pt x="1270" y="1695329"/>
                </a:lnTo>
                <a:lnTo>
                  <a:pt x="317" y="1692788"/>
                </a:lnTo>
                <a:lnTo>
                  <a:pt x="0" y="1689929"/>
                </a:lnTo>
                <a:lnTo>
                  <a:pt x="0" y="1687705"/>
                </a:lnTo>
                <a:lnTo>
                  <a:pt x="635" y="1685481"/>
                </a:lnTo>
                <a:lnTo>
                  <a:pt x="1905" y="1683575"/>
                </a:lnTo>
                <a:lnTo>
                  <a:pt x="3492" y="1681669"/>
                </a:lnTo>
                <a:lnTo>
                  <a:pt x="5397" y="1680080"/>
                </a:lnTo>
                <a:lnTo>
                  <a:pt x="7937" y="1678810"/>
                </a:lnTo>
                <a:lnTo>
                  <a:pt x="11112" y="1677857"/>
                </a:lnTo>
                <a:lnTo>
                  <a:pt x="14287" y="1676904"/>
                </a:lnTo>
                <a:lnTo>
                  <a:pt x="18097" y="1676586"/>
                </a:lnTo>
                <a:lnTo>
                  <a:pt x="22542" y="1676586"/>
                </a:lnTo>
                <a:lnTo>
                  <a:pt x="23177" y="1676586"/>
                </a:lnTo>
                <a:lnTo>
                  <a:pt x="21907" y="1671185"/>
                </a:lnTo>
                <a:lnTo>
                  <a:pt x="21272" y="1668644"/>
                </a:lnTo>
                <a:lnTo>
                  <a:pt x="21272" y="1665785"/>
                </a:lnTo>
                <a:lnTo>
                  <a:pt x="21272" y="1663243"/>
                </a:lnTo>
                <a:lnTo>
                  <a:pt x="21907" y="1660384"/>
                </a:lnTo>
                <a:lnTo>
                  <a:pt x="22542" y="1657525"/>
                </a:lnTo>
                <a:lnTo>
                  <a:pt x="23812" y="1654666"/>
                </a:lnTo>
                <a:lnTo>
                  <a:pt x="518795" y="447787"/>
                </a:lnTo>
                <a:lnTo>
                  <a:pt x="518795" y="421738"/>
                </a:lnTo>
                <a:lnTo>
                  <a:pt x="509270" y="418243"/>
                </a:lnTo>
                <a:lnTo>
                  <a:pt x="500380" y="414113"/>
                </a:lnTo>
                <a:lnTo>
                  <a:pt x="492442" y="409666"/>
                </a:lnTo>
                <a:lnTo>
                  <a:pt x="484505" y="405218"/>
                </a:lnTo>
                <a:lnTo>
                  <a:pt x="477837" y="400453"/>
                </a:lnTo>
                <a:lnTo>
                  <a:pt x="471170" y="395687"/>
                </a:lnTo>
                <a:lnTo>
                  <a:pt x="465455" y="390287"/>
                </a:lnTo>
                <a:lnTo>
                  <a:pt x="460057" y="384569"/>
                </a:lnTo>
                <a:lnTo>
                  <a:pt x="455295" y="378850"/>
                </a:lnTo>
                <a:lnTo>
                  <a:pt x="450850" y="373132"/>
                </a:lnTo>
                <a:lnTo>
                  <a:pt x="446722" y="367414"/>
                </a:lnTo>
                <a:lnTo>
                  <a:pt x="443230" y="361060"/>
                </a:lnTo>
                <a:lnTo>
                  <a:pt x="440372" y="355024"/>
                </a:lnTo>
                <a:lnTo>
                  <a:pt x="437515" y="348988"/>
                </a:lnTo>
                <a:lnTo>
                  <a:pt x="435292" y="342634"/>
                </a:lnTo>
                <a:lnTo>
                  <a:pt x="433070" y="336598"/>
                </a:lnTo>
                <a:lnTo>
                  <a:pt x="431482" y="330563"/>
                </a:lnTo>
                <a:lnTo>
                  <a:pt x="430212" y="324526"/>
                </a:lnTo>
                <a:lnTo>
                  <a:pt x="429260" y="318173"/>
                </a:lnTo>
                <a:lnTo>
                  <a:pt x="428307" y="312455"/>
                </a:lnTo>
                <a:lnTo>
                  <a:pt x="427672" y="301336"/>
                </a:lnTo>
                <a:lnTo>
                  <a:pt x="427672" y="291170"/>
                </a:lnTo>
                <a:lnTo>
                  <a:pt x="427990" y="281957"/>
                </a:lnTo>
                <a:lnTo>
                  <a:pt x="429577" y="274015"/>
                </a:lnTo>
                <a:lnTo>
                  <a:pt x="431165" y="267344"/>
                </a:lnTo>
                <a:lnTo>
                  <a:pt x="432752" y="262260"/>
                </a:lnTo>
                <a:lnTo>
                  <a:pt x="434975" y="258448"/>
                </a:lnTo>
                <a:lnTo>
                  <a:pt x="437197" y="255907"/>
                </a:lnTo>
                <a:lnTo>
                  <a:pt x="439420" y="254001"/>
                </a:lnTo>
                <a:lnTo>
                  <a:pt x="442277" y="252730"/>
                </a:lnTo>
                <a:lnTo>
                  <a:pt x="444817" y="252412"/>
                </a:lnTo>
                <a:close/>
                <a:moveTo>
                  <a:pt x="1790298" y="0"/>
                </a:moveTo>
                <a:lnTo>
                  <a:pt x="1837220" y="0"/>
                </a:lnTo>
                <a:lnTo>
                  <a:pt x="1845780" y="0"/>
                </a:lnTo>
                <a:lnTo>
                  <a:pt x="1892702" y="0"/>
                </a:lnTo>
                <a:lnTo>
                  <a:pt x="1950721" y="33577"/>
                </a:lnTo>
                <a:lnTo>
                  <a:pt x="1951038" y="33577"/>
                </a:lnTo>
                <a:lnTo>
                  <a:pt x="1951038" y="87744"/>
                </a:lnTo>
                <a:lnTo>
                  <a:pt x="1949136" y="88694"/>
                </a:lnTo>
                <a:lnTo>
                  <a:pt x="1947233" y="90595"/>
                </a:lnTo>
                <a:lnTo>
                  <a:pt x="1944380" y="93445"/>
                </a:lnTo>
                <a:lnTo>
                  <a:pt x="1941210" y="97563"/>
                </a:lnTo>
                <a:lnTo>
                  <a:pt x="1937722" y="102948"/>
                </a:lnTo>
                <a:lnTo>
                  <a:pt x="1933918" y="109917"/>
                </a:lnTo>
                <a:lnTo>
                  <a:pt x="1929796" y="118470"/>
                </a:lnTo>
                <a:lnTo>
                  <a:pt x="1925992" y="129240"/>
                </a:lnTo>
                <a:lnTo>
                  <a:pt x="1922187" y="142227"/>
                </a:lnTo>
                <a:lnTo>
                  <a:pt x="1918383" y="157115"/>
                </a:lnTo>
                <a:lnTo>
                  <a:pt x="1916797" y="165351"/>
                </a:lnTo>
                <a:lnTo>
                  <a:pt x="1915212" y="174537"/>
                </a:lnTo>
                <a:lnTo>
                  <a:pt x="1913627" y="184356"/>
                </a:lnTo>
                <a:lnTo>
                  <a:pt x="1912676" y="194810"/>
                </a:lnTo>
                <a:lnTo>
                  <a:pt x="1911408" y="205896"/>
                </a:lnTo>
                <a:lnTo>
                  <a:pt x="1910140" y="217933"/>
                </a:lnTo>
                <a:lnTo>
                  <a:pt x="1909505" y="230287"/>
                </a:lnTo>
                <a:lnTo>
                  <a:pt x="1909188" y="243591"/>
                </a:lnTo>
                <a:lnTo>
                  <a:pt x="1908871" y="257846"/>
                </a:lnTo>
                <a:lnTo>
                  <a:pt x="1908871" y="273050"/>
                </a:lnTo>
                <a:lnTo>
                  <a:pt x="1845780" y="273050"/>
                </a:lnTo>
                <a:lnTo>
                  <a:pt x="1837220" y="273050"/>
                </a:lnTo>
                <a:lnTo>
                  <a:pt x="1774129" y="273050"/>
                </a:lnTo>
                <a:lnTo>
                  <a:pt x="1774129" y="257846"/>
                </a:lnTo>
                <a:lnTo>
                  <a:pt x="1773812" y="243591"/>
                </a:lnTo>
                <a:lnTo>
                  <a:pt x="1773178" y="230287"/>
                </a:lnTo>
                <a:lnTo>
                  <a:pt x="1772227" y="217933"/>
                </a:lnTo>
                <a:lnTo>
                  <a:pt x="1771593" y="205896"/>
                </a:lnTo>
                <a:lnTo>
                  <a:pt x="1770325" y="194810"/>
                </a:lnTo>
                <a:lnTo>
                  <a:pt x="1769374" y="184356"/>
                </a:lnTo>
                <a:lnTo>
                  <a:pt x="1767788" y="174537"/>
                </a:lnTo>
                <a:lnTo>
                  <a:pt x="1766203" y="165351"/>
                </a:lnTo>
                <a:lnTo>
                  <a:pt x="1764301" y="157115"/>
                </a:lnTo>
                <a:lnTo>
                  <a:pt x="1760813" y="142227"/>
                </a:lnTo>
                <a:lnTo>
                  <a:pt x="1757009" y="129240"/>
                </a:lnTo>
                <a:lnTo>
                  <a:pt x="1753204" y="118470"/>
                </a:lnTo>
                <a:lnTo>
                  <a:pt x="1749083" y="109917"/>
                </a:lnTo>
                <a:lnTo>
                  <a:pt x="1745278" y="102948"/>
                </a:lnTo>
                <a:lnTo>
                  <a:pt x="1741791" y="97563"/>
                </a:lnTo>
                <a:lnTo>
                  <a:pt x="1738304" y="93445"/>
                </a:lnTo>
                <a:lnTo>
                  <a:pt x="1735767" y="90595"/>
                </a:lnTo>
                <a:lnTo>
                  <a:pt x="1733865" y="88694"/>
                </a:lnTo>
                <a:lnTo>
                  <a:pt x="1731963" y="87744"/>
                </a:lnTo>
                <a:lnTo>
                  <a:pt x="1731963" y="33577"/>
                </a:lnTo>
                <a:lnTo>
                  <a:pt x="1732280" y="33577"/>
                </a:lnTo>
                <a:lnTo>
                  <a:pt x="1790298" y="0"/>
                </a:lnTo>
                <a:close/>
              </a:path>
            </a:pathLst>
          </a:custGeom>
          <a:solidFill>
            <a:srgbClr val="40E0C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729125" y="1240752"/>
            <a:ext cx="3172172" cy="3165381"/>
            <a:chOff x="4729125" y="1387634"/>
            <a:chExt cx="3172172" cy="3165381"/>
          </a:xfrm>
        </p:grpSpPr>
        <p:grpSp>
          <p:nvGrpSpPr>
            <p:cNvPr id="18" name="组合 17"/>
            <p:cNvGrpSpPr/>
            <p:nvPr/>
          </p:nvGrpSpPr>
          <p:grpSpPr>
            <a:xfrm>
              <a:off x="4732945" y="1387634"/>
              <a:ext cx="3168352" cy="2693817"/>
              <a:chOff x="4732945" y="1387634"/>
              <a:chExt cx="3168352" cy="2693817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4732945" y="1387634"/>
                <a:ext cx="3168352" cy="792592"/>
                <a:chOff x="4860032" y="1522857"/>
                <a:chExt cx="3168352" cy="792592"/>
              </a:xfrm>
            </p:grpSpPr>
            <p:sp>
              <p:nvSpPr>
                <p:cNvPr id="84" name="KSO_Shape"/>
                <p:cNvSpPr/>
                <p:nvPr/>
              </p:nvSpPr>
              <p:spPr bwMode="auto">
                <a:xfrm>
                  <a:off x="4964242" y="1522857"/>
                  <a:ext cx="208308" cy="199976"/>
                </a:xfrm>
                <a:custGeom>
                  <a:avLst/>
                  <a:gdLst>
                    <a:gd name="T0" fmla="*/ 1618108 w 3816350"/>
                    <a:gd name="T1" fmla="*/ 3491708 h 3665538"/>
                    <a:gd name="T2" fmla="*/ 3711914 w 3816350"/>
                    <a:gd name="T3" fmla="*/ 3515947 h 3665538"/>
                    <a:gd name="T4" fmla="*/ 1938033 w 3816350"/>
                    <a:gd name="T5" fmla="*/ 3320852 h 3665538"/>
                    <a:gd name="T6" fmla="*/ 2466975 w 3816350"/>
                    <a:gd name="T7" fmla="*/ 3464378 h 3665538"/>
                    <a:gd name="T8" fmla="*/ 1420823 w 3816350"/>
                    <a:gd name="T9" fmla="*/ 3514907 h 3665538"/>
                    <a:gd name="T10" fmla="*/ 1072366 w 3816350"/>
                    <a:gd name="T11" fmla="*/ 3448171 h 3665538"/>
                    <a:gd name="T12" fmla="*/ 350995 w 3816350"/>
                    <a:gd name="T13" fmla="*/ 3613421 h 3665538"/>
                    <a:gd name="T14" fmla="*/ 2826009 w 3816350"/>
                    <a:gd name="T15" fmla="*/ 3416327 h 3665538"/>
                    <a:gd name="T16" fmla="*/ 3710327 w 3816350"/>
                    <a:gd name="T17" fmla="*/ 3553504 h 3665538"/>
                    <a:gd name="T18" fmla="*/ 1625482 w 3816350"/>
                    <a:gd name="T19" fmla="*/ 3379536 h 3665538"/>
                    <a:gd name="T20" fmla="*/ 2426374 w 3816350"/>
                    <a:gd name="T21" fmla="*/ 3213000 h 3665538"/>
                    <a:gd name="T22" fmla="*/ 771525 w 3816350"/>
                    <a:gd name="T23" fmla="*/ 3205163 h 3665538"/>
                    <a:gd name="T24" fmla="*/ 1067953 w 3816350"/>
                    <a:gd name="T25" fmla="*/ 3277053 h 3665538"/>
                    <a:gd name="T26" fmla="*/ 784892 w 3816350"/>
                    <a:gd name="T27" fmla="*/ 3451540 h 3665538"/>
                    <a:gd name="T28" fmla="*/ 2490788 w 3816350"/>
                    <a:gd name="T29" fmla="*/ 3116568 h 3665538"/>
                    <a:gd name="T30" fmla="*/ 1449375 w 3816350"/>
                    <a:gd name="T31" fmla="*/ 3307847 h 3665538"/>
                    <a:gd name="T32" fmla="*/ 2434307 w 3816350"/>
                    <a:gd name="T33" fmla="*/ 3163198 h 3665538"/>
                    <a:gd name="T34" fmla="*/ 3783974 w 3816350"/>
                    <a:gd name="T35" fmla="*/ 3278823 h 3665538"/>
                    <a:gd name="T36" fmla="*/ 2635250 w 3816350"/>
                    <a:gd name="T37" fmla="*/ 3206432 h 3665538"/>
                    <a:gd name="T38" fmla="*/ 3815080 w 3816350"/>
                    <a:gd name="T39" fmla="*/ 3040062 h 3665538"/>
                    <a:gd name="T40" fmla="*/ 2866956 w 3816350"/>
                    <a:gd name="T41" fmla="*/ 3006725 h 3665538"/>
                    <a:gd name="T42" fmla="*/ 657993 w 3816350"/>
                    <a:gd name="T43" fmla="*/ 3196983 h 3665538"/>
                    <a:gd name="T44" fmla="*/ 872062 w 3816350"/>
                    <a:gd name="T45" fmla="*/ 3214746 h 3665538"/>
                    <a:gd name="T46" fmla="*/ 825374 w 3816350"/>
                    <a:gd name="T47" fmla="*/ 2994614 h 3665538"/>
                    <a:gd name="T48" fmla="*/ 1190307 w 3816350"/>
                    <a:gd name="T49" fmla="*/ 3120223 h 3665538"/>
                    <a:gd name="T50" fmla="*/ 273368 w 3816350"/>
                    <a:gd name="T51" fmla="*/ 3120223 h 3665538"/>
                    <a:gd name="T52" fmla="*/ 1472924 w 3816350"/>
                    <a:gd name="T53" fmla="*/ 2958852 h 3665538"/>
                    <a:gd name="T54" fmla="*/ 2445690 w 3816350"/>
                    <a:gd name="T55" fmla="*/ 3096148 h 3665538"/>
                    <a:gd name="T56" fmla="*/ 1403350 w 3816350"/>
                    <a:gd name="T57" fmla="*/ 2909186 h 3665538"/>
                    <a:gd name="T58" fmla="*/ 3767144 w 3816350"/>
                    <a:gd name="T59" fmla="*/ 2880042 h 3665538"/>
                    <a:gd name="T60" fmla="*/ 2660954 w 3816350"/>
                    <a:gd name="T61" fmla="*/ 3062923 h 3665538"/>
                    <a:gd name="T62" fmla="*/ 2077078 w 3816350"/>
                    <a:gd name="T63" fmla="*/ 2755988 h 3665538"/>
                    <a:gd name="T64" fmla="*/ 2064323 w 3816350"/>
                    <a:gd name="T65" fmla="*/ 3023556 h 3665538"/>
                    <a:gd name="T66" fmla="*/ 1553136 w 3816350"/>
                    <a:gd name="T67" fmla="*/ 2926811 h 3665538"/>
                    <a:gd name="T68" fmla="*/ 2489519 w 3816350"/>
                    <a:gd name="T69" fmla="*/ 2707310 h 3665538"/>
                    <a:gd name="T70" fmla="*/ 1846579 w 3816350"/>
                    <a:gd name="T71" fmla="*/ 2621224 h 3665538"/>
                    <a:gd name="T72" fmla="*/ 3411957 w 3816350"/>
                    <a:gd name="T73" fmla="*/ 2738921 h 3665538"/>
                    <a:gd name="T74" fmla="*/ 3080259 w 3816350"/>
                    <a:gd name="T75" fmla="*/ 2936880 h 3665538"/>
                    <a:gd name="T76" fmla="*/ 1829436 w 3816350"/>
                    <a:gd name="T77" fmla="*/ 2582778 h 3665538"/>
                    <a:gd name="T78" fmla="*/ 1856740 w 3816350"/>
                    <a:gd name="T79" fmla="*/ 2801747 h 3665538"/>
                    <a:gd name="T80" fmla="*/ 2088516 w 3816350"/>
                    <a:gd name="T81" fmla="*/ 2619751 h 3665538"/>
                    <a:gd name="T82" fmla="*/ 2403793 w 3816350"/>
                    <a:gd name="T83" fmla="*/ 2645568 h 3665538"/>
                    <a:gd name="T84" fmla="*/ 1545273 w 3816350"/>
                    <a:gd name="T85" fmla="*/ 2758080 h 3665538"/>
                    <a:gd name="T86" fmla="*/ 2737140 w 3816350"/>
                    <a:gd name="T87" fmla="*/ 2576196 h 3665538"/>
                    <a:gd name="T88" fmla="*/ 3655103 w 3816350"/>
                    <a:gd name="T89" fmla="*/ 2636838 h 3665538"/>
                    <a:gd name="T90" fmla="*/ 2771738 w 3816350"/>
                    <a:gd name="T91" fmla="*/ 2448243 h 3665538"/>
                    <a:gd name="T92" fmla="*/ 2989478 w 3816350"/>
                    <a:gd name="T93" fmla="*/ 2307907 h 3665538"/>
                    <a:gd name="T94" fmla="*/ 2867591 w 3816350"/>
                    <a:gd name="T95" fmla="*/ 2234247 h 3665538"/>
                    <a:gd name="T96" fmla="*/ 3696043 w 3816350"/>
                    <a:gd name="T97" fmla="*/ 2367598 h 3665538"/>
                    <a:gd name="T98" fmla="*/ 3314856 w 3816350"/>
                    <a:gd name="T99" fmla="*/ 1892183 h 3665538"/>
                    <a:gd name="T100" fmla="*/ 2974884 w 3816350"/>
                    <a:gd name="T101" fmla="*/ 2068371 h 3665538"/>
                    <a:gd name="T102" fmla="*/ 3799844 w 3816350"/>
                    <a:gd name="T103" fmla="*/ 2062969 h 3665538"/>
                    <a:gd name="T104" fmla="*/ 2637789 w 3816350"/>
                    <a:gd name="T105" fmla="*/ 2027696 h 3665538"/>
                    <a:gd name="T106" fmla="*/ 3189458 w 3816350"/>
                    <a:gd name="T107" fmla="*/ 1697313 h 3665538"/>
                    <a:gd name="T108" fmla="*/ 3015840 w 3816350"/>
                    <a:gd name="T109" fmla="*/ 1948969 h 3665538"/>
                    <a:gd name="T110" fmla="*/ 3354189 w 3816350"/>
                    <a:gd name="T111" fmla="*/ 1860541 h 3665538"/>
                    <a:gd name="T112" fmla="*/ 3468771 w 3816350"/>
                    <a:gd name="T113" fmla="*/ 1695411 h 3665538"/>
                    <a:gd name="T114" fmla="*/ 3173905 w 3816350"/>
                    <a:gd name="T115" fmla="*/ 2035495 h 3665538"/>
                    <a:gd name="T116" fmla="*/ 3074241 w 3816350"/>
                    <a:gd name="T117" fmla="*/ 1681466 h 3665538"/>
                    <a:gd name="T118" fmla="*/ 3386120 w 3816350"/>
                    <a:gd name="T119" fmla="*/ 1131189 h 3665538"/>
                    <a:gd name="T120" fmla="*/ 254975 w 3816350"/>
                    <a:gd name="T121" fmla="*/ 2785759 h 3665538"/>
                    <a:gd name="T122" fmla="*/ 1131353 w 3816350"/>
                    <a:gd name="T123" fmla="*/ 1377803 h 3665538"/>
                    <a:gd name="T124" fmla="*/ 2508155 w 3816350"/>
                    <a:gd name="T125" fmla="*/ 314537 h 36655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816350" h="3665538">
                      <a:moveTo>
                        <a:pt x="1892592" y="3532067"/>
                      </a:moveTo>
                      <a:lnTo>
                        <a:pt x="1892592" y="3635348"/>
                      </a:lnTo>
                      <a:lnTo>
                        <a:pt x="1913877" y="3636302"/>
                      </a:lnTo>
                      <a:lnTo>
                        <a:pt x="1935480" y="3636302"/>
                      </a:lnTo>
                      <a:lnTo>
                        <a:pt x="1965343" y="3635666"/>
                      </a:lnTo>
                      <a:lnTo>
                        <a:pt x="1965343" y="3532385"/>
                      </a:lnTo>
                      <a:lnTo>
                        <a:pt x="1935480" y="3532703"/>
                      </a:lnTo>
                      <a:lnTo>
                        <a:pt x="1913877" y="3532703"/>
                      </a:lnTo>
                      <a:lnTo>
                        <a:pt x="1892592" y="3532067"/>
                      </a:lnTo>
                      <a:close/>
                      <a:moveTo>
                        <a:pt x="665284" y="3532067"/>
                      </a:moveTo>
                      <a:lnTo>
                        <a:pt x="665284" y="3635348"/>
                      </a:lnTo>
                      <a:lnTo>
                        <a:pt x="686575" y="3636302"/>
                      </a:lnTo>
                      <a:lnTo>
                        <a:pt x="708185" y="3636302"/>
                      </a:lnTo>
                      <a:lnTo>
                        <a:pt x="738374" y="3635666"/>
                      </a:lnTo>
                      <a:lnTo>
                        <a:pt x="738374" y="3532385"/>
                      </a:lnTo>
                      <a:lnTo>
                        <a:pt x="708185" y="3532703"/>
                      </a:lnTo>
                      <a:lnTo>
                        <a:pt x="686575" y="3532703"/>
                      </a:lnTo>
                      <a:lnTo>
                        <a:pt x="665284" y="3532067"/>
                      </a:lnTo>
                      <a:close/>
                      <a:moveTo>
                        <a:pt x="1746773" y="3519356"/>
                      </a:moveTo>
                      <a:lnTo>
                        <a:pt x="1746773" y="3623272"/>
                      </a:lnTo>
                      <a:lnTo>
                        <a:pt x="1764563" y="3625497"/>
                      </a:lnTo>
                      <a:lnTo>
                        <a:pt x="1782671" y="3628039"/>
                      </a:lnTo>
                      <a:lnTo>
                        <a:pt x="1800780" y="3629628"/>
                      </a:lnTo>
                      <a:lnTo>
                        <a:pt x="1819841" y="3631535"/>
                      </a:lnTo>
                      <a:lnTo>
                        <a:pt x="1819841" y="3527618"/>
                      </a:lnTo>
                      <a:lnTo>
                        <a:pt x="1800780" y="3526029"/>
                      </a:lnTo>
                      <a:lnTo>
                        <a:pt x="1782671" y="3524123"/>
                      </a:lnTo>
                      <a:lnTo>
                        <a:pt x="1764563" y="3521580"/>
                      </a:lnTo>
                      <a:lnTo>
                        <a:pt x="1746773" y="3519356"/>
                      </a:lnTo>
                      <a:close/>
                      <a:moveTo>
                        <a:pt x="519421" y="3519356"/>
                      </a:moveTo>
                      <a:lnTo>
                        <a:pt x="519421" y="3623272"/>
                      </a:lnTo>
                      <a:lnTo>
                        <a:pt x="537217" y="3625497"/>
                      </a:lnTo>
                      <a:lnTo>
                        <a:pt x="555330" y="3628039"/>
                      </a:lnTo>
                      <a:lnTo>
                        <a:pt x="573762" y="3629946"/>
                      </a:lnTo>
                      <a:lnTo>
                        <a:pt x="592511" y="3631535"/>
                      </a:lnTo>
                      <a:lnTo>
                        <a:pt x="592511" y="3527618"/>
                      </a:lnTo>
                      <a:lnTo>
                        <a:pt x="573762" y="3526029"/>
                      </a:lnTo>
                      <a:lnTo>
                        <a:pt x="555330" y="3524123"/>
                      </a:lnTo>
                      <a:lnTo>
                        <a:pt x="537217" y="3521580"/>
                      </a:lnTo>
                      <a:lnTo>
                        <a:pt x="519421" y="3519356"/>
                      </a:lnTo>
                      <a:close/>
                      <a:moveTo>
                        <a:pt x="3151360" y="3517220"/>
                      </a:moveTo>
                      <a:lnTo>
                        <a:pt x="3151360" y="3632118"/>
                      </a:lnTo>
                      <a:lnTo>
                        <a:pt x="3174848" y="3632755"/>
                      </a:lnTo>
                      <a:lnTo>
                        <a:pt x="3198972" y="3633073"/>
                      </a:lnTo>
                      <a:lnTo>
                        <a:pt x="3231983" y="3632755"/>
                      </a:lnTo>
                      <a:lnTo>
                        <a:pt x="3231983" y="3517539"/>
                      </a:lnTo>
                      <a:lnTo>
                        <a:pt x="3198972" y="3517857"/>
                      </a:lnTo>
                      <a:lnTo>
                        <a:pt x="3174848" y="3517539"/>
                      </a:lnTo>
                      <a:lnTo>
                        <a:pt x="3151360" y="3517220"/>
                      </a:lnTo>
                      <a:close/>
                      <a:moveTo>
                        <a:pt x="2989478" y="3502580"/>
                      </a:moveTo>
                      <a:lnTo>
                        <a:pt x="2989478" y="3618432"/>
                      </a:lnTo>
                      <a:lnTo>
                        <a:pt x="3009158" y="3620979"/>
                      </a:lnTo>
                      <a:lnTo>
                        <a:pt x="3029472" y="3623525"/>
                      </a:lnTo>
                      <a:lnTo>
                        <a:pt x="3049469" y="3625753"/>
                      </a:lnTo>
                      <a:lnTo>
                        <a:pt x="3070419" y="3627344"/>
                      </a:lnTo>
                      <a:lnTo>
                        <a:pt x="3070419" y="3512446"/>
                      </a:lnTo>
                      <a:lnTo>
                        <a:pt x="3049469" y="3510537"/>
                      </a:lnTo>
                      <a:lnTo>
                        <a:pt x="3029472" y="3507990"/>
                      </a:lnTo>
                      <a:lnTo>
                        <a:pt x="3009158" y="3505763"/>
                      </a:lnTo>
                      <a:lnTo>
                        <a:pt x="2989478" y="3502580"/>
                      </a:lnTo>
                      <a:close/>
                      <a:moveTo>
                        <a:pt x="1600953" y="3486306"/>
                      </a:moveTo>
                      <a:lnTo>
                        <a:pt x="1600953" y="3591494"/>
                      </a:lnTo>
                      <a:lnTo>
                        <a:pt x="1618744" y="3596578"/>
                      </a:lnTo>
                      <a:lnTo>
                        <a:pt x="1636217" y="3601345"/>
                      </a:lnTo>
                      <a:lnTo>
                        <a:pt x="1654960" y="3606112"/>
                      </a:lnTo>
                      <a:lnTo>
                        <a:pt x="1673704" y="3610243"/>
                      </a:lnTo>
                      <a:lnTo>
                        <a:pt x="1673704" y="3506009"/>
                      </a:lnTo>
                      <a:lnTo>
                        <a:pt x="1654960" y="3501242"/>
                      </a:lnTo>
                      <a:lnTo>
                        <a:pt x="1636217" y="3496475"/>
                      </a:lnTo>
                      <a:lnTo>
                        <a:pt x="1618108" y="3491708"/>
                      </a:lnTo>
                      <a:lnTo>
                        <a:pt x="1600953" y="3486306"/>
                      </a:lnTo>
                      <a:close/>
                      <a:moveTo>
                        <a:pt x="373875" y="3486306"/>
                      </a:moveTo>
                      <a:lnTo>
                        <a:pt x="373875" y="3591494"/>
                      </a:lnTo>
                      <a:lnTo>
                        <a:pt x="391353" y="3596578"/>
                      </a:lnTo>
                      <a:lnTo>
                        <a:pt x="409149" y="3601345"/>
                      </a:lnTo>
                      <a:lnTo>
                        <a:pt x="427581" y="3606112"/>
                      </a:lnTo>
                      <a:lnTo>
                        <a:pt x="446648" y="3610243"/>
                      </a:lnTo>
                      <a:lnTo>
                        <a:pt x="446648" y="3506009"/>
                      </a:lnTo>
                      <a:lnTo>
                        <a:pt x="427581" y="3501242"/>
                      </a:lnTo>
                      <a:lnTo>
                        <a:pt x="409149" y="3496475"/>
                      </a:lnTo>
                      <a:lnTo>
                        <a:pt x="390718" y="3491708"/>
                      </a:lnTo>
                      <a:lnTo>
                        <a:pt x="373875" y="3486306"/>
                      </a:lnTo>
                      <a:close/>
                      <a:moveTo>
                        <a:pt x="2827597" y="3465978"/>
                      </a:moveTo>
                      <a:lnTo>
                        <a:pt x="2827597" y="3583104"/>
                      </a:lnTo>
                      <a:lnTo>
                        <a:pt x="2846959" y="3589151"/>
                      </a:lnTo>
                      <a:lnTo>
                        <a:pt x="2866956" y="3594243"/>
                      </a:lnTo>
                      <a:lnTo>
                        <a:pt x="2887588" y="3599336"/>
                      </a:lnTo>
                      <a:lnTo>
                        <a:pt x="2908220" y="3604110"/>
                      </a:lnTo>
                      <a:lnTo>
                        <a:pt x="2908220" y="3487939"/>
                      </a:lnTo>
                      <a:lnTo>
                        <a:pt x="2887588" y="3482847"/>
                      </a:lnTo>
                      <a:lnTo>
                        <a:pt x="2866956" y="3477436"/>
                      </a:lnTo>
                      <a:lnTo>
                        <a:pt x="2846959" y="3472025"/>
                      </a:lnTo>
                      <a:lnTo>
                        <a:pt x="2827597" y="3465978"/>
                      </a:lnTo>
                      <a:close/>
                      <a:moveTo>
                        <a:pt x="2402802" y="3447218"/>
                      </a:moveTo>
                      <a:lnTo>
                        <a:pt x="2397719" y="3450714"/>
                      </a:lnTo>
                      <a:lnTo>
                        <a:pt x="2391365" y="3453891"/>
                      </a:lnTo>
                      <a:lnTo>
                        <a:pt x="2383740" y="3457387"/>
                      </a:lnTo>
                      <a:lnTo>
                        <a:pt x="2376433" y="3460565"/>
                      </a:lnTo>
                      <a:lnTo>
                        <a:pt x="2347841" y="3472005"/>
                      </a:lnTo>
                      <a:lnTo>
                        <a:pt x="2347841" y="3562893"/>
                      </a:lnTo>
                      <a:lnTo>
                        <a:pt x="2355784" y="3558761"/>
                      </a:lnTo>
                      <a:lnTo>
                        <a:pt x="2363408" y="3554630"/>
                      </a:lnTo>
                      <a:lnTo>
                        <a:pt x="2371033" y="3550181"/>
                      </a:lnTo>
                      <a:lnTo>
                        <a:pt x="2378340" y="3545414"/>
                      </a:lnTo>
                      <a:lnTo>
                        <a:pt x="2385329" y="3540648"/>
                      </a:lnTo>
                      <a:lnTo>
                        <a:pt x="2391683" y="3535881"/>
                      </a:lnTo>
                      <a:lnTo>
                        <a:pt x="2397719" y="3531114"/>
                      </a:lnTo>
                      <a:lnTo>
                        <a:pt x="2402802" y="3526983"/>
                      </a:lnTo>
                      <a:lnTo>
                        <a:pt x="2402802" y="3447218"/>
                      </a:lnTo>
                      <a:close/>
                      <a:moveTo>
                        <a:pt x="1175646" y="3447218"/>
                      </a:moveTo>
                      <a:lnTo>
                        <a:pt x="1170561" y="3450714"/>
                      </a:lnTo>
                      <a:lnTo>
                        <a:pt x="1164205" y="3453891"/>
                      </a:lnTo>
                      <a:lnTo>
                        <a:pt x="1156578" y="3457387"/>
                      </a:lnTo>
                      <a:lnTo>
                        <a:pt x="1149269" y="3460565"/>
                      </a:lnTo>
                      <a:lnTo>
                        <a:pt x="1120669" y="3472005"/>
                      </a:lnTo>
                      <a:lnTo>
                        <a:pt x="1120669" y="3562893"/>
                      </a:lnTo>
                      <a:lnTo>
                        <a:pt x="1128613" y="3558761"/>
                      </a:lnTo>
                      <a:lnTo>
                        <a:pt x="1136240" y="3554630"/>
                      </a:lnTo>
                      <a:lnTo>
                        <a:pt x="1144185" y="3550181"/>
                      </a:lnTo>
                      <a:lnTo>
                        <a:pt x="1151176" y="3545414"/>
                      </a:lnTo>
                      <a:lnTo>
                        <a:pt x="1158167" y="3540648"/>
                      </a:lnTo>
                      <a:lnTo>
                        <a:pt x="1164523" y="3535881"/>
                      </a:lnTo>
                      <a:lnTo>
                        <a:pt x="1170561" y="3531114"/>
                      </a:lnTo>
                      <a:lnTo>
                        <a:pt x="1175646" y="3526347"/>
                      </a:lnTo>
                      <a:lnTo>
                        <a:pt x="1175646" y="3447218"/>
                      </a:lnTo>
                      <a:close/>
                      <a:moveTo>
                        <a:pt x="3717945" y="3422692"/>
                      </a:moveTo>
                      <a:lnTo>
                        <a:pt x="3711914" y="3426193"/>
                      </a:lnTo>
                      <a:lnTo>
                        <a:pt x="3704931" y="3430013"/>
                      </a:lnTo>
                      <a:lnTo>
                        <a:pt x="3696678" y="3433832"/>
                      </a:lnTo>
                      <a:lnTo>
                        <a:pt x="3688425" y="3437651"/>
                      </a:lnTo>
                      <a:lnTo>
                        <a:pt x="3671285" y="3444335"/>
                      </a:lnTo>
                      <a:lnTo>
                        <a:pt x="3656684" y="3450064"/>
                      </a:lnTo>
                      <a:lnTo>
                        <a:pt x="3656684" y="3551276"/>
                      </a:lnTo>
                      <a:lnTo>
                        <a:pt x="3665254" y="3546820"/>
                      </a:lnTo>
                      <a:lnTo>
                        <a:pt x="3674142" y="3542046"/>
                      </a:lnTo>
                      <a:lnTo>
                        <a:pt x="3682394" y="3537272"/>
                      </a:lnTo>
                      <a:lnTo>
                        <a:pt x="3690647" y="3532179"/>
                      </a:lnTo>
                      <a:lnTo>
                        <a:pt x="3698582" y="3526769"/>
                      </a:lnTo>
                      <a:lnTo>
                        <a:pt x="3705566" y="3521358"/>
                      </a:lnTo>
                      <a:lnTo>
                        <a:pt x="3711914" y="3515947"/>
                      </a:lnTo>
                      <a:lnTo>
                        <a:pt x="3717945" y="3510855"/>
                      </a:lnTo>
                      <a:lnTo>
                        <a:pt x="3717945" y="3422692"/>
                      </a:lnTo>
                      <a:close/>
                      <a:moveTo>
                        <a:pt x="1455133" y="3410672"/>
                      </a:moveTo>
                      <a:lnTo>
                        <a:pt x="1455133" y="3516813"/>
                      </a:lnTo>
                      <a:lnTo>
                        <a:pt x="1457675" y="3519674"/>
                      </a:lnTo>
                      <a:lnTo>
                        <a:pt x="1460216" y="3522534"/>
                      </a:lnTo>
                      <a:lnTo>
                        <a:pt x="1466888" y="3528572"/>
                      </a:lnTo>
                      <a:lnTo>
                        <a:pt x="1475466" y="3534610"/>
                      </a:lnTo>
                      <a:lnTo>
                        <a:pt x="1484679" y="3540965"/>
                      </a:lnTo>
                      <a:lnTo>
                        <a:pt x="1495162" y="3547639"/>
                      </a:lnTo>
                      <a:lnTo>
                        <a:pt x="1505964" y="3553677"/>
                      </a:lnTo>
                      <a:lnTo>
                        <a:pt x="1517083" y="3559715"/>
                      </a:lnTo>
                      <a:lnTo>
                        <a:pt x="1528202" y="3564799"/>
                      </a:lnTo>
                      <a:lnTo>
                        <a:pt x="1528202" y="3457387"/>
                      </a:lnTo>
                      <a:lnTo>
                        <a:pt x="1517083" y="3452302"/>
                      </a:lnTo>
                      <a:lnTo>
                        <a:pt x="1506917" y="3446582"/>
                      </a:lnTo>
                      <a:lnTo>
                        <a:pt x="1497068" y="3441180"/>
                      </a:lnTo>
                      <a:lnTo>
                        <a:pt x="1487538" y="3435142"/>
                      </a:lnTo>
                      <a:lnTo>
                        <a:pt x="1478960" y="3429422"/>
                      </a:lnTo>
                      <a:lnTo>
                        <a:pt x="1470700" y="3423384"/>
                      </a:lnTo>
                      <a:lnTo>
                        <a:pt x="1462758" y="3417028"/>
                      </a:lnTo>
                      <a:lnTo>
                        <a:pt x="1455133" y="3410672"/>
                      </a:lnTo>
                      <a:close/>
                      <a:moveTo>
                        <a:pt x="227694" y="3410672"/>
                      </a:moveTo>
                      <a:lnTo>
                        <a:pt x="227694" y="3516813"/>
                      </a:lnTo>
                      <a:lnTo>
                        <a:pt x="230237" y="3519674"/>
                      </a:lnTo>
                      <a:lnTo>
                        <a:pt x="233097" y="3522534"/>
                      </a:lnTo>
                      <a:lnTo>
                        <a:pt x="239770" y="3528572"/>
                      </a:lnTo>
                      <a:lnTo>
                        <a:pt x="248033" y="3534610"/>
                      </a:lnTo>
                      <a:lnTo>
                        <a:pt x="257566" y="3540965"/>
                      </a:lnTo>
                      <a:lnTo>
                        <a:pt x="267735" y="3547639"/>
                      </a:lnTo>
                      <a:lnTo>
                        <a:pt x="278858" y="3553677"/>
                      </a:lnTo>
                      <a:lnTo>
                        <a:pt x="289662" y="3559715"/>
                      </a:lnTo>
                      <a:lnTo>
                        <a:pt x="300785" y="3564799"/>
                      </a:lnTo>
                      <a:lnTo>
                        <a:pt x="300785" y="3457387"/>
                      </a:lnTo>
                      <a:lnTo>
                        <a:pt x="289662" y="3452302"/>
                      </a:lnTo>
                      <a:lnTo>
                        <a:pt x="279493" y="3446582"/>
                      </a:lnTo>
                      <a:lnTo>
                        <a:pt x="269642" y="3441180"/>
                      </a:lnTo>
                      <a:lnTo>
                        <a:pt x="260108" y="3435142"/>
                      </a:lnTo>
                      <a:lnTo>
                        <a:pt x="251528" y="3429422"/>
                      </a:lnTo>
                      <a:lnTo>
                        <a:pt x="243266" y="3423384"/>
                      </a:lnTo>
                      <a:lnTo>
                        <a:pt x="235321" y="3417028"/>
                      </a:lnTo>
                      <a:lnTo>
                        <a:pt x="227694" y="3410672"/>
                      </a:lnTo>
                      <a:close/>
                      <a:moveTo>
                        <a:pt x="2665715" y="3381953"/>
                      </a:moveTo>
                      <a:lnTo>
                        <a:pt x="2665715" y="3500670"/>
                      </a:lnTo>
                      <a:lnTo>
                        <a:pt x="2668254" y="3503216"/>
                      </a:lnTo>
                      <a:lnTo>
                        <a:pt x="2671429" y="3506399"/>
                      </a:lnTo>
                      <a:lnTo>
                        <a:pt x="2678729" y="3512765"/>
                      </a:lnTo>
                      <a:lnTo>
                        <a:pt x="2687934" y="3519767"/>
                      </a:lnTo>
                      <a:lnTo>
                        <a:pt x="2698726" y="3527087"/>
                      </a:lnTo>
                      <a:lnTo>
                        <a:pt x="2710153" y="3534089"/>
                      </a:lnTo>
                      <a:lnTo>
                        <a:pt x="2722215" y="3541409"/>
                      </a:lnTo>
                      <a:lnTo>
                        <a:pt x="2734594" y="3547457"/>
                      </a:lnTo>
                      <a:lnTo>
                        <a:pt x="2746656" y="3553504"/>
                      </a:lnTo>
                      <a:lnTo>
                        <a:pt x="2746656" y="3434150"/>
                      </a:lnTo>
                      <a:lnTo>
                        <a:pt x="2734594" y="3428103"/>
                      </a:lnTo>
                      <a:lnTo>
                        <a:pt x="2723167" y="3422374"/>
                      </a:lnTo>
                      <a:lnTo>
                        <a:pt x="2712058" y="3416009"/>
                      </a:lnTo>
                      <a:lnTo>
                        <a:pt x="2701583" y="3409325"/>
                      </a:lnTo>
                      <a:lnTo>
                        <a:pt x="2691743" y="3402959"/>
                      </a:lnTo>
                      <a:lnTo>
                        <a:pt x="2682538" y="3396276"/>
                      </a:lnTo>
                      <a:lnTo>
                        <a:pt x="2673650" y="3388955"/>
                      </a:lnTo>
                      <a:lnTo>
                        <a:pt x="2665715" y="3381953"/>
                      </a:lnTo>
                      <a:close/>
                      <a:moveTo>
                        <a:pt x="1916773" y="3320218"/>
                      </a:moveTo>
                      <a:lnTo>
                        <a:pt x="1916773" y="3423312"/>
                      </a:lnTo>
                      <a:lnTo>
                        <a:pt x="1938033" y="3423629"/>
                      </a:lnTo>
                      <a:lnTo>
                        <a:pt x="1959928" y="3424263"/>
                      </a:lnTo>
                      <a:lnTo>
                        <a:pt x="1989755" y="3423629"/>
                      </a:lnTo>
                      <a:lnTo>
                        <a:pt x="1989755" y="3320535"/>
                      </a:lnTo>
                      <a:lnTo>
                        <a:pt x="1959293" y="3320852"/>
                      </a:lnTo>
                      <a:lnTo>
                        <a:pt x="1938033" y="3320852"/>
                      </a:lnTo>
                      <a:lnTo>
                        <a:pt x="1916773" y="3320218"/>
                      </a:lnTo>
                      <a:close/>
                      <a:moveTo>
                        <a:pt x="1404938" y="3314700"/>
                      </a:moveTo>
                      <a:lnTo>
                        <a:pt x="1408115" y="3320420"/>
                      </a:lnTo>
                      <a:lnTo>
                        <a:pt x="1411928" y="3325505"/>
                      </a:lnTo>
                      <a:lnTo>
                        <a:pt x="1415740" y="3330590"/>
                      </a:lnTo>
                      <a:lnTo>
                        <a:pt x="1419552" y="3335992"/>
                      </a:lnTo>
                      <a:lnTo>
                        <a:pt x="1424000" y="3340759"/>
                      </a:lnTo>
                      <a:lnTo>
                        <a:pt x="1428447" y="3346161"/>
                      </a:lnTo>
                      <a:lnTo>
                        <a:pt x="1438296" y="3356013"/>
                      </a:lnTo>
                      <a:lnTo>
                        <a:pt x="1448780" y="3365229"/>
                      </a:lnTo>
                      <a:lnTo>
                        <a:pt x="1460852" y="3374444"/>
                      </a:lnTo>
                      <a:lnTo>
                        <a:pt x="1472924" y="3383025"/>
                      </a:lnTo>
                      <a:lnTo>
                        <a:pt x="1486267" y="3391287"/>
                      </a:lnTo>
                      <a:lnTo>
                        <a:pt x="1500563" y="3399550"/>
                      </a:lnTo>
                      <a:lnTo>
                        <a:pt x="1515494" y="3407494"/>
                      </a:lnTo>
                      <a:lnTo>
                        <a:pt x="1531061" y="3415121"/>
                      </a:lnTo>
                      <a:lnTo>
                        <a:pt x="1547263" y="3422113"/>
                      </a:lnTo>
                      <a:lnTo>
                        <a:pt x="1564101" y="3428786"/>
                      </a:lnTo>
                      <a:lnTo>
                        <a:pt x="1581574" y="3435142"/>
                      </a:lnTo>
                      <a:lnTo>
                        <a:pt x="1599682" y="3441498"/>
                      </a:lnTo>
                      <a:lnTo>
                        <a:pt x="1618108" y="3447218"/>
                      </a:lnTo>
                      <a:lnTo>
                        <a:pt x="1637170" y="3452620"/>
                      </a:lnTo>
                      <a:lnTo>
                        <a:pt x="1656866" y="3457705"/>
                      </a:lnTo>
                      <a:lnTo>
                        <a:pt x="1676881" y="3462472"/>
                      </a:lnTo>
                      <a:lnTo>
                        <a:pt x="1697213" y="3466921"/>
                      </a:lnTo>
                      <a:lnTo>
                        <a:pt x="1718180" y="3471052"/>
                      </a:lnTo>
                      <a:lnTo>
                        <a:pt x="1738830" y="3474865"/>
                      </a:lnTo>
                      <a:lnTo>
                        <a:pt x="1760116" y="3478361"/>
                      </a:lnTo>
                      <a:lnTo>
                        <a:pt x="1782036" y="3480903"/>
                      </a:lnTo>
                      <a:lnTo>
                        <a:pt x="1803639" y="3483763"/>
                      </a:lnTo>
                      <a:lnTo>
                        <a:pt x="1825877" y="3486306"/>
                      </a:lnTo>
                      <a:lnTo>
                        <a:pt x="1847798" y="3488213"/>
                      </a:lnTo>
                      <a:lnTo>
                        <a:pt x="1870036" y="3489801"/>
                      </a:lnTo>
                      <a:lnTo>
                        <a:pt x="1891957" y="3490755"/>
                      </a:lnTo>
                      <a:lnTo>
                        <a:pt x="1914513" y="3492026"/>
                      </a:lnTo>
                      <a:lnTo>
                        <a:pt x="1936751" y="3492344"/>
                      </a:lnTo>
                      <a:lnTo>
                        <a:pt x="1959307" y="3492979"/>
                      </a:lnTo>
                      <a:lnTo>
                        <a:pt x="1978051" y="3492344"/>
                      </a:lnTo>
                      <a:lnTo>
                        <a:pt x="1996794" y="3492026"/>
                      </a:lnTo>
                      <a:lnTo>
                        <a:pt x="2015538" y="3491708"/>
                      </a:lnTo>
                      <a:lnTo>
                        <a:pt x="2034599" y="3490437"/>
                      </a:lnTo>
                      <a:lnTo>
                        <a:pt x="2053025" y="3489801"/>
                      </a:lnTo>
                      <a:lnTo>
                        <a:pt x="2071769" y="3488213"/>
                      </a:lnTo>
                      <a:lnTo>
                        <a:pt x="2090513" y="3486624"/>
                      </a:lnTo>
                      <a:lnTo>
                        <a:pt x="2108621" y="3484717"/>
                      </a:lnTo>
                      <a:lnTo>
                        <a:pt x="2127365" y="3482492"/>
                      </a:lnTo>
                      <a:lnTo>
                        <a:pt x="2145473" y="3480268"/>
                      </a:lnTo>
                      <a:lnTo>
                        <a:pt x="2163581" y="3477408"/>
                      </a:lnTo>
                      <a:lnTo>
                        <a:pt x="2181372" y="3474865"/>
                      </a:lnTo>
                      <a:lnTo>
                        <a:pt x="2199163" y="3471688"/>
                      </a:lnTo>
                      <a:lnTo>
                        <a:pt x="2216318" y="3468510"/>
                      </a:lnTo>
                      <a:lnTo>
                        <a:pt x="2233473" y="3464696"/>
                      </a:lnTo>
                      <a:lnTo>
                        <a:pt x="2250311" y="3460883"/>
                      </a:lnTo>
                      <a:lnTo>
                        <a:pt x="2266830" y="3457069"/>
                      </a:lnTo>
                      <a:lnTo>
                        <a:pt x="2283668" y="3452620"/>
                      </a:lnTo>
                      <a:lnTo>
                        <a:pt x="2299235" y="3448171"/>
                      </a:lnTo>
                      <a:lnTo>
                        <a:pt x="2315119" y="3443404"/>
                      </a:lnTo>
                      <a:lnTo>
                        <a:pt x="2330051" y="3438320"/>
                      </a:lnTo>
                      <a:lnTo>
                        <a:pt x="2344982" y="3432917"/>
                      </a:lnTo>
                      <a:lnTo>
                        <a:pt x="2359278" y="3427833"/>
                      </a:lnTo>
                      <a:lnTo>
                        <a:pt x="2373574" y="3421795"/>
                      </a:lnTo>
                      <a:lnTo>
                        <a:pt x="2386917" y="3415757"/>
                      </a:lnTo>
                      <a:lnTo>
                        <a:pt x="2399942" y="3409719"/>
                      </a:lnTo>
                      <a:lnTo>
                        <a:pt x="2412650" y="3403363"/>
                      </a:lnTo>
                      <a:lnTo>
                        <a:pt x="2424722" y="3396690"/>
                      </a:lnTo>
                      <a:lnTo>
                        <a:pt x="2436159" y="3389380"/>
                      </a:lnTo>
                      <a:lnTo>
                        <a:pt x="2446961" y="3382389"/>
                      </a:lnTo>
                      <a:lnTo>
                        <a:pt x="2457444" y="3375080"/>
                      </a:lnTo>
                      <a:lnTo>
                        <a:pt x="2466975" y="3367453"/>
                      </a:lnTo>
                      <a:lnTo>
                        <a:pt x="2466975" y="3464378"/>
                      </a:lnTo>
                      <a:lnTo>
                        <a:pt x="2466657" y="3464696"/>
                      </a:lnTo>
                      <a:lnTo>
                        <a:pt x="2466340" y="3472641"/>
                      </a:lnTo>
                      <a:lnTo>
                        <a:pt x="2466022" y="3477408"/>
                      </a:lnTo>
                      <a:lnTo>
                        <a:pt x="2464751" y="3482492"/>
                      </a:lnTo>
                      <a:lnTo>
                        <a:pt x="2463480" y="3487895"/>
                      </a:lnTo>
                      <a:lnTo>
                        <a:pt x="2461892" y="3492344"/>
                      </a:lnTo>
                      <a:lnTo>
                        <a:pt x="2459986" y="3497111"/>
                      </a:lnTo>
                      <a:lnTo>
                        <a:pt x="2457444" y="3501877"/>
                      </a:lnTo>
                      <a:lnTo>
                        <a:pt x="2455220" y="3506962"/>
                      </a:lnTo>
                      <a:lnTo>
                        <a:pt x="2452361" y="3511729"/>
                      </a:lnTo>
                      <a:lnTo>
                        <a:pt x="2449184" y="3516178"/>
                      </a:lnTo>
                      <a:lnTo>
                        <a:pt x="2445690" y="3520945"/>
                      </a:lnTo>
                      <a:lnTo>
                        <a:pt x="2441878" y="3525712"/>
                      </a:lnTo>
                      <a:lnTo>
                        <a:pt x="2437748" y="3529843"/>
                      </a:lnTo>
                      <a:lnTo>
                        <a:pt x="2429170" y="3539059"/>
                      </a:lnTo>
                      <a:lnTo>
                        <a:pt x="2419322" y="3547639"/>
                      </a:lnTo>
                      <a:lnTo>
                        <a:pt x="2408202" y="3556537"/>
                      </a:lnTo>
                      <a:lnTo>
                        <a:pt x="2396130" y="3564799"/>
                      </a:lnTo>
                      <a:lnTo>
                        <a:pt x="2383423" y="3572744"/>
                      </a:lnTo>
                      <a:lnTo>
                        <a:pt x="2369127" y="3580689"/>
                      </a:lnTo>
                      <a:lnTo>
                        <a:pt x="2354195" y="3587998"/>
                      </a:lnTo>
                      <a:lnTo>
                        <a:pt x="2338311" y="3595625"/>
                      </a:lnTo>
                      <a:lnTo>
                        <a:pt x="2321791" y="3602298"/>
                      </a:lnTo>
                      <a:lnTo>
                        <a:pt x="2304636" y="3608972"/>
                      </a:lnTo>
                      <a:lnTo>
                        <a:pt x="2285892" y="3615328"/>
                      </a:lnTo>
                      <a:lnTo>
                        <a:pt x="2266830" y="3621683"/>
                      </a:lnTo>
                      <a:lnTo>
                        <a:pt x="2247134" y="3627086"/>
                      </a:lnTo>
                      <a:lnTo>
                        <a:pt x="2226802" y="3632806"/>
                      </a:lnTo>
                      <a:lnTo>
                        <a:pt x="2205516" y="3637255"/>
                      </a:lnTo>
                      <a:lnTo>
                        <a:pt x="2183278" y="3642022"/>
                      </a:lnTo>
                      <a:lnTo>
                        <a:pt x="2160722" y="3646471"/>
                      </a:lnTo>
                      <a:lnTo>
                        <a:pt x="2137848" y="3649967"/>
                      </a:lnTo>
                      <a:lnTo>
                        <a:pt x="2114340" y="3653462"/>
                      </a:lnTo>
                      <a:lnTo>
                        <a:pt x="2089877" y="3656640"/>
                      </a:lnTo>
                      <a:lnTo>
                        <a:pt x="2065415" y="3659182"/>
                      </a:lnTo>
                      <a:lnTo>
                        <a:pt x="2040000" y="3661407"/>
                      </a:lnTo>
                      <a:lnTo>
                        <a:pt x="2014267" y="3662996"/>
                      </a:lnTo>
                      <a:lnTo>
                        <a:pt x="1988217" y="3664267"/>
                      </a:lnTo>
                      <a:lnTo>
                        <a:pt x="1962166" y="3664903"/>
                      </a:lnTo>
                      <a:lnTo>
                        <a:pt x="1935480" y="3665538"/>
                      </a:lnTo>
                      <a:lnTo>
                        <a:pt x="1908159" y="3664903"/>
                      </a:lnTo>
                      <a:lnTo>
                        <a:pt x="1881155" y="3664267"/>
                      </a:lnTo>
                      <a:lnTo>
                        <a:pt x="1854469" y="3662996"/>
                      </a:lnTo>
                      <a:lnTo>
                        <a:pt x="1828419" y="3661089"/>
                      </a:lnTo>
                      <a:lnTo>
                        <a:pt x="1803004" y="3659182"/>
                      </a:lnTo>
                      <a:lnTo>
                        <a:pt x="1777588" y="3656322"/>
                      </a:lnTo>
                      <a:lnTo>
                        <a:pt x="1752809" y="3653145"/>
                      </a:lnTo>
                      <a:lnTo>
                        <a:pt x="1728664" y="3649649"/>
                      </a:lnTo>
                      <a:lnTo>
                        <a:pt x="1705155" y="3645835"/>
                      </a:lnTo>
                      <a:lnTo>
                        <a:pt x="1682282" y="3641069"/>
                      </a:lnTo>
                      <a:lnTo>
                        <a:pt x="1660043" y="3636302"/>
                      </a:lnTo>
                      <a:lnTo>
                        <a:pt x="1638440" y="3631217"/>
                      </a:lnTo>
                      <a:lnTo>
                        <a:pt x="1617791" y="3625497"/>
                      </a:lnTo>
                      <a:lnTo>
                        <a:pt x="1597776" y="3619777"/>
                      </a:lnTo>
                      <a:lnTo>
                        <a:pt x="1578397" y="3613421"/>
                      </a:lnTo>
                      <a:lnTo>
                        <a:pt x="1559653" y="3606747"/>
                      </a:lnTo>
                      <a:lnTo>
                        <a:pt x="1542498" y="3599438"/>
                      </a:lnTo>
                      <a:lnTo>
                        <a:pt x="1525343" y="3592447"/>
                      </a:lnTo>
                      <a:lnTo>
                        <a:pt x="1509776" y="3584820"/>
                      </a:lnTo>
                      <a:lnTo>
                        <a:pt x="1495162" y="3576875"/>
                      </a:lnTo>
                      <a:lnTo>
                        <a:pt x="1481184" y="3568613"/>
                      </a:lnTo>
                      <a:lnTo>
                        <a:pt x="1468159" y="3560350"/>
                      </a:lnTo>
                      <a:lnTo>
                        <a:pt x="1456404" y="3551770"/>
                      </a:lnTo>
                      <a:lnTo>
                        <a:pt x="1445603" y="3542554"/>
                      </a:lnTo>
                      <a:lnTo>
                        <a:pt x="1440837" y="3538423"/>
                      </a:lnTo>
                      <a:lnTo>
                        <a:pt x="1436390" y="3533656"/>
                      </a:lnTo>
                      <a:lnTo>
                        <a:pt x="1431942" y="3529207"/>
                      </a:lnTo>
                      <a:lnTo>
                        <a:pt x="1428130" y="3524440"/>
                      </a:lnTo>
                      <a:lnTo>
                        <a:pt x="1424318" y="3519674"/>
                      </a:lnTo>
                      <a:lnTo>
                        <a:pt x="1420823" y="3514907"/>
                      </a:lnTo>
                      <a:lnTo>
                        <a:pt x="1417646" y="3510140"/>
                      </a:lnTo>
                      <a:lnTo>
                        <a:pt x="1415105" y="3505055"/>
                      </a:lnTo>
                      <a:lnTo>
                        <a:pt x="1412563" y="3500288"/>
                      </a:lnTo>
                      <a:lnTo>
                        <a:pt x="1410339" y="3495204"/>
                      </a:lnTo>
                      <a:lnTo>
                        <a:pt x="1408115" y="3490437"/>
                      </a:lnTo>
                      <a:lnTo>
                        <a:pt x="1407162" y="3485352"/>
                      </a:lnTo>
                      <a:lnTo>
                        <a:pt x="1405892" y="3480268"/>
                      </a:lnTo>
                      <a:lnTo>
                        <a:pt x="1404621" y="3475183"/>
                      </a:lnTo>
                      <a:lnTo>
                        <a:pt x="1404303" y="3470099"/>
                      </a:lnTo>
                      <a:lnTo>
                        <a:pt x="1404303" y="3464696"/>
                      </a:lnTo>
                      <a:lnTo>
                        <a:pt x="1403350" y="3464696"/>
                      </a:lnTo>
                      <a:lnTo>
                        <a:pt x="1403350" y="3333132"/>
                      </a:lnTo>
                      <a:lnTo>
                        <a:pt x="1403350" y="3329318"/>
                      </a:lnTo>
                      <a:lnTo>
                        <a:pt x="1403985" y="3322327"/>
                      </a:lnTo>
                      <a:lnTo>
                        <a:pt x="1404938" y="3314700"/>
                      </a:lnTo>
                      <a:close/>
                      <a:moveTo>
                        <a:pt x="177802" y="3314700"/>
                      </a:moveTo>
                      <a:lnTo>
                        <a:pt x="180980" y="3320420"/>
                      </a:lnTo>
                      <a:lnTo>
                        <a:pt x="184476" y="3325505"/>
                      </a:lnTo>
                      <a:lnTo>
                        <a:pt x="188289" y="3330590"/>
                      </a:lnTo>
                      <a:lnTo>
                        <a:pt x="192420" y="3335992"/>
                      </a:lnTo>
                      <a:lnTo>
                        <a:pt x="196551" y="3340759"/>
                      </a:lnTo>
                      <a:lnTo>
                        <a:pt x="201000" y="3346161"/>
                      </a:lnTo>
                      <a:lnTo>
                        <a:pt x="210852" y="3356013"/>
                      </a:lnTo>
                      <a:lnTo>
                        <a:pt x="221656" y="3365229"/>
                      </a:lnTo>
                      <a:lnTo>
                        <a:pt x="233414" y="3374444"/>
                      </a:lnTo>
                      <a:lnTo>
                        <a:pt x="245490" y="3383025"/>
                      </a:lnTo>
                      <a:lnTo>
                        <a:pt x="259155" y="3391287"/>
                      </a:lnTo>
                      <a:lnTo>
                        <a:pt x="273138" y="3399550"/>
                      </a:lnTo>
                      <a:lnTo>
                        <a:pt x="288073" y="3407494"/>
                      </a:lnTo>
                      <a:lnTo>
                        <a:pt x="303645" y="3415121"/>
                      </a:lnTo>
                      <a:lnTo>
                        <a:pt x="319852" y="3422113"/>
                      </a:lnTo>
                      <a:lnTo>
                        <a:pt x="336694" y="3428786"/>
                      </a:lnTo>
                      <a:lnTo>
                        <a:pt x="354173" y="3435142"/>
                      </a:lnTo>
                      <a:lnTo>
                        <a:pt x="372286" y="3441498"/>
                      </a:lnTo>
                      <a:lnTo>
                        <a:pt x="390718" y="3447218"/>
                      </a:lnTo>
                      <a:lnTo>
                        <a:pt x="409785" y="3452620"/>
                      </a:lnTo>
                      <a:lnTo>
                        <a:pt x="429488" y="3457705"/>
                      </a:lnTo>
                      <a:lnTo>
                        <a:pt x="449826" y="3462472"/>
                      </a:lnTo>
                      <a:lnTo>
                        <a:pt x="469846" y="3466921"/>
                      </a:lnTo>
                      <a:lnTo>
                        <a:pt x="490820" y="3471052"/>
                      </a:lnTo>
                      <a:lnTo>
                        <a:pt x="511794" y="3474865"/>
                      </a:lnTo>
                      <a:lnTo>
                        <a:pt x="533085" y="3478361"/>
                      </a:lnTo>
                      <a:lnTo>
                        <a:pt x="554695" y="3480903"/>
                      </a:lnTo>
                      <a:lnTo>
                        <a:pt x="576304" y="3483763"/>
                      </a:lnTo>
                      <a:lnTo>
                        <a:pt x="598549" y="3486306"/>
                      </a:lnTo>
                      <a:lnTo>
                        <a:pt x="620476" y="3488213"/>
                      </a:lnTo>
                      <a:lnTo>
                        <a:pt x="642721" y="3489801"/>
                      </a:lnTo>
                      <a:lnTo>
                        <a:pt x="664966" y="3490755"/>
                      </a:lnTo>
                      <a:lnTo>
                        <a:pt x="687211" y="3492026"/>
                      </a:lnTo>
                      <a:lnTo>
                        <a:pt x="709456" y="3492344"/>
                      </a:lnTo>
                      <a:lnTo>
                        <a:pt x="732018" y="3492344"/>
                      </a:lnTo>
                      <a:lnTo>
                        <a:pt x="750768" y="3492344"/>
                      </a:lnTo>
                      <a:lnTo>
                        <a:pt x="769517" y="3492026"/>
                      </a:lnTo>
                      <a:lnTo>
                        <a:pt x="788266" y="3491708"/>
                      </a:lnTo>
                      <a:lnTo>
                        <a:pt x="807333" y="3490437"/>
                      </a:lnTo>
                      <a:lnTo>
                        <a:pt x="825765" y="3489801"/>
                      </a:lnTo>
                      <a:lnTo>
                        <a:pt x="844832" y="3488213"/>
                      </a:lnTo>
                      <a:lnTo>
                        <a:pt x="863263" y="3486624"/>
                      </a:lnTo>
                      <a:lnTo>
                        <a:pt x="881695" y="3484717"/>
                      </a:lnTo>
                      <a:lnTo>
                        <a:pt x="900126" y="3482492"/>
                      </a:lnTo>
                      <a:lnTo>
                        <a:pt x="918240" y="3480268"/>
                      </a:lnTo>
                      <a:lnTo>
                        <a:pt x="936354" y="3477408"/>
                      </a:lnTo>
                      <a:lnTo>
                        <a:pt x="954150" y="3474865"/>
                      </a:lnTo>
                      <a:lnTo>
                        <a:pt x="971946" y="3471688"/>
                      </a:lnTo>
                      <a:lnTo>
                        <a:pt x="989424" y="3468510"/>
                      </a:lnTo>
                      <a:lnTo>
                        <a:pt x="1006266" y="3464696"/>
                      </a:lnTo>
                      <a:lnTo>
                        <a:pt x="1023109" y="3460883"/>
                      </a:lnTo>
                      <a:lnTo>
                        <a:pt x="1039952" y="3457069"/>
                      </a:lnTo>
                      <a:lnTo>
                        <a:pt x="1056476" y="3452620"/>
                      </a:lnTo>
                      <a:lnTo>
                        <a:pt x="1072366" y="3448171"/>
                      </a:lnTo>
                      <a:lnTo>
                        <a:pt x="1087937" y="3443087"/>
                      </a:lnTo>
                      <a:lnTo>
                        <a:pt x="1102873" y="3438320"/>
                      </a:lnTo>
                      <a:lnTo>
                        <a:pt x="1118126" y="3432917"/>
                      </a:lnTo>
                      <a:lnTo>
                        <a:pt x="1132109" y="3427833"/>
                      </a:lnTo>
                      <a:lnTo>
                        <a:pt x="1146409" y="3421795"/>
                      </a:lnTo>
                      <a:lnTo>
                        <a:pt x="1159756" y="3415757"/>
                      </a:lnTo>
                      <a:lnTo>
                        <a:pt x="1172785" y="3409719"/>
                      </a:lnTo>
                      <a:lnTo>
                        <a:pt x="1185497" y="3403363"/>
                      </a:lnTo>
                      <a:lnTo>
                        <a:pt x="1197890" y="3396690"/>
                      </a:lnTo>
                      <a:lnTo>
                        <a:pt x="1209331" y="3389380"/>
                      </a:lnTo>
                      <a:lnTo>
                        <a:pt x="1219818" y="3382389"/>
                      </a:lnTo>
                      <a:lnTo>
                        <a:pt x="1230622" y="3375080"/>
                      </a:lnTo>
                      <a:lnTo>
                        <a:pt x="1239838" y="3367453"/>
                      </a:lnTo>
                      <a:lnTo>
                        <a:pt x="1239838" y="3464378"/>
                      </a:lnTo>
                      <a:lnTo>
                        <a:pt x="1239838" y="3464696"/>
                      </a:lnTo>
                      <a:lnTo>
                        <a:pt x="1239520" y="3468827"/>
                      </a:lnTo>
                      <a:lnTo>
                        <a:pt x="1239202" y="3472641"/>
                      </a:lnTo>
                      <a:lnTo>
                        <a:pt x="1238885" y="3477408"/>
                      </a:lnTo>
                      <a:lnTo>
                        <a:pt x="1237614" y="3482492"/>
                      </a:lnTo>
                      <a:lnTo>
                        <a:pt x="1236342" y="3487895"/>
                      </a:lnTo>
                      <a:lnTo>
                        <a:pt x="1234754" y="3492344"/>
                      </a:lnTo>
                      <a:lnTo>
                        <a:pt x="1232847" y="3497111"/>
                      </a:lnTo>
                      <a:lnTo>
                        <a:pt x="1230622" y="3501877"/>
                      </a:lnTo>
                      <a:lnTo>
                        <a:pt x="1228080" y="3506962"/>
                      </a:lnTo>
                      <a:lnTo>
                        <a:pt x="1225538" y="3511729"/>
                      </a:lnTo>
                      <a:lnTo>
                        <a:pt x="1222360" y="3516178"/>
                      </a:lnTo>
                      <a:lnTo>
                        <a:pt x="1218546" y="3520945"/>
                      </a:lnTo>
                      <a:lnTo>
                        <a:pt x="1214733" y="3525712"/>
                      </a:lnTo>
                      <a:lnTo>
                        <a:pt x="1210920" y="3529843"/>
                      </a:lnTo>
                      <a:lnTo>
                        <a:pt x="1202022" y="3539059"/>
                      </a:lnTo>
                      <a:lnTo>
                        <a:pt x="1192170" y="3547639"/>
                      </a:lnTo>
                      <a:lnTo>
                        <a:pt x="1181048" y="3556537"/>
                      </a:lnTo>
                      <a:lnTo>
                        <a:pt x="1169290" y="3564799"/>
                      </a:lnTo>
                      <a:lnTo>
                        <a:pt x="1156261" y="3572744"/>
                      </a:lnTo>
                      <a:lnTo>
                        <a:pt x="1141960" y="3580689"/>
                      </a:lnTo>
                      <a:lnTo>
                        <a:pt x="1127024" y="3587998"/>
                      </a:lnTo>
                      <a:lnTo>
                        <a:pt x="1111453" y="3595625"/>
                      </a:lnTo>
                      <a:lnTo>
                        <a:pt x="1094610" y="3602298"/>
                      </a:lnTo>
                      <a:lnTo>
                        <a:pt x="1077450" y="3608972"/>
                      </a:lnTo>
                      <a:lnTo>
                        <a:pt x="1058701" y="3615328"/>
                      </a:lnTo>
                      <a:lnTo>
                        <a:pt x="1039952" y="3621683"/>
                      </a:lnTo>
                      <a:lnTo>
                        <a:pt x="1020249" y="3627086"/>
                      </a:lnTo>
                      <a:lnTo>
                        <a:pt x="999593" y="3632806"/>
                      </a:lnTo>
                      <a:lnTo>
                        <a:pt x="978301" y="3637255"/>
                      </a:lnTo>
                      <a:lnTo>
                        <a:pt x="956056" y="3642022"/>
                      </a:lnTo>
                      <a:lnTo>
                        <a:pt x="933494" y="3646471"/>
                      </a:lnTo>
                      <a:lnTo>
                        <a:pt x="910613" y="3649967"/>
                      </a:lnTo>
                      <a:lnTo>
                        <a:pt x="887097" y="3653462"/>
                      </a:lnTo>
                      <a:lnTo>
                        <a:pt x="862946" y="3656640"/>
                      </a:lnTo>
                      <a:lnTo>
                        <a:pt x="838158" y="3659182"/>
                      </a:lnTo>
                      <a:lnTo>
                        <a:pt x="812736" y="3661407"/>
                      </a:lnTo>
                      <a:lnTo>
                        <a:pt x="787313" y="3662996"/>
                      </a:lnTo>
                      <a:lnTo>
                        <a:pt x="761572" y="3664267"/>
                      </a:lnTo>
                      <a:lnTo>
                        <a:pt x="735196" y="3664903"/>
                      </a:lnTo>
                      <a:lnTo>
                        <a:pt x="708185" y="3665538"/>
                      </a:lnTo>
                      <a:lnTo>
                        <a:pt x="680855" y="3664903"/>
                      </a:lnTo>
                      <a:lnTo>
                        <a:pt x="654161" y="3664267"/>
                      </a:lnTo>
                      <a:lnTo>
                        <a:pt x="627467" y="3662996"/>
                      </a:lnTo>
                      <a:lnTo>
                        <a:pt x="601409" y="3661089"/>
                      </a:lnTo>
                      <a:lnTo>
                        <a:pt x="575668" y="3659182"/>
                      </a:lnTo>
                      <a:lnTo>
                        <a:pt x="550246" y="3656322"/>
                      </a:lnTo>
                      <a:lnTo>
                        <a:pt x="525458" y="3653145"/>
                      </a:lnTo>
                      <a:lnTo>
                        <a:pt x="501307" y="3649649"/>
                      </a:lnTo>
                      <a:lnTo>
                        <a:pt x="478109" y="3645835"/>
                      </a:lnTo>
                      <a:lnTo>
                        <a:pt x="455228" y="3641069"/>
                      </a:lnTo>
                      <a:lnTo>
                        <a:pt x="432665" y="3636302"/>
                      </a:lnTo>
                      <a:lnTo>
                        <a:pt x="411374" y="3631217"/>
                      </a:lnTo>
                      <a:lnTo>
                        <a:pt x="390400" y="3625497"/>
                      </a:lnTo>
                      <a:lnTo>
                        <a:pt x="370380" y="3619777"/>
                      </a:lnTo>
                      <a:lnTo>
                        <a:pt x="350995" y="3613421"/>
                      </a:lnTo>
                      <a:lnTo>
                        <a:pt x="332563" y="3606747"/>
                      </a:lnTo>
                      <a:lnTo>
                        <a:pt x="315085" y="3599438"/>
                      </a:lnTo>
                      <a:lnTo>
                        <a:pt x="297925" y="3592447"/>
                      </a:lnTo>
                      <a:lnTo>
                        <a:pt x="282353" y="3584820"/>
                      </a:lnTo>
                      <a:lnTo>
                        <a:pt x="267735" y="3576875"/>
                      </a:lnTo>
                      <a:lnTo>
                        <a:pt x="253753" y="3568613"/>
                      </a:lnTo>
                      <a:lnTo>
                        <a:pt x="240724" y="3560350"/>
                      </a:lnTo>
                      <a:lnTo>
                        <a:pt x="229283" y="3551770"/>
                      </a:lnTo>
                      <a:lnTo>
                        <a:pt x="218796" y="3542872"/>
                      </a:lnTo>
                      <a:lnTo>
                        <a:pt x="213712" y="3538423"/>
                      </a:lnTo>
                      <a:lnTo>
                        <a:pt x="208945" y="3533656"/>
                      </a:lnTo>
                      <a:lnTo>
                        <a:pt x="204814" y="3529207"/>
                      </a:lnTo>
                      <a:lnTo>
                        <a:pt x="200683" y="3524440"/>
                      </a:lnTo>
                      <a:lnTo>
                        <a:pt x="196869" y="3519674"/>
                      </a:lnTo>
                      <a:lnTo>
                        <a:pt x="193374" y="3514907"/>
                      </a:lnTo>
                      <a:lnTo>
                        <a:pt x="190196" y="3510140"/>
                      </a:lnTo>
                      <a:lnTo>
                        <a:pt x="187653" y="3505055"/>
                      </a:lnTo>
                      <a:lnTo>
                        <a:pt x="185111" y="3500288"/>
                      </a:lnTo>
                      <a:lnTo>
                        <a:pt x="182887" y="3495204"/>
                      </a:lnTo>
                      <a:lnTo>
                        <a:pt x="181298" y="3490437"/>
                      </a:lnTo>
                      <a:lnTo>
                        <a:pt x="179709" y="3485352"/>
                      </a:lnTo>
                      <a:lnTo>
                        <a:pt x="178438" y="3480268"/>
                      </a:lnTo>
                      <a:lnTo>
                        <a:pt x="177802" y="3475183"/>
                      </a:lnTo>
                      <a:lnTo>
                        <a:pt x="176849" y="3470099"/>
                      </a:lnTo>
                      <a:lnTo>
                        <a:pt x="176849" y="3464696"/>
                      </a:lnTo>
                      <a:lnTo>
                        <a:pt x="176531" y="3464696"/>
                      </a:lnTo>
                      <a:lnTo>
                        <a:pt x="176531" y="3333132"/>
                      </a:lnTo>
                      <a:lnTo>
                        <a:pt x="176213" y="3329318"/>
                      </a:lnTo>
                      <a:lnTo>
                        <a:pt x="176531" y="3322327"/>
                      </a:lnTo>
                      <a:lnTo>
                        <a:pt x="177802" y="3314700"/>
                      </a:lnTo>
                      <a:close/>
                      <a:moveTo>
                        <a:pt x="1771445" y="3307529"/>
                      </a:moveTo>
                      <a:lnTo>
                        <a:pt x="1771445" y="3411258"/>
                      </a:lnTo>
                      <a:lnTo>
                        <a:pt x="1789215" y="3413478"/>
                      </a:lnTo>
                      <a:lnTo>
                        <a:pt x="1807301" y="3415698"/>
                      </a:lnTo>
                      <a:lnTo>
                        <a:pt x="1825388" y="3417285"/>
                      </a:lnTo>
                      <a:lnTo>
                        <a:pt x="1843792" y="3419505"/>
                      </a:lnTo>
                      <a:lnTo>
                        <a:pt x="1843792" y="3315777"/>
                      </a:lnTo>
                      <a:lnTo>
                        <a:pt x="1825388" y="3314191"/>
                      </a:lnTo>
                      <a:lnTo>
                        <a:pt x="1807301" y="3312287"/>
                      </a:lnTo>
                      <a:lnTo>
                        <a:pt x="1789215" y="3309750"/>
                      </a:lnTo>
                      <a:lnTo>
                        <a:pt x="1771445" y="3307529"/>
                      </a:lnTo>
                      <a:close/>
                      <a:moveTo>
                        <a:pt x="3178346" y="3281045"/>
                      </a:moveTo>
                      <a:lnTo>
                        <a:pt x="3178346" y="3395980"/>
                      </a:lnTo>
                      <a:lnTo>
                        <a:pt x="3201835" y="3396298"/>
                      </a:lnTo>
                      <a:lnTo>
                        <a:pt x="3225959" y="3396615"/>
                      </a:lnTo>
                      <a:lnTo>
                        <a:pt x="3258970" y="3396298"/>
                      </a:lnTo>
                      <a:lnTo>
                        <a:pt x="3258970" y="3281363"/>
                      </a:lnTo>
                      <a:lnTo>
                        <a:pt x="3225641" y="3281680"/>
                      </a:lnTo>
                      <a:lnTo>
                        <a:pt x="3201835" y="3281363"/>
                      </a:lnTo>
                      <a:lnTo>
                        <a:pt x="3178346" y="3281045"/>
                      </a:lnTo>
                      <a:close/>
                      <a:moveTo>
                        <a:pt x="2609850" y="3275012"/>
                      </a:moveTo>
                      <a:lnTo>
                        <a:pt x="2613342" y="3281059"/>
                      </a:lnTo>
                      <a:lnTo>
                        <a:pt x="2617468" y="3287107"/>
                      </a:lnTo>
                      <a:lnTo>
                        <a:pt x="2621594" y="3292836"/>
                      </a:lnTo>
                      <a:lnTo>
                        <a:pt x="2626038" y="3298883"/>
                      </a:lnTo>
                      <a:lnTo>
                        <a:pt x="2631117" y="3304294"/>
                      </a:lnTo>
                      <a:lnTo>
                        <a:pt x="2635878" y="3310023"/>
                      </a:lnTo>
                      <a:lnTo>
                        <a:pt x="2641274" y="3315433"/>
                      </a:lnTo>
                      <a:lnTo>
                        <a:pt x="2646988" y="3320844"/>
                      </a:lnTo>
                      <a:lnTo>
                        <a:pt x="2658732" y="3331347"/>
                      </a:lnTo>
                      <a:lnTo>
                        <a:pt x="2671746" y="3341532"/>
                      </a:lnTo>
                      <a:lnTo>
                        <a:pt x="2685712" y="3351080"/>
                      </a:lnTo>
                      <a:lnTo>
                        <a:pt x="2700631" y="3360629"/>
                      </a:lnTo>
                      <a:lnTo>
                        <a:pt x="2715867" y="3369540"/>
                      </a:lnTo>
                      <a:lnTo>
                        <a:pt x="2732372" y="3378452"/>
                      </a:lnTo>
                      <a:lnTo>
                        <a:pt x="2749830" y="3386727"/>
                      </a:lnTo>
                      <a:lnTo>
                        <a:pt x="2767923" y="3394684"/>
                      </a:lnTo>
                      <a:lnTo>
                        <a:pt x="2786650" y="3402004"/>
                      </a:lnTo>
                      <a:lnTo>
                        <a:pt x="2805695" y="3409325"/>
                      </a:lnTo>
                      <a:lnTo>
                        <a:pt x="2826009" y="3416327"/>
                      </a:lnTo>
                      <a:lnTo>
                        <a:pt x="2846959" y="3422692"/>
                      </a:lnTo>
                      <a:lnTo>
                        <a:pt x="2867591" y="3428421"/>
                      </a:lnTo>
                      <a:lnTo>
                        <a:pt x="2889492" y="3434469"/>
                      </a:lnTo>
                      <a:lnTo>
                        <a:pt x="2912029" y="3439561"/>
                      </a:lnTo>
                      <a:lnTo>
                        <a:pt x="2934248" y="3444654"/>
                      </a:lnTo>
                      <a:lnTo>
                        <a:pt x="2957102" y="3449109"/>
                      </a:lnTo>
                      <a:lnTo>
                        <a:pt x="2980908" y="3453565"/>
                      </a:lnTo>
                      <a:lnTo>
                        <a:pt x="3004396" y="3457066"/>
                      </a:lnTo>
                      <a:lnTo>
                        <a:pt x="3028203" y="3460567"/>
                      </a:lnTo>
                      <a:lnTo>
                        <a:pt x="3052644" y="3463432"/>
                      </a:lnTo>
                      <a:lnTo>
                        <a:pt x="3077084" y="3465978"/>
                      </a:lnTo>
                      <a:lnTo>
                        <a:pt x="3101525" y="3468206"/>
                      </a:lnTo>
                      <a:lnTo>
                        <a:pt x="3125966" y="3470116"/>
                      </a:lnTo>
                      <a:lnTo>
                        <a:pt x="3150725" y="3471389"/>
                      </a:lnTo>
                      <a:lnTo>
                        <a:pt x="3175800" y="3472344"/>
                      </a:lnTo>
                      <a:lnTo>
                        <a:pt x="3200559" y="3472980"/>
                      </a:lnTo>
                      <a:lnTo>
                        <a:pt x="3225317" y="3473298"/>
                      </a:lnTo>
                      <a:lnTo>
                        <a:pt x="3246266" y="3473298"/>
                      </a:lnTo>
                      <a:lnTo>
                        <a:pt x="3267216" y="3472344"/>
                      </a:lnTo>
                      <a:lnTo>
                        <a:pt x="3288165" y="3472025"/>
                      </a:lnTo>
                      <a:lnTo>
                        <a:pt x="3308797" y="3470752"/>
                      </a:lnTo>
                      <a:lnTo>
                        <a:pt x="3329429" y="3469797"/>
                      </a:lnTo>
                      <a:lnTo>
                        <a:pt x="3350378" y="3468206"/>
                      </a:lnTo>
                      <a:lnTo>
                        <a:pt x="3371010" y="3466615"/>
                      </a:lnTo>
                      <a:lnTo>
                        <a:pt x="3391325" y="3464068"/>
                      </a:lnTo>
                      <a:lnTo>
                        <a:pt x="3411957" y="3462159"/>
                      </a:lnTo>
                      <a:lnTo>
                        <a:pt x="3431954" y="3459294"/>
                      </a:lnTo>
                      <a:lnTo>
                        <a:pt x="3451951" y="3456748"/>
                      </a:lnTo>
                      <a:lnTo>
                        <a:pt x="3471948" y="3453565"/>
                      </a:lnTo>
                      <a:lnTo>
                        <a:pt x="3491628" y="3450064"/>
                      </a:lnTo>
                      <a:lnTo>
                        <a:pt x="3510990" y="3446245"/>
                      </a:lnTo>
                      <a:lnTo>
                        <a:pt x="3530035" y="3442107"/>
                      </a:lnTo>
                      <a:lnTo>
                        <a:pt x="3548763" y="3437970"/>
                      </a:lnTo>
                      <a:lnTo>
                        <a:pt x="3567173" y="3433196"/>
                      </a:lnTo>
                      <a:lnTo>
                        <a:pt x="3585265" y="3428421"/>
                      </a:lnTo>
                      <a:lnTo>
                        <a:pt x="3603041" y="3423329"/>
                      </a:lnTo>
                      <a:lnTo>
                        <a:pt x="3620498" y="3418237"/>
                      </a:lnTo>
                      <a:lnTo>
                        <a:pt x="3637004" y="3412826"/>
                      </a:lnTo>
                      <a:lnTo>
                        <a:pt x="3653510" y="3406779"/>
                      </a:lnTo>
                      <a:lnTo>
                        <a:pt x="3669698" y="3400731"/>
                      </a:lnTo>
                      <a:lnTo>
                        <a:pt x="3685251" y="3394048"/>
                      </a:lnTo>
                      <a:lnTo>
                        <a:pt x="3700170" y="3387682"/>
                      </a:lnTo>
                      <a:lnTo>
                        <a:pt x="3714770" y="3380680"/>
                      </a:lnTo>
                      <a:lnTo>
                        <a:pt x="3728419" y="3373678"/>
                      </a:lnTo>
                      <a:lnTo>
                        <a:pt x="3741751" y="3366039"/>
                      </a:lnTo>
                      <a:lnTo>
                        <a:pt x="3754765" y="3358719"/>
                      </a:lnTo>
                      <a:lnTo>
                        <a:pt x="3767144" y="3350762"/>
                      </a:lnTo>
                      <a:lnTo>
                        <a:pt x="3778571" y="3342487"/>
                      </a:lnTo>
                      <a:lnTo>
                        <a:pt x="3789363" y="3333575"/>
                      </a:lnTo>
                      <a:lnTo>
                        <a:pt x="3789363" y="3441471"/>
                      </a:lnTo>
                      <a:lnTo>
                        <a:pt x="3788728" y="3442107"/>
                      </a:lnTo>
                      <a:lnTo>
                        <a:pt x="3788411" y="3451019"/>
                      </a:lnTo>
                      <a:lnTo>
                        <a:pt x="3787776" y="3456748"/>
                      </a:lnTo>
                      <a:lnTo>
                        <a:pt x="3786506" y="3462159"/>
                      </a:lnTo>
                      <a:lnTo>
                        <a:pt x="3785237" y="3467569"/>
                      </a:lnTo>
                      <a:lnTo>
                        <a:pt x="3783332" y="3472980"/>
                      </a:lnTo>
                      <a:lnTo>
                        <a:pt x="3781428" y="3478391"/>
                      </a:lnTo>
                      <a:lnTo>
                        <a:pt x="3778571" y="3483801"/>
                      </a:lnTo>
                      <a:lnTo>
                        <a:pt x="3775714" y="3489212"/>
                      </a:lnTo>
                      <a:lnTo>
                        <a:pt x="3772540" y="3494305"/>
                      </a:lnTo>
                      <a:lnTo>
                        <a:pt x="3769048" y="3499715"/>
                      </a:lnTo>
                      <a:lnTo>
                        <a:pt x="3765557" y="3504808"/>
                      </a:lnTo>
                      <a:lnTo>
                        <a:pt x="3761113" y="3509900"/>
                      </a:lnTo>
                      <a:lnTo>
                        <a:pt x="3756987" y="3514674"/>
                      </a:lnTo>
                      <a:lnTo>
                        <a:pt x="3752226" y="3519767"/>
                      </a:lnTo>
                      <a:lnTo>
                        <a:pt x="3747147" y="3525177"/>
                      </a:lnTo>
                      <a:lnTo>
                        <a:pt x="3741433" y="3529633"/>
                      </a:lnTo>
                      <a:lnTo>
                        <a:pt x="3736037" y="3534407"/>
                      </a:lnTo>
                      <a:lnTo>
                        <a:pt x="3723658" y="3543956"/>
                      </a:lnTo>
                      <a:lnTo>
                        <a:pt x="3710327" y="3553504"/>
                      </a:lnTo>
                      <a:lnTo>
                        <a:pt x="3696043" y="3562097"/>
                      </a:lnTo>
                      <a:lnTo>
                        <a:pt x="3680490" y="3571009"/>
                      </a:lnTo>
                      <a:lnTo>
                        <a:pt x="3663667" y="3579603"/>
                      </a:lnTo>
                      <a:lnTo>
                        <a:pt x="3646526" y="3587560"/>
                      </a:lnTo>
                      <a:lnTo>
                        <a:pt x="3627799" y="3595516"/>
                      </a:lnTo>
                      <a:lnTo>
                        <a:pt x="3608754" y="3602837"/>
                      </a:lnTo>
                      <a:lnTo>
                        <a:pt x="3588122" y="3609521"/>
                      </a:lnTo>
                      <a:lnTo>
                        <a:pt x="3566855" y="3616523"/>
                      </a:lnTo>
                      <a:lnTo>
                        <a:pt x="3544636" y="3622570"/>
                      </a:lnTo>
                      <a:lnTo>
                        <a:pt x="3522417" y="3628935"/>
                      </a:lnTo>
                      <a:lnTo>
                        <a:pt x="3498611" y="3634664"/>
                      </a:lnTo>
                      <a:lnTo>
                        <a:pt x="3474170" y="3639757"/>
                      </a:lnTo>
                      <a:lnTo>
                        <a:pt x="3449412" y="3644213"/>
                      </a:lnTo>
                      <a:lnTo>
                        <a:pt x="3423701" y="3648350"/>
                      </a:lnTo>
                      <a:lnTo>
                        <a:pt x="3397356" y="3652488"/>
                      </a:lnTo>
                      <a:lnTo>
                        <a:pt x="3370376" y="3655671"/>
                      </a:lnTo>
                      <a:lnTo>
                        <a:pt x="3343395" y="3658853"/>
                      </a:lnTo>
                      <a:lnTo>
                        <a:pt x="3315146" y="3661081"/>
                      </a:lnTo>
                      <a:lnTo>
                        <a:pt x="3286896" y="3662673"/>
                      </a:lnTo>
                      <a:lnTo>
                        <a:pt x="3258011" y="3664264"/>
                      </a:lnTo>
                      <a:lnTo>
                        <a:pt x="3228491" y="3664901"/>
                      </a:lnTo>
                      <a:lnTo>
                        <a:pt x="3198972" y="3665537"/>
                      </a:lnTo>
                      <a:lnTo>
                        <a:pt x="3168500" y="3664901"/>
                      </a:lnTo>
                      <a:lnTo>
                        <a:pt x="3138663" y="3664264"/>
                      </a:lnTo>
                      <a:lnTo>
                        <a:pt x="3109143" y="3662673"/>
                      </a:lnTo>
                      <a:lnTo>
                        <a:pt x="3080259" y="3660763"/>
                      </a:lnTo>
                      <a:lnTo>
                        <a:pt x="3051374" y="3658217"/>
                      </a:lnTo>
                      <a:lnTo>
                        <a:pt x="3023441" y="3655034"/>
                      </a:lnTo>
                      <a:lnTo>
                        <a:pt x="2996144" y="3651533"/>
                      </a:lnTo>
                      <a:lnTo>
                        <a:pt x="2969481" y="3647714"/>
                      </a:lnTo>
                      <a:lnTo>
                        <a:pt x="2943453" y="3643258"/>
                      </a:lnTo>
                      <a:lnTo>
                        <a:pt x="2917742" y="3638165"/>
                      </a:lnTo>
                      <a:lnTo>
                        <a:pt x="2892984" y="3633073"/>
                      </a:lnTo>
                      <a:lnTo>
                        <a:pt x="2869178" y="3627026"/>
                      </a:lnTo>
                      <a:lnTo>
                        <a:pt x="2846007" y="3620660"/>
                      </a:lnTo>
                      <a:lnTo>
                        <a:pt x="2823470" y="3614295"/>
                      </a:lnTo>
                      <a:lnTo>
                        <a:pt x="2802203" y="3607293"/>
                      </a:lnTo>
                      <a:lnTo>
                        <a:pt x="2781889" y="3599654"/>
                      </a:lnTo>
                      <a:lnTo>
                        <a:pt x="2762527" y="3592334"/>
                      </a:lnTo>
                      <a:lnTo>
                        <a:pt x="2743799" y="3584059"/>
                      </a:lnTo>
                      <a:lnTo>
                        <a:pt x="2726024" y="3575783"/>
                      </a:lnTo>
                      <a:lnTo>
                        <a:pt x="2709518" y="3566872"/>
                      </a:lnTo>
                      <a:lnTo>
                        <a:pt x="2694600" y="3557960"/>
                      </a:lnTo>
                      <a:lnTo>
                        <a:pt x="2679999" y="3548412"/>
                      </a:lnTo>
                      <a:lnTo>
                        <a:pt x="2666985" y="3538863"/>
                      </a:lnTo>
                      <a:lnTo>
                        <a:pt x="2660954" y="3533771"/>
                      </a:lnTo>
                      <a:lnTo>
                        <a:pt x="2655240" y="3528997"/>
                      </a:lnTo>
                      <a:lnTo>
                        <a:pt x="2650162" y="3523904"/>
                      </a:lnTo>
                      <a:lnTo>
                        <a:pt x="2645083" y="3518812"/>
                      </a:lnTo>
                      <a:lnTo>
                        <a:pt x="2639687" y="3513719"/>
                      </a:lnTo>
                      <a:lnTo>
                        <a:pt x="2635561" y="3508309"/>
                      </a:lnTo>
                      <a:lnTo>
                        <a:pt x="2631434" y="3503216"/>
                      </a:lnTo>
                      <a:lnTo>
                        <a:pt x="2627625" y="3497806"/>
                      </a:lnTo>
                      <a:lnTo>
                        <a:pt x="2624134" y="3492713"/>
                      </a:lnTo>
                      <a:lnTo>
                        <a:pt x="2620960" y="3486984"/>
                      </a:lnTo>
                      <a:lnTo>
                        <a:pt x="2618103" y="3481574"/>
                      </a:lnTo>
                      <a:lnTo>
                        <a:pt x="2615881" y="3476163"/>
                      </a:lnTo>
                      <a:lnTo>
                        <a:pt x="2613659" y="3470434"/>
                      </a:lnTo>
                      <a:lnTo>
                        <a:pt x="2612072" y="3465023"/>
                      </a:lnTo>
                      <a:lnTo>
                        <a:pt x="2610485" y="3459294"/>
                      </a:lnTo>
                      <a:lnTo>
                        <a:pt x="2609850" y="3453565"/>
                      </a:lnTo>
                      <a:lnTo>
                        <a:pt x="2609215" y="3447836"/>
                      </a:lnTo>
                      <a:lnTo>
                        <a:pt x="2609215" y="3442107"/>
                      </a:lnTo>
                      <a:lnTo>
                        <a:pt x="2608580" y="3442426"/>
                      </a:lnTo>
                      <a:lnTo>
                        <a:pt x="2608580" y="3295700"/>
                      </a:lnTo>
                      <a:lnTo>
                        <a:pt x="2608263" y="3291881"/>
                      </a:lnTo>
                      <a:lnTo>
                        <a:pt x="2608580" y="3283287"/>
                      </a:lnTo>
                      <a:lnTo>
                        <a:pt x="2609850" y="3275012"/>
                      </a:lnTo>
                      <a:close/>
                      <a:moveTo>
                        <a:pt x="1625482" y="3274222"/>
                      </a:moveTo>
                      <a:lnTo>
                        <a:pt x="1625482" y="3379536"/>
                      </a:lnTo>
                      <a:lnTo>
                        <a:pt x="1642935" y="3384612"/>
                      </a:lnTo>
                      <a:lnTo>
                        <a:pt x="1661021" y="3389370"/>
                      </a:lnTo>
                      <a:lnTo>
                        <a:pt x="1679425" y="3394128"/>
                      </a:lnTo>
                      <a:lnTo>
                        <a:pt x="1698464" y="3398252"/>
                      </a:lnTo>
                      <a:lnTo>
                        <a:pt x="1698464" y="3294206"/>
                      </a:lnTo>
                      <a:lnTo>
                        <a:pt x="1679425" y="3289448"/>
                      </a:lnTo>
                      <a:lnTo>
                        <a:pt x="1661021" y="3284690"/>
                      </a:lnTo>
                      <a:lnTo>
                        <a:pt x="1642935" y="3279932"/>
                      </a:lnTo>
                      <a:lnTo>
                        <a:pt x="1625482" y="3274222"/>
                      </a:lnTo>
                      <a:close/>
                      <a:moveTo>
                        <a:pt x="3016148" y="3266758"/>
                      </a:moveTo>
                      <a:lnTo>
                        <a:pt x="3016148" y="3382010"/>
                      </a:lnTo>
                      <a:lnTo>
                        <a:pt x="3035827" y="3384868"/>
                      </a:lnTo>
                      <a:lnTo>
                        <a:pt x="3056142" y="3387090"/>
                      </a:lnTo>
                      <a:lnTo>
                        <a:pt x="3076456" y="3389630"/>
                      </a:lnTo>
                      <a:lnTo>
                        <a:pt x="3097406" y="3391535"/>
                      </a:lnTo>
                      <a:lnTo>
                        <a:pt x="3097406" y="3276283"/>
                      </a:lnTo>
                      <a:lnTo>
                        <a:pt x="3076456" y="3274378"/>
                      </a:lnTo>
                      <a:lnTo>
                        <a:pt x="3056142" y="3271838"/>
                      </a:lnTo>
                      <a:lnTo>
                        <a:pt x="3035827" y="3269615"/>
                      </a:lnTo>
                      <a:lnTo>
                        <a:pt x="3016148" y="3266758"/>
                      </a:lnTo>
                      <a:close/>
                      <a:moveTo>
                        <a:pt x="2854584" y="3230245"/>
                      </a:moveTo>
                      <a:lnTo>
                        <a:pt x="2854584" y="3347403"/>
                      </a:lnTo>
                      <a:lnTo>
                        <a:pt x="2873946" y="3352800"/>
                      </a:lnTo>
                      <a:lnTo>
                        <a:pt x="2893626" y="3357880"/>
                      </a:lnTo>
                      <a:lnTo>
                        <a:pt x="2914258" y="3362960"/>
                      </a:lnTo>
                      <a:lnTo>
                        <a:pt x="2935524" y="3367723"/>
                      </a:lnTo>
                      <a:lnTo>
                        <a:pt x="2935524" y="3251835"/>
                      </a:lnTo>
                      <a:lnTo>
                        <a:pt x="2914258" y="3246755"/>
                      </a:lnTo>
                      <a:lnTo>
                        <a:pt x="2893626" y="3241675"/>
                      </a:lnTo>
                      <a:lnTo>
                        <a:pt x="2873946" y="3235960"/>
                      </a:lnTo>
                      <a:lnTo>
                        <a:pt x="2854584" y="3230245"/>
                      </a:lnTo>
                      <a:close/>
                      <a:moveTo>
                        <a:pt x="1480154" y="3217441"/>
                      </a:moveTo>
                      <a:lnTo>
                        <a:pt x="1480154" y="3305626"/>
                      </a:lnTo>
                      <a:lnTo>
                        <a:pt x="1482375" y="3307847"/>
                      </a:lnTo>
                      <a:lnTo>
                        <a:pt x="1484914" y="3310701"/>
                      </a:lnTo>
                      <a:lnTo>
                        <a:pt x="1491895" y="3316411"/>
                      </a:lnTo>
                      <a:lnTo>
                        <a:pt x="1500145" y="3322755"/>
                      </a:lnTo>
                      <a:lnTo>
                        <a:pt x="1509664" y="3329100"/>
                      </a:lnTo>
                      <a:lnTo>
                        <a:pt x="1519818" y="3335444"/>
                      </a:lnTo>
                      <a:lnTo>
                        <a:pt x="1530924" y="3341788"/>
                      </a:lnTo>
                      <a:lnTo>
                        <a:pt x="1542030" y="3347498"/>
                      </a:lnTo>
                      <a:lnTo>
                        <a:pt x="1553136" y="3352891"/>
                      </a:lnTo>
                      <a:lnTo>
                        <a:pt x="1553136" y="3255189"/>
                      </a:lnTo>
                      <a:lnTo>
                        <a:pt x="1539174" y="3249797"/>
                      </a:lnTo>
                      <a:lnTo>
                        <a:pt x="1527116" y="3244721"/>
                      </a:lnTo>
                      <a:lnTo>
                        <a:pt x="1516010" y="3239646"/>
                      </a:lnTo>
                      <a:lnTo>
                        <a:pt x="1506174" y="3234888"/>
                      </a:lnTo>
                      <a:lnTo>
                        <a:pt x="1497924" y="3230130"/>
                      </a:lnTo>
                      <a:lnTo>
                        <a:pt x="1490626" y="3226006"/>
                      </a:lnTo>
                      <a:lnTo>
                        <a:pt x="1484914" y="3221565"/>
                      </a:lnTo>
                      <a:lnTo>
                        <a:pt x="1480154" y="3217441"/>
                      </a:lnTo>
                      <a:close/>
                      <a:moveTo>
                        <a:pt x="2426374" y="3213000"/>
                      </a:moveTo>
                      <a:lnTo>
                        <a:pt x="2420662" y="3217124"/>
                      </a:lnTo>
                      <a:lnTo>
                        <a:pt x="2413999" y="3221565"/>
                      </a:lnTo>
                      <a:lnTo>
                        <a:pt x="2406701" y="3226323"/>
                      </a:lnTo>
                      <a:lnTo>
                        <a:pt x="2399720" y="3230130"/>
                      </a:lnTo>
                      <a:lnTo>
                        <a:pt x="2392739" y="3234253"/>
                      </a:lnTo>
                      <a:lnTo>
                        <a:pt x="2385124" y="3237743"/>
                      </a:lnTo>
                      <a:lnTo>
                        <a:pt x="2378460" y="3240915"/>
                      </a:lnTo>
                      <a:lnTo>
                        <a:pt x="2371797" y="3243135"/>
                      </a:lnTo>
                      <a:lnTo>
                        <a:pt x="2371797" y="3350353"/>
                      </a:lnTo>
                      <a:lnTo>
                        <a:pt x="2379729" y="3346864"/>
                      </a:lnTo>
                      <a:lnTo>
                        <a:pt x="2387028" y="3342423"/>
                      </a:lnTo>
                      <a:lnTo>
                        <a:pt x="2394643" y="3338299"/>
                      </a:lnTo>
                      <a:lnTo>
                        <a:pt x="2401941" y="3333541"/>
                      </a:lnTo>
                      <a:lnTo>
                        <a:pt x="2409239" y="3328782"/>
                      </a:lnTo>
                      <a:lnTo>
                        <a:pt x="2415585" y="3324024"/>
                      </a:lnTo>
                      <a:lnTo>
                        <a:pt x="2421297" y="3319266"/>
                      </a:lnTo>
                      <a:lnTo>
                        <a:pt x="2426374" y="3314508"/>
                      </a:lnTo>
                      <a:lnTo>
                        <a:pt x="2426374" y="3213000"/>
                      </a:lnTo>
                      <a:close/>
                      <a:moveTo>
                        <a:pt x="2692385" y="3167062"/>
                      </a:moveTo>
                      <a:lnTo>
                        <a:pt x="2692385" y="3264535"/>
                      </a:lnTo>
                      <a:lnTo>
                        <a:pt x="2695241" y="3267393"/>
                      </a:lnTo>
                      <a:lnTo>
                        <a:pt x="2698098" y="3270250"/>
                      </a:lnTo>
                      <a:lnTo>
                        <a:pt x="2705399" y="3276600"/>
                      </a:lnTo>
                      <a:lnTo>
                        <a:pt x="2714921" y="3283903"/>
                      </a:lnTo>
                      <a:lnTo>
                        <a:pt x="2725078" y="3290888"/>
                      </a:lnTo>
                      <a:lnTo>
                        <a:pt x="2737140" y="3297873"/>
                      </a:lnTo>
                      <a:lnTo>
                        <a:pt x="2748884" y="3305175"/>
                      </a:lnTo>
                      <a:lnTo>
                        <a:pt x="2761581" y="3311525"/>
                      </a:lnTo>
                      <a:lnTo>
                        <a:pt x="2773325" y="3317240"/>
                      </a:lnTo>
                      <a:lnTo>
                        <a:pt x="2773325" y="3208337"/>
                      </a:lnTo>
                      <a:lnTo>
                        <a:pt x="2758407" y="3202940"/>
                      </a:lnTo>
                      <a:lnTo>
                        <a:pt x="2744441" y="3196907"/>
                      </a:lnTo>
                      <a:lnTo>
                        <a:pt x="2732379" y="3191510"/>
                      </a:lnTo>
                      <a:lnTo>
                        <a:pt x="2721269" y="3186430"/>
                      </a:lnTo>
                      <a:lnTo>
                        <a:pt x="2712064" y="3180715"/>
                      </a:lnTo>
                      <a:lnTo>
                        <a:pt x="2704446" y="3176270"/>
                      </a:lnTo>
                      <a:lnTo>
                        <a:pt x="2697781" y="3171507"/>
                      </a:lnTo>
                      <a:lnTo>
                        <a:pt x="2692385" y="3167062"/>
                      </a:lnTo>
                      <a:close/>
                      <a:moveTo>
                        <a:pt x="3744614" y="3161665"/>
                      </a:moveTo>
                      <a:lnTo>
                        <a:pt x="3737949" y="3166745"/>
                      </a:lnTo>
                      <a:lnTo>
                        <a:pt x="3730648" y="3171507"/>
                      </a:lnTo>
                      <a:lnTo>
                        <a:pt x="3722713" y="3176587"/>
                      </a:lnTo>
                      <a:lnTo>
                        <a:pt x="3715095" y="3180715"/>
                      </a:lnTo>
                      <a:lnTo>
                        <a:pt x="3706524" y="3185160"/>
                      </a:lnTo>
                      <a:lnTo>
                        <a:pt x="3698907" y="3189287"/>
                      </a:lnTo>
                      <a:lnTo>
                        <a:pt x="3691289" y="3192780"/>
                      </a:lnTo>
                      <a:lnTo>
                        <a:pt x="3683671" y="3195320"/>
                      </a:lnTo>
                      <a:lnTo>
                        <a:pt x="3683671" y="3315018"/>
                      </a:lnTo>
                      <a:lnTo>
                        <a:pt x="3692558" y="3310573"/>
                      </a:lnTo>
                      <a:lnTo>
                        <a:pt x="3701128" y="3305810"/>
                      </a:lnTo>
                      <a:lnTo>
                        <a:pt x="3709381" y="3301048"/>
                      </a:lnTo>
                      <a:lnTo>
                        <a:pt x="3717634" y="3295968"/>
                      </a:lnTo>
                      <a:lnTo>
                        <a:pt x="3725252" y="3290570"/>
                      </a:lnTo>
                      <a:lnTo>
                        <a:pt x="3732235" y="3285490"/>
                      </a:lnTo>
                      <a:lnTo>
                        <a:pt x="3738901" y="3279775"/>
                      </a:lnTo>
                      <a:lnTo>
                        <a:pt x="3744614" y="3275013"/>
                      </a:lnTo>
                      <a:lnTo>
                        <a:pt x="3744614" y="3161665"/>
                      </a:lnTo>
                      <a:close/>
                      <a:moveTo>
                        <a:pt x="771525" y="3136900"/>
                      </a:moveTo>
                      <a:lnTo>
                        <a:pt x="805634" y="3143476"/>
                      </a:lnTo>
                      <a:lnTo>
                        <a:pt x="812009" y="3145042"/>
                      </a:lnTo>
                      <a:lnTo>
                        <a:pt x="818066" y="3146921"/>
                      </a:lnTo>
                      <a:lnTo>
                        <a:pt x="823167" y="3148486"/>
                      </a:lnTo>
                      <a:lnTo>
                        <a:pt x="827311" y="3150365"/>
                      </a:lnTo>
                      <a:lnTo>
                        <a:pt x="831455" y="3152557"/>
                      </a:lnTo>
                      <a:lnTo>
                        <a:pt x="835280" y="3155062"/>
                      </a:lnTo>
                      <a:lnTo>
                        <a:pt x="842612" y="3160072"/>
                      </a:lnTo>
                      <a:lnTo>
                        <a:pt x="845162" y="3162890"/>
                      </a:lnTo>
                      <a:lnTo>
                        <a:pt x="847075" y="3165082"/>
                      </a:lnTo>
                      <a:lnTo>
                        <a:pt x="848669" y="3167587"/>
                      </a:lnTo>
                      <a:lnTo>
                        <a:pt x="849944" y="3170092"/>
                      </a:lnTo>
                      <a:lnTo>
                        <a:pt x="850900" y="3172597"/>
                      </a:lnTo>
                      <a:lnTo>
                        <a:pt x="850900" y="3175416"/>
                      </a:lnTo>
                      <a:lnTo>
                        <a:pt x="850262" y="3177608"/>
                      </a:lnTo>
                      <a:lnTo>
                        <a:pt x="849625" y="3180426"/>
                      </a:lnTo>
                      <a:lnTo>
                        <a:pt x="848031" y="3182618"/>
                      </a:lnTo>
                      <a:lnTo>
                        <a:pt x="846437" y="3185123"/>
                      </a:lnTo>
                      <a:lnTo>
                        <a:pt x="844206" y="3187315"/>
                      </a:lnTo>
                      <a:lnTo>
                        <a:pt x="841656" y="3189820"/>
                      </a:lnTo>
                      <a:lnTo>
                        <a:pt x="838468" y="3191699"/>
                      </a:lnTo>
                      <a:lnTo>
                        <a:pt x="834961" y="3193577"/>
                      </a:lnTo>
                      <a:lnTo>
                        <a:pt x="831136" y="3195143"/>
                      </a:lnTo>
                      <a:lnTo>
                        <a:pt x="826992" y="3197022"/>
                      </a:lnTo>
                      <a:lnTo>
                        <a:pt x="820935" y="3198587"/>
                      </a:lnTo>
                      <a:lnTo>
                        <a:pt x="815197" y="3200153"/>
                      </a:lnTo>
                      <a:lnTo>
                        <a:pt x="808503" y="3201719"/>
                      </a:lnTo>
                      <a:lnTo>
                        <a:pt x="801171" y="3202971"/>
                      </a:lnTo>
                      <a:lnTo>
                        <a:pt x="787145" y="3204537"/>
                      </a:lnTo>
                      <a:lnTo>
                        <a:pt x="771525" y="3205163"/>
                      </a:lnTo>
                      <a:lnTo>
                        <a:pt x="771525" y="3136900"/>
                      </a:lnTo>
                      <a:close/>
                      <a:moveTo>
                        <a:pt x="200025" y="3117850"/>
                      </a:moveTo>
                      <a:lnTo>
                        <a:pt x="200343" y="3123582"/>
                      </a:lnTo>
                      <a:lnTo>
                        <a:pt x="201296" y="3129631"/>
                      </a:lnTo>
                      <a:lnTo>
                        <a:pt x="202567" y="3135044"/>
                      </a:lnTo>
                      <a:lnTo>
                        <a:pt x="204155" y="3141094"/>
                      </a:lnTo>
                      <a:lnTo>
                        <a:pt x="206061" y="3146507"/>
                      </a:lnTo>
                      <a:lnTo>
                        <a:pt x="208285" y="3152238"/>
                      </a:lnTo>
                      <a:lnTo>
                        <a:pt x="211144" y="3157651"/>
                      </a:lnTo>
                      <a:lnTo>
                        <a:pt x="214321" y="3163064"/>
                      </a:lnTo>
                      <a:lnTo>
                        <a:pt x="217816" y="3168795"/>
                      </a:lnTo>
                      <a:lnTo>
                        <a:pt x="221310" y="3173890"/>
                      </a:lnTo>
                      <a:lnTo>
                        <a:pt x="225758" y="3179303"/>
                      </a:lnTo>
                      <a:lnTo>
                        <a:pt x="230206" y="3184715"/>
                      </a:lnTo>
                      <a:lnTo>
                        <a:pt x="235289" y="3189810"/>
                      </a:lnTo>
                      <a:lnTo>
                        <a:pt x="240372" y="3194904"/>
                      </a:lnTo>
                      <a:lnTo>
                        <a:pt x="245773" y="3199999"/>
                      </a:lnTo>
                      <a:lnTo>
                        <a:pt x="251809" y="3205093"/>
                      </a:lnTo>
                      <a:lnTo>
                        <a:pt x="251809" y="3304436"/>
                      </a:lnTo>
                      <a:lnTo>
                        <a:pt x="254032" y="3306983"/>
                      </a:lnTo>
                      <a:lnTo>
                        <a:pt x="256574" y="3309531"/>
                      </a:lnTo>
                      <a:lnTo>
                        <a:pt x="263563" y="3315580"/>
                      </a:lnTo>
                      <a:lnTo>
                        <a:pt x="271823" y="3321948"/>
                      </a:lnTo>
                      <a:lnTo>
                        <a:pt x="281354" y="3328317"/>
                      </a:lnTo>
                      <a:lnTo>
                        <a:pt x="291520" y="3335003"/>
                      </a:lnTo>
                      <a:lnTo>
                        <a:pt x="302639" y="3340734"/>
                      </a:lnTo>
                      <a:lnTo>
                        <a:pt x="313758" y="3346784"/>
                      </a:lnTo>
                      <a:lnTo>
                        <a:pt x="324877" y="3351879"/>
                      </a:lnTo>
                      <a:lnTo>
                        <a:pt x="324877" y="3249352"/>
                      </a:lnTo>
                      <a:lnTo>
                        <a:pt x="341715" y="3256994"/>
                      </a:lnTo>
                      <a:lnTo>
                        <a:pt x="359505" y="3263999"/>
                      </a:lnTo>
                      <a:lnTo>
                        <a:pt x="377931" y="3270685"/>
                      </a:lnTo>
                      <a:lnTo>
                        <a:pt x="397311" y="3277053"/>
                      </a:lnTo>
                      <a:lnTo>
                        <a:pt x="397311" y="3378943"/>
                      </a:lnTo>
                      <a:lnTo>
                        <a:pt x="414783" y="3384038"/>
                      </a:lnTo>
                      <a:lnTo>
                        <a:pt x="432892" y="3388814"/>
                      </a:lnTo>
                      <a:lnTo>
                        <a:pt x="451318" y="3393590"/>
                      </a:lnTo>
                      <a:lnTo>
                        <a:pt x="470379" y="3397729"/>
                      </a:lnTo>
                      <a:lnTo>
                        <a:pt x="470379" y="3296476"/>
                      </a:lnTo>
                      <a:lnTo>
                        <a:pt x="488170" y="3300615"/>
                      </a:lnTo>
                      <a:lnTo>
                        <a:pt x="506278" y="3303799"/>
                      </a:lnTo>
                      <a:lnTo>
                        <a:pt x="524386" y="3306983"/>
                      </a:lnTo>
                      <a:lnTo>
                        <a:pt x="543448" y="3309849"/>
                      </a:lnTo>
                      <a:lnTo>
                        <a:pt x="543448" y="3410465"/>
                      </a:lnTo>
                      <a:lnTo>
                        <a:pt x="561238" y="3412694"/>
                      </a:lnTo>
                      <a:lnTo>
                        <a:pt x="579347" y="3415241"/>
                      </a:lnTo>
                      <a:lnTo>
                        <a:pt x="597455" y="3417152"/>
                      </a:lnTo>
                      <a:lnTo>
                        <a:pt x="615881" y="3418744"/>
                      </a:lnTo>
                      <a:lnTo>
                        <a:pt x="615881" y="3318446"/>
                      </a:lnTo>
                      <a:lnTo>
                        <a:pt x="634307" y="3320038"/>
                      </a:lnTo>
                      <a:lnTo>
                        <a:pt x="652415" y="3320993"/>
                      </a:lnTo>
                      <a:lnTo>
                        <a:pt x="670524" y="3321948"/>
                      </a:lnTo>
                      <a:lnTo>
                        <a:pt x="688950" y="3322585"/>
                      </a:lnTo>
                      <a:lnTo>
                        <a:pt x="688950" y="3422883"/>
                      </a:lnTo>
                      <a:lnTo>
                        <a:pt x="710235" y="3423520"/>
                      </a:lnTo>
                      <a:lnTo>
                        <a:pt x="732155" y="3423520"/>
                      </a:lnTo>
                      <a:lnTo>
                        <a:pt x="762018" y="3423201"/>
                      </a:lnTo>
                      <a:lnTo>
                        <a:pt x="762018" y="3322904"/>
                      </a:lnTo>
                      <a:lnTo>
                        <a:pt x="790928" y="3321948"/>
                      </a:lnTo>
                      <a:lnTo>
                        <a:pt x="818884" y="3320675"/>
                      </a:lnTo>
                      <a:lnTo>
                        <a:pt x="846524" y="3318446"/>
                      </a:lnTo>
                      <a:lnTo>
                        <a:pt x="873845" y="3315899"/>
                      </a:lnTo>
                      <a:lnTo>
                        <a:pt x="900531" y="3312715"/>
                      </a:lnTo>
                      <a:lnTo>
                        <a:pt x="926581" y="3309212"/>
                      </a:lnTo>
                      <a:lnTo>
                        <a:pt x="951996" y="3304755"/>
                      </a:lnTo>
                      <a:lnTo>
                        <a:pt x="976776" y="3299978"/>
                      </a:lnTo>
                      <a:lnTo>
                        <a:pt x="1000921" y="3294884"/>
                      </a:lnTo>
                      <a:lnTo>
                        <a:pt x="1023794" y="3289471"/>
                      </a:lnTo>
                      <a:lnTo>
                        <a:pt x="1046350" y="3283421"/>
                      </a:lnTo>
                      <a:lnTo>
                        <a:pt x="1067953" y="3277053"/>
                      </a:lnTo>
                      <a:lnTo>
                        <a:pt x="1088285" y="3270048"/>
                      </a:lnTo>
                      <a:lnTo>
                        <a:pt x="1108300" y="3263043"/>
                      </a:lnTo>
                      <a:lnTo>
                        <a:pt x="1126726" y="3255083"/>
                      </a:lnTo>
                      <a:lnTo>
                        <a:pt x="1144516" y="3247123"/>
                      </a:lnTo>
                      <a:lnTo>
                        <a:pt x="1144516" y="3349968"/>
                      </a:lnTo>
                      <a:lnTo>
                        <a:pt x="1152459" y="3346147"/>
                      </a:lnTo>
                      <a:lnTo>
                        <a:pt x="1159766" y="3342008"/>
                      </a:lnTo>
                      <a:lnTo>
                        <a:pt x="1167390" y="3337232"/>
                      </a:lnTo>
                      <a:lnTo>
                        <a:pt x="1175015" y="3332456"/>
                      </a:lnTo>
                      <a:lnTo>
                        <a:pt x="1182004" y="3327680"/>
                      </a:lnTo>
                      <a:lnTo>
                        <a:pt x="1188358" y="3322904"/>
                      </a:lnTo>
                      <a:lnTo>
                        <a:pt x="1194076" y="3318446"/>
                      </a:lnTo>
                      <a:lnTo>
                        <a:pt x="1199477" y="3313988"/>
                      </a:lnTo>
                      <a:lnTo>
                        <a:pt x="1199477" y="3215601"/>
                      </a:lnTo>
                      <a:lnTo>
                        <a:pt x="1206784" y="3209870"/>
                      </a:lnTo>
                      <a:lnTo>
                        <a:pt x="1213455" y="3204457"/>
                      </a:lnTo>
                      <a:lnTo>
                        <a:pt x="1220126" y="3198725"/>
                      </a:lnTo>
                      <a:lnTo>
                        <a:pt x="1226163" y="3192994"/>
                      </a:lnTo>
                      <a:lnTo>
                        <a:pt x="1232199" y="3186944"/>
                      </a:lnTo>
                      <a:lnTo>
                        <a:pt x="1237282" y="3181531"/>
                      </a:lnTo>
                      <a:lnTo>
                        <a:pt x="1242047" y="3175163"/>
                      </a:lnTo>
                      <a:lnTo>
                        <a:pt x="1246177" y="3169114"/>
                      </a:lnTo>
                      <a:lnTo>
                        <a:pt x="1250307" y="3162745"/>
                      </a:lnTo>
                      <a:lnTo>
                        <a:pt x="1253802" y="3157014"/>
                      </a:lnTo>
                      <a:lnTo>
                        <a:pt x="1256661" y="3150646"/>
                      </a:lnTo>
                      <a:lnTo>
                        <a:pt x="1258885" y="3144278"/>
                      </a:lnTo>
                      <a:lnTo>
                        <a:pt x="1260791" y="3137910"/>
                      </a:lnTo>
                      <a:lnTo>
                        <a:pt x="1262379" y="3131223"/>
                      </a:lnTo>
                      <a:lnTo>
                        <a:pt x="1263332" y="3124855"/>
                      </a:lnTo>
                      <a:lnTo>
                        <a:pt x="1263650" y="3118169"/>
                      </a:lnTo>
                      <a:lnTo>
                        <a:pt x="1263650" y="3251581"/>
                      </a:lnTo>
                      <a:lnTo>
                        <a:pt x="1263332" y="3251899"/>
                      </a:lnTo>
                      <a:lnTo>
                        <a:pt x="1263332" y="3255720"/>
                      </a:lnTo>
                      <a:lnTo>
                        <a:pt x="1263015" y="3259859"/>
                      </a:lnTo>
                      <a:lnTo>
                        <a:pt x="1262379" y="3264635"/>
                      </a:lnTo>
                      <a:lnTo>
                        <a:pt x="1261426" y="3269730"/>
                      </a:lnTo>
                      <a:lnTo>
                        <a:pt x="1260155" y="3274506"/>
                      </a:lnTo>
                      <a:lnTo>
                        <a:pt x="1258567" y="3279600"/>
                      </a:lnTo>
                      <a:lnTo>
                        <a:pt x="1256661" y="3284377"/>
                      </a:lnTo>
                      <a:lnTo>
                        <a:pt x="1254119" y="3289153"/>
                      </a:lnTo>
                      <a:lnTo>
                        <a:pt x="1251896" y="3294247"/>
                      </a:lnTo>
                      <a:lnTo>
                        <a:pt x="1248719" y="3299023"/>
                      </a:lnTo>
                      <a:lnTo>
                        <a:pt x="1245542" y="3303162"/>
                      </a:lnTo>
                      <a:lnTo>
                        <a:pt x="1242365" y="3307939"/>
                      </a:lnTo>
                      <a:lnTo>
                        <a:pt x="1238552" y="3312715"/>
                      </a:lnTo>
                      <a:lnTo>
                        <a:pt x="1234423" y="3317172"/>
                      </a:lnTo>
                      <a:lnTo>
                        <a:pt x="1225845" y="3326088"/>
                      </a:lnTo>
                      <a:lnTo>
                        <a:pt x="1215997" y="3335003"/>
                      </a:lnTo>
                      <a:lnTo>
                        <a:pt x="1204877" y="3343600"/>
                      </a:lnTo>
                      <a:lnTo>
                        <a:pt x="1192488" y="3351879"/>
                      </a:lnTo>
                      <a:lnTo>
                        <a:pt x="1179462" y="3360157"/>
                      </a:lnTo>
                      <a:lnTo>
                        <a:pt x="1165802" y="3367799"/>
                      </a:lnTo>
                      <a:lnTo>
                        <a:pt x="1150870" y="3375122"/>
                      </a:lnTo>
                      <a:lnTo>
                        <a:pt x="1134986" y="3382764"/>
                      </a:lnTo>
                      <a:lnTo>
                        <a:pt x="1118466" y="3389769"/>
                      </a:lnTo>
                      <a:lnTo>
                        <a:pt x="1100993" y="3396137"/>
                      </a:lnTo>
                      <a:lnTo>
                        <a:pt x="1082567" y="3402824"/>
                      </a:lnTo>
                      <a:lnTo>
                        <a:pt x="1063506" y="3408873"/>
                      </a:lnTo>
                      <a:lnTo>
                        <a:pt x="1043491" y="3414286"/>
                      </a:lnTo>
                      <a:lnTo>
                        <a:pt x="1022841" y="3420017"/>
                      </a:lnTo>
                      <a:lnTo>
                        <a:pt x="1001874" y="3424794"/>
                      </a:lnTo>
                      <a:lnTo>
                        <a:pt x="979953" y="3429570"/>
                      </a:lnTo>
                      <a:lnTo>
                        <a:pt x="957397" y="3433709"/>
                      </a:lnTo>
                      <a:lnTo>
                        <a:pt x="934524" y="3437848"/>
                      </a:lnTo>
                      <a:lnTo>
                        <a:pt x="910697" y="3441032"/>
                      </a:lnTo>
                      <a:lnTo>
                        <a:pt x="886235" y="3444216"/>
                      </a:lnTo>
                      <a:lnTo>
                        <a:pt x="861773" y="3446764"/>
                      </a:lnTo>
                      <a:lnTo>
                        <a:pt x="836675" y="3448992"/>
                      </a:lnTo>
                      <a:lnTo>
                        <a:pt x="810942" y="3450584"/>
                      </a:lnTo>
                      <a:lnTo>
                        <a:pt x="784892" y="3451540"/>
                      </a:lnTo>
                      <a:lnTo>
                        <a:pt x="758841" y="3452495"/>
                      </a:lnTo>
                      <a:lnTo>
                        <a:pt x="732155" y="3452813"/>
                      </a:lnTo>
                      <a:lnTo>
                        <a:pt x="704834" y="3452495"/>
                      </a:lnTo>
                      <a:lnTo>
                        <a:pt x="677513" y="3451540"/>
                      </a:lnTo>
                      <a:lnTo>
                        <a:pt x="651145" y="3450584"/>
                      </a:lnTo>
                      <a:lnTo>
                        <a:pt x="625094" y="3448356"/>
                      </a:lnTo>
                      <a:lnTo>
                        <a:pt x="599361" y="3446445"/>
                      </a:lnTo>
                      <a:lnTo>
                        <a:pt x="574264" y="3443579"/>
                      </a:lnTo>
                      <a:lnTo>
                        <a:pt x="549484" y="3440395"/>
                      </a:lnTo>
                      <a:lnTo>
                        <a:pt x="525339" y="3436893"/>
                      </a:lnTo>
                      <a:lnTo>
                        <a:pt x="501513" y="3433072"/>
                      </a:lnTo>
                      <a:lnTo>
                        <a:pt x="478639" y="3428296"/>
                      </a:lnTo>
                      <a:lnTo>
                        <a:pt x="456718" y="3423520"/>
                      </a:lnTo>
                      <a:lnTo>
                        <a:pt x="434798" y="3418425"/>
                      </a:lnTo>
                      <a:lnTo>
                        <a:pt x="413830" y="3412694"/>
                      </a:lnTo>
                      <a:lnTo>
                        <a:pt x="394134" y="3406963"/>
                      </a:lnTo>
                      <a:lnTo>
                        <a:pt x="374755" y="3400595"/>
                      </a:lnTo>
                      <a:lnTo>
                        <a:pt x="356329" y="3393908"/>
                      </a:lnTo>
                      <a:lnTo>
                        <a:pt x="338538" y="3386585"/>
                      </a:lnTo>
                      <a:lnTo>
                        <a:pt x="322018" y="3379580"/>
                      </a:lnTo>
                      <a:lnTo>
                        <a:pt x="306134" y="3372257"/>
                      </a:lnTo>
                      <a:lnTo>
                        <a:pt x="291520" y="3364296"/>
                      </a:lnTo>
                      <a:lnTo>
                        <a:pt x="277542" y="3356018"/>
                      </a:lnTo>
                      <a:lnTo>
                        <a:pt x="264834" y="3347421"/>
                      </a:lnTo>
                      <a:lnTo>
                        <a:pt x="253079" y="3338824"/>
                      </a:lnTo>
                      <a:lnTo>
                        <a:pt x="242278" y="3330227"/>
                      </a:lnTo>
                      <a:lnTo>
                        <a:pt x="237513" y="3325451"/>
                      </a:lnTo>
                      <a:lnTo>
                        <a:pt x="232747" y="3320675"/>
                      </a:lnTo>
                      <a:lnTo>
                        <a:pt x="228617" y="3316217"/>
                      </a:lnTo>
                      <a:lnTo>
                        <a:pt x="224487" y="3311441"/>
                      </a:lnTo>
                      <a:lnTo>
                        <a:pt x="220993" y="3306983"/>
                      </a:lnTo>
                      <a:lnTo>
                        <a:pt x="217498" y="3302207"/>
                      </a:lnTo>
                      <a:lnTo>
                        <a:pt x="214321" y="3297431"/>
                      </a:lnTo>
                      <a:lnTo>
                        <a:pt x="211462" y="3292337"/>
                      </a:lnTo>
                      <a:lnTo>
                        <a:pt x="208921" y="3287561"/>
                      </a:lnTo>
                      <a:lnTo>
                        <a:pt x="206697" y="3282148"/>
                      </a:lnTo>
                      <a:lnTo>
                        <a:pt x="204791" y="3277690"/>
                      </a:lnTo>
                      <a:lnTo>
                        <a:pt x="203202" y="3272277"/>
                      </a:lnTo>
                      <a:lnTo>
                        <a:pt x="201931" y="3267183"/>
                      </a:lnTo>
                      <a:lnTo>
                        <a:pt x="201296" y="3262088"/>
                      </a:lnTo>
                      <a:lnTo>
                        <a:pt x="200978" y="3256994"/>
                      </a:lnTo>
                      <a:lnTo>
                        <a:pt x="200343" y="3251899"/>
                      </a:lnTo>
                      <a:lnTo>
                        <a:pt x="200025" y="3251899"/>
                      </a:lnTo>
                      <a:lnTo>
                        <a:pt x="200025" y="3117850"/>
                      </a:lnTo>
                      <a:close/>
                      <a:moveTo>
                        <a:pt x="1263332" y="3111818"/>
                      </a:moveTo>
                      <a:lnTo>
                        <a:pt x="1263650" y="3117533"/>
                      </a:lnTo>
                      <a:lnTo>
                        <a:pt x="1263332" y="3119438"/>
                      </a:lnTo>
                      <a:lnTo>
                        <a:pt x="1263332" y="3116263"/>
                      </a:lnTo>
                      <a:lnTo>
                        <a:pt x="1263332" y="3111818"/>
                      </a:lnTo>
                      <a:close/>
                      <a:moveTo>
                        <a:pt x="1263253" y="3110548"/>
                      </a:moveTo>
                      <a:lnTo>
                        <a:pt x="1263332" y="3111183"/>
                      </a:lnTo>
                      <a:lnTo>
                        <a:pt x="1263332" y="3111818"/>
                      </a:lnTo>
                      <a:lnTo>
                        <a:pt x="1263253" y="3110548"/>
                      </a:lnTo>
                      <a:close/>
                      <a:moveTo>
                        <a:pt x="1892592" y="3107220"/>
                      </a:moveTo>
                      <a:lnTo>
                        <a:pt x="1892592" y="3210034"/>
                      </a:lnTo>
                      <a:lnTo>
                        <a:pt x="1913877" y="3210983"/>
                      </a:lnTo>
                      <a:lnTo>
                        <a:pt x="1935480" y="3210983"/>
                      </a:lnTo>
                      <a:lnTo>
                        <a:pt x="1965343" y="3210667"/>
                      </a:lnTo>
                      <a:lnTo>
                        <a:pt x="1965343" y="3107537"/>
                      </a:lnTo>
                      <a:lnTo>
                        <a:pt x="1935480" y="3107853"/>
                      </a:lnTo>
                      <a:lnTo>
                        <a:pt x="1913877" y="3107853"/>
                      </a:lnTo>
                      <a:lnTo>
                        <a:pt x="1892592" y="3107220"/>
                      </a:lnTo>
                      <a:close/>
                      <a:moveTo>
                        <a:pt x="200819" y="3107046"/>
                      </a:moveTo>
                      <a:lnTo>
                        <a:pt x="200378" y="3110133"/>
                      </a:lnTo>
                      <a:lnTo>
                        <a:pt x="200025" y="3115072"/>
                      </a:lnTo>
                      <a:lnTo>
                        <a:pt x="200025" y="3110751"/>
                      </a:lnTo>
                      <a:lnTo>
                        <a:pt x="200819" y="3107046"/>
                      </a:lnTo>
                      <a:close/>
                      <a:moveTo>
                        <a:pt x="2489519" y="3103562"/>
                      </a:moveTo>
                      <a:lnTo>
                        <a:pt x="2490471" y="3109906"/>
                      </a:lnTo>
                      <a:lnTo>
                        <a:pt x="2490788" y="3116568"/>
                      </a:lnTo>
                      <a:lnTo>
                        <a:pt x="2490788" y="3252652"/>
                      </a:lnTo>
                      <a:lnTo>
                        <a:pt x="2490471" y="3252969"/>
                      </a:lnTo>
                      <a:lnTo>
                        <a:pt x="2489836" y="3260899"/>
                      </a:lnTo>
                      <a:lnTo>
                        <a:pt x="2489519" y="3265657"/>
                      </a:lnTo>
                      <a:lnTo>
                        <a:pt x="2488250" y="3270733"/>
                      </a:lnTo>
                      <a:lnTo>
                        <a:pt x="2487298" y="3275491"/>
                      </a:lnTo>
                      <a:lnTo>
                        <a:pt x="2485711" y="3280566"/>
                      </a:lnTo>
                      <a:lnTo>
                        <a:pt x="2483490" y="3285325"/>
                      </a:lnTo>
                      <a:lnTo>
                        <a:pt x="2481269" y="3290083"/>
                      </a:lnTo>
                      <a:lnTo>
                        <a:pt x="2479048" y="3294841"/>
                      </a:lnTo>
                      <a:lnTo>
                        <a:pt x="2475874" y="3299599"/>
                      </a:lnTo>
                      <a:lnTo>
                        <a:pt x="2472701" y="3304357"/>
                      </a:lnTo>
                      <a:lnTo>
                        <a:pt x="2469528" y="3309115"/>
                      </a:lnTo>
                      <a:lnTo>
                        <a:pt x="2465403" y="3313874"/>
                      </a:lnTo>
                      <a:lnTo>
                        <a:pt x="2461595" y="3317997"/>
                      </a:lnTo>
                      <a:lnTo>
                        <a:pt x="2453028" y="3327196"/>
                      </a:lnTo>
                      <a:lnTo>
                        <a:pt x="2443191" y="3335761"/>
                      </a:lnTo>
                      <a:lnTo>
                        <a:pt x="2432086" y="3344643"/>
                      </a:lnTo>
                      <a:lnTo>
                        <a:pt x="2419710" y="3352891"/>
                      </a:lnTo>
                      <a:lnTo>
                        <a:pt x="2406701" y="3360504"/>
                      </a:lnTo>
                      <a:lnTo>
                        <a:pt x="2393056" y="3368434"/>
                      </a:lnTo>
                      <a:lnTo>
                        <a:pt x="2378143" y="3376047"/>
                      </a:lnTo>
                      <a:lnTo>
                        <a:pt x="2362277" y="3383660"/>
                      </a:lnTo>
                      <a:lnTo>
                        <a:pt x="2345777" y="3390322"/>
                      </a:lnTo>
                      <a:lnTo>
                        <a:pt x="2328325" y="3396983"/>
                      </a:lnTo>
                      <a:lnTo>
                        <a:pt x="2309921" y="3403327"/>
                      </a:lnTo>
                      <a:lnTo>
                        <a:pt x="2290882" y="3409671"/>
                      </a:lnTo>
                      <a:lnTo>
                        <a:pt x="2270892" y="3415064"/>
                      </a:lnTo>
                      <a:lnTo>
                        <a:pt x="2250267" y="3420139"/>
                      </a:lnTo>
                      <a:lnTo>
                        <a:pt x="2229324" y="3425215"/>
                      </a:lnTo>
                      <a:lnTo>
                        <a:pt x="2207430" y="3429973"/>
                      </a:lnTo>
                      <a:lnTo>
                        <a:pt x="2184901" y="3434414"/>
                      </a:lnTo>
                      <a:lnTo>
                        <a:pt x="2162054" y="3437903"/>
                      </a:lnTo>
                      <a:lnTo>
                        <a:pt x="2138256" y="3441393"/>
                      </a:lnTo>
                      <a:lnTo>
                        <a:pt x="2113823" y="3444565"/>
                      </a:lnTo>
                      <a:lnTo>
                        <a:pt x="2089390" y="3447102"/>
                      </a:lnTo>
                      <a:lnTo>
                        <a:pt x="2064323" y="3449006"/>
                      </a:lnTo>
                      <a:lnTo>
                        <a:pt x="2038621" y="3450909"/>
                      </a:lnTo>
                      <a:lnTo>
                        <a:pt x="2012601" y="3452178"/>
                      </a:lnTo>
                      <a:lnTo>
                        <a:pt x="1986582" y="3452812"/>
                      </a:lnTo>
                      <a:lnTo>
                        <a:pt x="1959928" y="3452812"/>
                      </a:lnTo>
                      <a:lnTo>
                        <a:pt x="1932639" y="3452812"/>
                      </a:lnTo>
                      <a:lnTo>
                        <a:pt x="1905350" y="3452178"/>
                      </a:lnTo>
                      <a:lnTo>
                        <a:pt x="1879014" y="3450592"/>
                      </a:lnTo>
                      <a:lnTo>
                        <a:pt x="1852994" y="3449006"/>
                      </a:lnTo>
                      <a:lnTo>
                        <a:pt x="1827292" y="3446468"/>
                      </a:lnTo>
                      <a:lnTo>
                        <a:pt x="1802224" y="3443930"/>
                      </a:lnTo>
                      <a:lnTo>
                        <a:pt x="1777157" y="3441075"/>
                      </a:lnTo>
                      <a:lnTo>
                        <a:pt x="1753359" y="3437269"/>
                      </a:lnTo>
                      <a:lnTo>
                        <a:pt x="1729560" y="3433145"/>
                      </a:lnTo>
                      <a:lnTo>
                        <a:pt x="1706714" y="3428704"/>
                      </a:lnTo>
                      <a:lnTo>
                        <a:pt x="1684502" y="3424263"/>
                      </a:lnTo>
                      <a:lnTo>
                        <a:pt x="1662925" y="3418871"/>
                      </a:lnTo>
                      <a:lnTo>
                        <a:pt x="1641983" y="3413478"/>
                      </a:lnTo>
                      <a:lnTo>
                        <a:pt x="1622309" y="3407134"/>
                      </a:lnTo>
                      <a:lnTo>
                        <a:pt x="1602953" y="3400790"/>
                      </a:lnTo>
                      <a:lnTo>
                        <a:pt x="1584549" y="3394445"/>
                      </a:lnTo>
                      <a:lnTo>
                        <a:pt x="1566780" y="3387467"/>
                      </a:lnTo>
                      <a:lnTo>
                        <a:pt x="1550280" y="3380488"/>
                      </a:lnTo>
                      <a:lnTo>
                        <a:pt x="1534414" y="3372558"/>
                      </a:lnTo>
                      <a:lnTo>
                        <a:pt x="1519501" y="3364945"/>
                      </a:lnTo>
                      <a:lnTo>
                        <a:pt x="1505539" y="3356697"/>
                      </a:lnTo>
                      <a:lnTo>
                        <a:pt x="1493164" y="3348450"/>
                      </a:lnTo>
                      <a:lnTo>
                        <a:pt x="1481106" y="3339885"/>
                      </a:lnTo>
                      <a:lnTo>
                        <a:pt x="1470635" y="3330686"/>
                      </a:lnTo>
                      <a:lnTo>
                        <a:pt x="1465875" y="3326245"/>
                      </a:lnTo>
                      <a:lnTo>
                        <a:pt x="1461116" y="3321487"/>
                      </a:lnTo>
                      <a:lnTo>
                        <a:pt x="1456673" y="3317363"/>
                      </a:lnTo>
                      <a:lnTo>
                        <a:pt x="1452866" y="3312605"/>
                      </a:lnTo>
                      <a:lnTo>
                        <a:pt x="1449375" y="3307847"/>
                      </a:lnTo>
                      <a:lnTo>
                        <a:pt x="1445885" y="3303088"/>
                      </a:lnTo>
                      <a:lnTo>
                        <a:pt x="1442712" y="3298013"/>
                      </a:lnTo>
                      <a:lnTo>
                        <a:pt x="1439856" y="3293255"/>
                      </a:lnTo>
                      <a:lnTo>
                        <a:pt x="1437000" y="3288497"/>
                      </a:lnTo>
                      <a:lnTo>
                        <a:pt x="1435096" y="3283421"/>
                      </a:lnTo>
                      <a:lnTo>
                        <a:pt x="1433192" y="3278346"/>
                      </a:lnTo>
                      <a:lnTo>
                        <a:pt x="1431606" y="3273588"/>
                      </a:lnTo>
                      <a:lnTo>
                        <a:pt x="1430337" y="3268512"/>
                      </a:lnTo>
                      <a:lnTo>
                        <a:pt x="1429702" y="3263437"/>
                      </a:lnTo>
                      <a:lnTo>
                        <a:pt x="1429385" y="3258044"/>
                      </a:lnTo>
                      <a:lnTo>
                        <a:pt x="1428750" y="3252969"/>
                      </a:lnTo>
                      <a:lnTo>
                        <a:pt x="1428750" y="3155268"/>
                      </a:lnTo>
                      <a:lnTo>
                        <a:pt x="1438269" y="3162881"/>
                      </a:lnTo>
                      <a:lnTo>
                        <a:pt x="1449058" y="3170177"/>
                      </a:lnTo>
                      <a:lnTo>
                        <a:pt x="1459846" y="3177473"/>
                      </a:lnTo>
                      <a:lnTo>
                        <a:pt x="1471270" y="3184134"/>
                      </a:lnTo>
                      <a:lnTo>
                        <a:pt x="1483645" y="3190795"/>
                      </a:lnTo>
                      <a:lnTo>
                        <a:pt x="1496337" y="3197140"/>
                      </a:lnTo>
                      <a:lnTo>
                        <a:pt x="1509347" y="3203484"/>
                      </a:lnTo>
                      <a:lnTo>
                        <a:pt x="1522674" y="3209194"/>
                      </a:lnTo>
                      <a:lnTo>
                        <a:pt x="1536953" y="3215221"/>
                      </a:lnTo>
                      <a:lnTo>
                        <a:pt x="1550915" y="3220613"/>
                      </a:lnTo>
                      <a:lnTo>
                        <a:pt x="1566145" y="3226006"/>
                      </a:lnTo>
                      <a:lnTo>
                        <a:pt x="1581376" y="3231081"/>
                      </a:lnTo>
                      <a:lnTo>
                        <a:pt x="1597242" y="3235839"/>
                      </a:lnTo>
                      <a:lnTo>
                        <a:pt x="1612790" y="3240598"/>
                      </a:lnTo>
                      <a:lnTo>
                        <a:pt x="1628973" y="3244721"/>
                      </a:lnTo>
                      <a:lnTo>
                        <a:pt x="1646108" y="3248845"/>
                      </a:lnTo>
                      <a:lnTo>
                        <a:pt x="1662608" y="3252652"/>
                      </a:lnTo>
                      <a:lnTo>
                        <a:pt x="1680060" y="3256141"/>
                      </a:lnTo>
                      <a:lnTo>
                        <a:pt x="1697195" y="3259313"/>
                      </a:lnTo>
                      <a:lnTo>
                        <a:pt x="1714964" y="3262485"/>
                      </a:lnTo>
                      <a:lnTo>
                        <a:pt x="1732733" y="3265657"/>
                      </a:lnTo>
                      <a:lnTo>
                        <a:pt x="1750820" y="3268195"/>
                      </a:lnTo>
                      <a:lnTo>
                        <a:pt x="1768907" y="3270416"/>
                      </a:lnTo>
                      <a:lnTo>
                        <a:pt x="1786993" y="3272636"/>
                      </a:lnTo>
                      <a:lnTo>
                        <a:pt x="1805715" y="3274857"/>
                      </a:lnTo>
                      <a:lnTo>
                        <a:pt x="1824119" y="3276443"/>
                      </a:lnTo>
                      <a:lnTo>
                        <a:pt x="1842840" y="3277394"/>
                      </a:lnTo>
                      <a:lnTo>
                        <a:pt x="1861561" y="3278663"/>
                      </a:lnTo>
                      <a:lnTo>
                        <a:pt x="1880283" y="3279615"/>
                      </a:lnTo>
                      <a:lnTo>
                        <a:pt x="1898687" y="3280249"/>
                      </a:lnTo>
                      <a:lnTo>
                        <a:pt x="1917725" y="3280566"/>
                      </a:lnTo>
                      <a:lnTo>
                        <a:pt x="1936129" y="3280566"/>
                      </a:lnTo>
                      <a:lnTo>
                        <a:pt x="1958658" y="3280566"/>
                      </a:lnTo>
                      <a:lnTo>
                        <a:pt x="1981187" y="3280249"/>
                      </a:lnTo>
                      <a:lnTo>
                        <a:pt x="2003399" y="3278980"/>
                      </a:lnTo>
                      <a:lnTo>
                        <a:pt x="2025928" y="3278029"/>
                      </a:lnTo>
                      <a:lnTo>
                        <a:pt x="2048140" y="3276443"/>
                      </a:lnTo>
                      <a:lnTo>
                        <a:pt x="2070034" y="3274222"/>
                      </a:lnTo>
                      <a:lnTo>
                        <a:pt x="2092246" y="3272002"/>
                      </a:lnTo>
                      <a:lnTo>
                        <a:pt x="2114458" y="3269464"/>
                      </a:lnTo>
                      <a:lnTo>
                        <a:pt x="2135718" y="3266609"/>
                      </a:lnTo>
                      <a:lnTo>
                        <a:pt x="2157295" y="3263437"/>
                      </a:lnTo>
                      <a:lnTo>
                        <a:pt x="2178237" y="3259313"/>
                      </a:lnTo>
                      <a:lnTo>
                        <a:pt x="2198545" y="3255507"/>
                      </a:lnTo>
                      <a:lnTo>
                        <a:pt x="2219170" y="3251066"/>
                      </a:lnTo>
                      <a:lnTo>
                        <a:pt x="2239161" y="3246307"/>
                      </a:lnTo>
                      <a:lnTo>
                        <a:pt x="2258517" y="3241232"/>
                      </a:lnTo>
                      <a:lnTo>
                        <a:pt x="2277555" y="3235839"/>
                      </a:lnTo>
                      <a:lnTo>
                        <a:pt x="2295959" y="3230130"/>
                      </a:lnTo>
                      <a:lnTo>
                        <a:pt x="2314046" y="3223785"/>
                      </a:lnTo>
                      <a:lnTo>
                        <a:pt x="2331498" y="3217441"/>
                      </a:lnTo>
                      <a:lnTo>
                        <a:pt x="2348316" y="3210780"/>
                      </a:lnTo>
                      <a:lnTo>
                        <a:pt x="2364498" y="3203801"/>
                      </a:lnTo>
                      <a:lnTo>
                        <a:pt x="2380047" y="3196188"/>
                      </a:lnTo>
                      <a:lnTo>
                        <a:pt x="2394643" y="3188575"/>
                      </a:lnTo>
                      <a:lnTo>
                        <a:pt x="2408605" y="3180645"/>
                      </a:lnTo>
                      <a:lnTo>
                        <a:pt x="2422249" y="3171763"/>
                      </a:lnTo>
                      <a:lnTo>
                        <a:pt x="2434307" y="3163198"/>
                      </a:lnTo>
                      <a:lnTo>
                        <a:pt x="2445730" y="3153999"/>
                      </a:lnTo>
                      <a:lnTo>
                        <a:pt x="2456518" y="3144800"/>
                      </a:lnTo>
                      <a:lnTo>
                        <a:pt x="2466355" y="3134966"/>
                      </a:lnTo>
                      <a:lnTo>
                        <a:pt x="2471115" y="3129574"/>
                      </a:lnTo>
                      <a:lnTo>
                        <a:pt x="2474922" y="3124498"/>
                      </a:lnTo>
                      <a:lnTo>
                        <a:pt x="2479365" y="3119423"/>
                      </a:lnTo>
                      <a:lnTo>
                        <a:pt x="2482855" y="3114347"/>
                      </a:lnTo>
                      <a:lnTo>
                        <a:pt x="2486346" y="3108955"/>
                      </a:lnTo>
                      <a:lnTo>
                        <a:pt x="2489519" y="3103562"/>
                      </a:lnTo>
                      <a:close/>
                      <a:moveTo>
                        <a:pt x="201789" y="3100564"/>
                      </a:moveTo>
                      <a:lnTo>
                        <a:pt x="201084" y="3105812"/>
                      </a:lnTo>
                      <a:lnTo>
                        <a:pt x="200819" y="3107046"/>
                      </a:lnTo>
                      <a:lnTo>
                        <a:pt x="201084" y="3105194"/>
                      </a:lnTo>
                      <a:lnTo>
                        <a:pt x="201789" y="3100564"/>
                      </a:lnTo>
                      <a:close/>
                      <a:moveTo>
                        <a:pt x="1260475" y="3095625"/>
                      </a:moveTo>
                      <a:lnTo>
                        <a:pt x="1262062" y="3101340"/>
                      </a:lnTo>
                      <a:lnTo>
                        <a:pt x="1263015" y="3106738"/>
                      </a:lnTo>
                      <a:lnTo>
                        <a:pt x="1263253" y="3110548"/>
                      </a:lnTo>
                      <a:lnTo>
                        <a:pt x="1262698" y="3106103"/>
                      </a:lnTo>
                      <a:lnTo>
                        <a:pt x="1261745" y="3100705"/>
                      </a:lnTo>
                      <a:lnTo>
                        <a:pt x="1260475" y="3095625"/>
                      </a:lnTo>
                      <a:close/>
                      <a:moveTo>
                        <a:pt x="1746773" y="3094566"/>
                      </a:moveTo>
                      <a:lnTo>
                        <a:pt x="1746773" y="3198013"/>
                      </a:lnTo>
                      <a:lnTo>
                        <a:pt x="1764563" y="3200227"/>
                      </a:lnTo>
                      <a:lnTo>
                        <a:pt x="1782671" y="3202758"/>
                      </a:lnTo>
                      <a:lnTo>
                        <a:pt x="1800780" y="3204656"/>
                      </a:lnTo>
                      <a:lnTo>
                        <a:pt x="1819841" y="3206238"/>
                      </a:lnTo>
                      <a:lnTo>
                        <a:pt x="1819841" y="3102791"/>
                      </a:lnTo>
                      <a:lnTo>
                        <a:pt x="1800780" y="3101210"/>
                      </a:lnTo>
                      <a:lnTo>
                        <a:pt x="1782671" y="3099312"/>
                      </a:lnTo>
                      <a:lnTo>
                        <a:pt x="1764563" y="3097097"/>
                      </a:lnTo>
                      <a:lnTo>
                        <a:pt x="1746773" y="3094566"/>
                      </a:lnTo>
                      <a:close/>
                      <a:moveTo>
                        <a:pt x="1600953" y="3061666"/>
                      </a:moveTo>
                      <a:lnTo>
                        <a:pt x="1600953" y="3166378"/>
                      </a:lnTo>
                      <a:lnTo>
                        <a:pt x="1618744" y="3171756"/>
                      </a:lnTo>
                      <a:lnTo>
                        <a:pt x="1636217" y="3176501"/>
                      </a:lnTo>
                      <a:lnTo>
                        <a:pt x="1654960" y="3180930"/>
                      </a:lnTo>
                      <a:lnTo>
                        <a:pt x="1673704" y="3185042"/>
                      </a:lnTo>
                      <a:lnTo>
                        <a:pt x="1673704" y="3080963"/>
                      </a:lnTo>
                      <a:lnTo>
                        <a:pt x="1654960" y="3076534"/>
                      </a:lnTo>
                      <a:lnTo>
                        <a:pt x="1636217" y="3071789"/>
                      </a:lnTo>
                      <a:lnTo>
                        <a:pt x="1618108" y="3066728"/>
                      </a:lnTo>
                      <a:lnTo>
                        <a:pt x="1600953" y="3061666"/>
                      </a:lnTo>
                      <a:close/>
                      <a:moveTo>
                        <a:pt x="3151360" y="3046095"/>
                      </a:moveTo>
                      <a:lnTo>
                        <a:pt x="3151360" y="3160713"/>
                      </a:lnTo>
                      <a:lnTo>
                        <a:pt x="3174848" y="3161665"/>
                      </a:lnTo>
                      <a:lnTo>
                        <a:pt x="3198972" y="3161665"/>
                      </a:lnTo>
                      <a:lnTo>
                        <a:pt x="3231983" y="3161348"/>
                      </a:lnTo>
                      <a:lnTo>
                        <a:pt x="3231983" y="3046413"/>
                      </a:lnTo>
                      <a:lnTo>
                        <a:pt x="3198972" y="3046730"/>
                      </a:lnTo>
                      <a:lnTo>
                        <a:pt x="3174848" y="3046413"/>
                      </a:lnTo>
                      <a:lnTo>
                        <a:pt x="3151360" y="3046095"/>
                      </a:lnTo>
                      <a:close/>
                      <a:moveTo>
                        <a:pt x="3815080" y="3040062"/>
                      </a:moveTo>
                      <a:lnTo>
                        <a:pt x="3816033" y="3047365"/>
                      </a:lnTo>
                      <a:lnTo>
                        <a:pt x="3816350" y="3054985"/>
                      </a:lnTo>
                      <a:lnTo>
                        <a:pt x="3816350" y="3206115"/>
                      </a:lnTo>
                      <a:lnTo>
                        <a:pt x="3816033" y="3206432"/>
                      </a:lnTo>
                      <a:lnTo>
                        <a:pt x="3815398" y="3214687"/>
                      </a:lnTo>
                      <a:lnTo>
                        <a:pt x="3814763" y="3220720"/>
                      </a:lnTo>
                      <a:lnTo>
                        <a:pt x="3813493" y="3226117"/>
                      </a:lnTo>
                      <a:lnTo>
                        <a:pt x="3811906" y="3231197"/>
                      </a:lnTo>
                      <a:lnTo>
                        <a:pt x="3810319" y="3236912"/>
                      </a:lnTo>
                      <a:lnTo>
                        <a:pt x="3808097" y="3242310"/>
                      </a:lnTo>
                      <a:lnTo>
                        <a:pt x="3805558" y="3248025"/>
                      </a:lnTo>
                      <a:lnTo>
                        <a:pt x="3803019" y="3253105"/>
                      </a:lnTo>
                      <a:lnTo>
                        <a:pt x="3799844" y="3258185"/>
                      </a:lnTo>
                      <a:lnTo>
                        <a:pt x="3796036" y="3263583"/>
                      </a:lnTo>
                      <a:lnTo>
                        <a:pt x="3792226" y="3268663"/>
                      </a:lnTo>
                      <a:lnTo>
                        <a:pt x="3788418" y="3274060"/>
                      </a:lnTo>
                      <a:lnTo>
                        <a:pt x="3783974" y="3278823"/>
                      </a:lnTo>
                      <a:lnTo>
                        <a:pt x="3779212" y="3283903"/>
                      </a:lnTo>
                      <a:lnTo>
                        <a:pt x="3774134" y="3288983"/>
                      </a:lnTo>
                      <a:lnTo>
                        <a:pt x="3768420" y="3293745"/>
                      </a:lnTo>
                      <a:lnTo>
                        <a:pt x="3763024" y="3298508"/>
                      </a:lnTo>
                      <a:lnTo>
                        <a:pt x="3750963" y="3307715"/>
                      </a:lnTo>
                      <a:lnTo>
                        <a:pt x="3737314" y="3317240"/>
                      </a:lnTo>
                      <a:lnTo>
                        <a:pt x="3722713" y="3326448"/>
                      </a:lnTo>
                      <a:lnTo>
                        <a:pt x="3707477" y="3335020"/>
                      </a:lnTo>
                      <a:lnTo>
                        <a:pt x="3690971" y="3343275"/>
                      </a:lnTo>
                      <a:lnTo>
                        <a:pt x="3673513" y="3351213"/>
                      </a:lnTo>
                      <a:lnTo>
                        <a:pt x="3655103" y="3359150"/>
                      </a:lnTo>
                      <a:lnTo>
                        <a:pt x="3635424" y="3366770"/>
                      </a:lnTo>
                      <a:lnTo>
                        <a:pt x="3615109" y="3373755"/>
                      </a:lnTo>
                      <a:lnTo>
                        <a:pt x="3593842" y="3380423"/>
                      </a:lnTo>
                      <a:lnTo>
                        <a:pt x="3571941" y="3386773"/>
                      </a:lnTo>
                      <a:lnTo>
                        <a:pt x="3549087" y="3392805"/>
                      </a:lnTo>
                      <a:lnTo>
                        <a:pt x="3525281" y="3398203"/>
                      </a:lnTo>
                      <a:lnTo>
                        <a:pt x="3501157" y="3403283"/>
                      </a:lnTo>
                      <a:lnTo>
                        <a:pt x="3476082" y="3408045"/>
                      </a:lnTo>
                      <a:lnTo>
                        <a:pt x="3450371" y="3411855"/>
                      </a:lnTo>
                      <a:lnTo>
                        <a:pt x="3424343" y="3415983"/>
                      </a:lnTo>
                      <a:lnTo>
                        <a:pt x="3397680" y="3419475"/>
                      </a:lnTo>
                      <a:lnTo>
                        <a:pt x="3370065" y="3422333"/>
                      </a:lnTo>
                      <a:lnTo>
                        <a:pt x="3341815" y="3424555"/>
                      </a:lnTo>
                      <a:lnTo>
                        <a:pt x="3313565" y="3426460"/>
                      </a:lnTo>
                      <a:lnTo>
                        <a:pt x="3284680" y="3427730"/>
                      </a:lnTo>
                      <a:lnTo>
                        <a:pt x="3255478" y="3428683"/>
                      </a:lnTo>
                      <a:lnTo>
                        <a:pt x="3225959" y="3429000"/>
                      </a:lnTo>
                      <a:lnTo>
                        <a:pt x="3195487" y="3428683"/>
                      </a:lnTo>
                      <a:lnTo>
                        <a:pt x="3165650" y="3427730"/>
                      </a:lnTo>
                      <a:lnTo>
                        <a:pt x="3136130" y="3426143"/>
                      </a:lnTo>
                      <a:lnTo>
                        <a:pt x="3106928" y="3424238"/>
                      </a:lnTo>
                      <a:lnTo>
                        <a:pt x="3078678" y="3422015"/>
                      </a:lnTo>
                      <a:lnTo>
                        <a:pt x="3050428" y="3418840"/>
                      </a:lnTo>
                      <a:lnTo>
                        <a:pt x="3022813" y="3415030"/>
                      </a:lnTo>
                      <a:lnTo>
                        <a:pt x="2996150" y="3411220"/>
                      </a:lnTo>
                      <a:lnTo>
                        <a:pt x="2970122" y="3406775"/>
                      </a:lnTo>
                      <a:lnTo>
                        <a:pt x="2944729" y="3402013"/>
                      </a:lnTo>
                      <a:lnTo>
                        <a:pt x="2919971" y="3396615"/>
                      </a:lnTo>
                      <a:lnTo>
                        <a:pt x="2895847" y="3390583"/>
                      </a:lnTo>
                      <a:lnTo>
                        <a:pt x="2872994" y="3384868"/>
                      </a:lnTo>
                      <a:lnTo>
                        <a:pt x="2850775" y="3378200"/>
                      </a:lnTo>
                      <a:lnTo>
                        <a:pt x="2829190" y="3370898"/>
                      </a:lnTo>
                      <a:lnTo>
                        <a:pt x="2808876" y="3363595"/>
                      </a:lnTo>
                      <a:lnTo>
                        <a:pt x="2789196" y="3355975"/>
                      </a:lnTo>
                      <a:lnTo>
                        <a:pt x="2770469" y="3347720"/>
                      </a:lnTo>
                      <a:lnTo>
                        <a:pt x="2753328" y="3339465"/>
                      </a:lnTo>
                      <a:lnTo>
                        <a:pt x="2736823" y="3330893"/>
                      </a:lnTo>
                      <a:lnTo>
                        <a:pt x="2721269" y="3321685"/>
                      </a:lnTo>
                      <a:lnTo>
                        <a:pt x="2706986" y="3312160"/>
                      </a:lnTo>
                      <a:lnTo>
                        <a:pt x="2693972" y="3302635"/>
                      </a:lnTo>
                      <a:lnTo>
                        <a:pt x="2688258" y="3297873"/>
                      </a:lnTo>
                      <a:lnTo>
                        <a:pt x="2682227" y="3292793"/>
                      </a:lnTo>
                      <a:lnTo>
                        <a:pt x="2676831" y="3287713"/>
                      </a:lnTo>
                      <a:lnTo>
                        <a:pt x="2671753" y="3282950"/>
                      </a:lnTo>
                      <a:lnTo>
                        <a:pt x="2666991" y="3277870"/>
                      </a:lnTo>
                      <a:lnTo>
                        <a:pt x="2662548" y="3272473"/>
                      </a:lnTo>
                      <a:lnTo>
                        <a:pt x="2658104" y="3267393"/>
                      </a:lnTo>
                      <a:lnTo>
                        <a:pt x="2654612" y="3261995"/>
                      </a:lnTo>
                      <a:lnTo>
                        <a:pt x="2651121" y="3256598"/>
                      </a:lnTo>
                      <a:lnTo>
                        <a:pt x="2647947" y="3251200"/>
                      </a:lnTo>
                      <a:lnTo>
                        <a:pt x="2645090" y="3245485"/>
                      </a:lnTo>
                      <a:lnTo>
                        <a:pt x="2642868" y="3240405"/>
                      </a:lnTo>
                      <a:lnTo>
                        <a:pt x="2640329" y="3234372"/>
                      </a:lnTo>
                      <a:lnTo>
                        <a:pt x="2638742" y="3228975"/>
                      </a:lnTo>
                      <a:lnTo>
                        <a:pt x="2637789" y="3223577"/>
                      </a:lnTo>
                      <a:lnTo>
                        <a:pt x="2636520" y="3217862"/>
                      </a:lnTo>
                      <a:lnTo>
                        <a:pt x="2636202" y="3212147"/>
                      </a:lnTo>
                      <a:lnTo>
                        <a:pt x="2635885" y="3206432"/>
                      </a:lnTo>
                      <a:lnTo>
                        <a:pt x="2635250" y="3206432"/>
                      </a:lnTo>
                      <a:lnTo>
                        <a:pt x="2635250" y="3097530"/>
                      </a:lnTo>
                      <a:lnTo>
                        <a:pt x="2646360" y="3105785"/>
                      </a:lnTo>
                      <a:lnTo>
                        <a:pt x="2657786" y="3114040"/>
                      </a:lnTo>
                      <a:lnTo>
                        <a:pt x="2670166" y="3121977"/>
                      </a:lnTo>
                      <a:lnTo>
                        <a:pt x="2683180" y="3129597"/>
                      </a:lnTo>
                      <a:lnTo>
                        <a:pt x="2696511" y="3136900"/>
                      </a:lnTo>
                      <a:lnTo>
                        <a:pt x="2710160" y="3144202"/>
                      </a:lnTo>
                      <a:lnTo>
                        <a:pt x="2724761" y="3151187"/>
                      </a:lnTo>
                      <a:lnTo>
                        <a:pt x="2740314" y="3157855"/>
                      </a:lnTo>
                      <a:lnTo>
                        <a:pt x="2755550" y="3164205"/>
                      </a:lnTo>
                      <a:lnTo>
                        <a:pt x="2771738" y="3170237"/>
                      </a:lnTo>
                      <a:lnTo>
                        <a:pt x="2788244" y="3176270"/>
                      </a:lnTo>
                      <a:lnTo>
                        <a:pt x="2805384" y="3181985"/>
                      </a:lnTo>
                      <a:lnTo>
                        <a:pt x="2822525" y="3187065"/>
                      </a:lnTo>
                      <a:lnTo>
                        <a:pt x="2840300" y="3192145"/>
                      </a:lnTo>
                      <a:lnTo>
                        <a:pt x="2858393" y="3196907"/>
                      </a:lnTo>
                      <a:lnTo>
                        <a:pt x="2877120" y="3201670"/>
                      </a:lnTo>
                      <a:lnTo>
                        <a:pt x="2895530" y="3205797"/>
                      </a:lnTo>
                      <a:lnTo>
                        <a:pt x="2914892" y="3209925"/>
                      </a:lnTo>
                      <a:lnTo>
                        <a:pt x="2934255" y="3213735"/>
                      </a:lnTo>
                      <a:lnTo>
                        <a:pt x="2953617" y="3217227"/>
                      </a:lnTo>
                      <a:lnTo>
                        <a:pt x="2973614" y="3220402"/>
                      </a:lnTo>
                      <a:lnTo>
                        <a:pt x="2993294" y="3222942"/>
                      </a:lnTo>
                      <a:lnTo>
                        <a:pt x="3013926" y="3225800"/>
                      </a:lnTo>
                      <a:lnTo>
                        <a:pt x="3033923" y="3228340"/>
                      </a:lnTo>
                      <a:lnTo>
                        <a:pt x="3054555" y="3230245"/>
                      </a:lnTo>
                      <a:lnTo>
                        <a:pt x="3074869" y="3232150"/>
                      </a:lnTo>
                      <a:lnTo>
                        <a:pt x="3095819" y="3233737"/>
                      </a:lnTo>
                      <a:lnTo>
                        <a:pt x="3116451" y="3235007"/>
                      </a:lnTo>
                      <a:lnTo>
                        <a:pt x="3137400" y="3235960"/>
                      </a:lnTo>
                      <a:lnTo>
                        <a:pt x="3158032" y="3236595"/>
                      </a:lnTo>
                      <a:lnTo>
                        <a:pt x="3178981" y="3237230"/>
                      </a:lnTo>
                      <a:lnTo>
                        <a:pt x="3199613" y="3237230"/>
                      </a:lnTo>
                      <a:lnTo>
                        <a:pt x="3224372" y="3236912"/>
                      </a:lnTo>
                      <a:lnTo>
                        <a:pt x="3249765" y="3236595"/>
                      </a:lnTo>
                      <a:lnTo>
                        <a:pt x="3274523" y="3235325"/>
                      </a:lnTo>
                      <a:lnTo>
                        <a:pt x="3299282" y="3234055"/>
                      </a:lnTo>
                      <a:lnTo>
                        <a:pt x="3324040" y="3232150"/>
                      </a:lnTo>
                      <a:lnTo>
                        <a:pt x="3348481" y="3230245"/>
                      </a:lnTo>
                      <a:lnTo>
                        <a:pt x="3372922" y="3227387"/>
                      </a:lnTo>
                      <a:lnTo>
                        <a:pt x="3397680" y="3224530"/>
                      </a:lnTo>
                      <a:lnTo>
                        <a:pt x="3421486" y="3221355"/>
                      </a:lnTo>
                      <a:lnTo>
                        <a:pt x="3445292" y="3217545"/>
                      </a:lnTo>
                      <a:lnTo>
                        <a:pt x="3468464" y="3213735"/>
                      </a:lnTo>
                      <a:lnTo>
                        <a:pt x="3491635" y="3208972"/>
                      </a:lnTo>
                      <a:lnTo>
                        <a:pt x="3514171" y="3204210"/>
                      </a:lnTo>
                      <a:lnTo>
                        <a:pt x="3536390" y="3199130"/>
                      </a:lnTo>
                      <a:lnTo>
                        <a:pt x="3557974" y="3193097"/>
                      </a:lnTo>
                      <a:lnTo>
                        <a:pt x="3579241" y="3187065"/>
                      </a:lnTo>
                      <a:lnTo>
                        <a:pt x="3599873" y="3180715"/>
                      </a:lnTo>
                      <a:lnTo>
                        <a:pt x="3619870" y="3174047"/>
                      </a:lnTo>
                      <a:lnTo>
                        <a:pt x="3639233" y="3167062"/>
                      </a:lnTo>
                      <a:lnTo>
                        <a:pt x="3657643" y="3159442"/>
                      </a:lnTo>
                      <a:lnTo>
                        <a:pt x="3676053" y="3151505"/>
                      </a:lnTo>
                      <a:lnTo>
                        <a:pt x="3692876" y="3143250"/>
                      </a:lnTo>
                      <a:lnTo>
                        <a:pt x="3709381" y="3134677"/>
                      </a:lnTo>
                      <a:lnTo>
                        <a:pt x="3724935" y="3125470"/>
                      </a:lnTo>
                      <a:lnTo>
                        <a:pt x="3739853" y="3116262"/>
                      </a:lnTo>
                      <a:lnTo>
                        <a:pt x="3753502" y="3106420"/>
                      </a:lnTo>
                      <a:lnTo>
                        <a:pt x="3766198" y="3096577"/>
                      </a:lnTo>
                      <a:lnTo>
                        <a:pt x="3772547" y="3090862"/>
                      </a:lnTo>
                      <a:lnTo>
                        <a:pt x="3777943" y="3085782"/>
                      </a:lnTo>
                      <a:lnTo>
                        <a:pt x="3783656" y="3080385"/>
                      </a:lnTo>
                      <a:lnTo>
                        <a:pt x="3789052" y="3074670"/>
                      </a:lnTo>
                      <a:lnTo>
                        <a:pt x="3793814" y="3069272"/>
                      </a:lnTo>
                      <a:lnTo>
                        <a:pt x="3798575" y="3063557"/>
                      </a:lnTo>
                      <a:lnTo>
                        <a:pt x="3803336" y="3057842"/>
                      </a:lnTo>
                      <a:lnTo>
                        <a:pt x="3807145" y="3051810"/>
                      </a:lnTo>
                      <a:lnTo>
                        <a:pt x="3811271" y="3045777"/>
                      </a:lnTo>
                      <a:lnTo>
                        <a:pt x="3815080" y="3040062"/>
                      </a:lnTo>
                      <a:close/>
                      <a:moveTo>
                        <a:pt x="2989478" y="3031808"/>
                      </a:moveTo>
                      <a:lnTo>
                        <a:pt x="2989478" y="3147378"/>
                      </a:lnTo>
                      <a:lnTo>
                        <a:pt x="3009158" y="3149918"/>
                      </a:lnTo>
                      <a:lnTo>
                        <a:pt x="3029472" y="3152140"/>
                      </a:lnTo>
                      <a:lnTo>
                        <a:pt x="3049469" y="3154363"/>
                      </a:lnTo>
                      <a:lnTo>
                        <a:pt x="3070419" y="3155950"/>
                      </a:lnTo>
                      <a:lnTo>
                        <a:pt x="3070419" y="3041333"/>
                      </a:lnTo>
                      <a:lnTo>
                        <a:pt x="3049469" y="3039428"/>
                      </a:lnTo>
                      <a:lnTo>
                        <a:pt x="3029472" y="3036888"/>
                      </a:lnTo>
                      <a:lnTo>
                        <a:pt x="3009158" y="3034665"/>
                      </a:lnTo>
                      <a:lnTo>
                        <a:pt x="2989478" y="3031808"/>
                      </a:lnTo>
                      <a:close/>
                      <a:moveTo>
                        <a:pt x="2402802" y="3022755"/>
                      </a:moveTo>
                      <a:lnTo>
                        <a:pt x="2397719" y="3026235"/>
                      </a:lnTo>
                      <a:lnTo>
                        <a:pt x="2391365" y="3029398"/>
                      </a:lnTo>
                      <a:lnTo>
                        <a:pt x="2383740" y="3032878"/>
                      </a:lnTo>
                      <a:lnTo>
                        <a:pt x="2376433" y="3036042"/>
                      </a:lnTo>
                      <a:lnTo>
                        <a:pt x="2360867" y="3042369"/>
                      </a:lnTo>
                      <a:lnTo>
                        <a:pt x="2347841" y="3047114"/>
                      </a:lnTo>
                      <a:lnTo>
                        <a:pt x="2347841" y="3137274"/>
                      </a:lnTo>
                      <a:lnTo>
                        <a:pt x="2355784" y="3133794"/>
                      </a:lnTo>
                      <a:lnTo>
                        <a:pt x="2363408" y="3129681"/>
                      </a:lnTo>
                      <a:lnTo>
                        <a:pt x="2371033" y="3125252"/>
                      </a:lnTo>
                      <a:lnTo>
                        <a:pt x="2378340" y="3120507"/>
                      </a:lnTo>
                      <a:lnTo>
                        <a:pt x="2385329" y="3115762"/>
                      </a:lnTo>
                      <a:lnTo>
                        <a:pt x="2391683" y="3111017"/>
                      </a:lnTo>
                      <a:lnTo>
                        <a:pt x="2397719" y="3106271"/>
                      </a:lnTo>
                      <a:lnTo>
                        <a:pt x="2402802" y="3101526"/>
                      </a:lnTo>
                      <a:lnTo>
                        <a:pt x="2402802" y="3022755"/>
                      </a:lnTo>
                      <a:close/>
                      <a:moveTo>
                        <a:pt x="698500" y="3017837"/>
                      </a:moveTo>
                      <a:lnTo>
                        <a:pt x="698500" y="3086100"/>
                      </a:lnTo>
                      <a:lnTo>
                        <a:pt x="684586" y="3083595"/>
                      </a:lnTo>
                      <a:lnTo>
                        <a:pt x="667825" y="3079838"/>
                      </a:lnTo>
                      <a:lnTo>
                        <a:pt x="659920" y="3077959"/>
                      </a:lnTo>
                      <a:lnTo>
                        <a:pt x="652962" y="3076393"/>
                      </a:lnTo>
                      <a:lnTo>
                        <a:pt x="646321" y="3074201"/>
                      </a:lnTo>
                      <a:lnTo>
                        <a:pt x="640313" y="3071696"/>
                      </a:lnTo>
                      <a:lnTo>
                        <a:pt x="634305" y="3069191"/>
                      </a:lnTo>
                      <a:lnTo>
                        <a:pt x="629245" y="3065433"/>
                      </a:lnTo>
                      <a:lnTo>
                        <a:pt x="626082" y="3063555"/>
                      </a:lnTo>
                      <a:lnTo>
                        <a:pt x="623869" y="3061363"/>
                      </a:lnTo>
                      <a:lnTo>
                        <a:pt x="622288" y="3058545"/>
                      </a:lnTo>
                      <a:lnTo>
                        <a:pt x="620706" y="3056353"/>
                      </a:lnTo>
                      <a:lnTo>
                        <a:pt x="619441" y="3053534"/>
                      </a:lnTo>
                      <a:lnTo>
                        <a:pt x="619125" y="3051029"/>
                      </a:lnTo>
                      <a:lnTo>
                        <a:pt x="619125" y="3048524"/>
                      </a:lnTo>
                      <a:lnTo>
                        <a:pt x="619441" y="3046019"/>
                      </a:lnTo>
                      <a:lnTo>
                        <a:pt x="620390" y="3043514"/>
                      </a:lnTo>
                      <a:lnTo>
                        <a:pt x="621971" y="3041009"/>
                      </a:lnTo>
                      <a:lnTo>
                        <a:pt x="623553" y="3038817"/>
                      </a:lnTo>
                      <a:lnTo>
                        <a:pt x="625766" y="3036312"/>
                      </a:lnTo>
                      <a:lnTo>
                        <a:pt x="628296" y="3034433"/>
                      </a:lnTo>
                      <a:lnTo>
                        <a:pt x="631142" y="3032555"/>
                      </a:lnTo>
                      <a:lnTo>
                        <a:pt x="634937" y="3030676"/>
                      </a:lnTo>
                      <a:lnTo>
                        <a:pt x="638732" y="3029110"/>
                      </a:lnTo>
                      <a:lnTo>
                        <a:pt x="645057" y="3026605"/>
                      </a:lnTo>
                      <a:lnTo>
                        <a:pt x="651697" y="3024726"/>
                      </a:lnTo>
                      <a:lnTo>
                        <a:pt x="658655" y="3023161"/>
                      </a:lnTo>
                      <a:lnTo>
                        <a:pt x="666244" y="3021595"/>
                      </a:lnTo>
                      <a:lnTo>
                        <a:pt x="674150" y="3020342"/>
                      </a:lnTo>
                      <a:lnTo>
                        <a:pt x="682056" y="3019403"/>
                      </a:lnTo>
                      <a:lnTo>
                        <a:pt x="698500" y="3017837"/>
                      </a:lnTo>
                      <a:close/>
                      <a:moveTo>
                        <a:pt x="2827597" y="2994977"/>
                      </a:moveTo>
                      <a:lnTo>
                        <a:pt x="2827597" y="3112135"/>
                      </a:lnTo>
                      <a:lnTo>
                        <a:pt x="2846959" y="3117850"/>
                      </a:lnTo>
                      <a:lnTo>
                        <a:pt x="2866956" y="3123248"/>
                      </a:lnTo>
                      <a:lnTo>
                        <a:pt x="2887588" y="3128010"/>
                      </a:lnTo>
                      <a:lnTo>
                        <a:pt x="2908220" y="3132773"/>
                      </a:lnTo>
                      <a:lnTo>
                        <a:pt x="2908220" y="3016885"/>
                      </a:lnTo>
                      <a:lnTo>
                        <a:pt x="2887588" y="3011805"/>
                      </a:lnTo>
                      <a:lnTo>
                        <a:pt x="2866956" y="3006725"/>
                      </a:lnTo>
                      <a:lnTo>
                        <a:pt x="2846959" y="3001010"/>
                      </a:lnTo>
                      <a:lnTo>
                        <a:pt x="2827597" y="2994977"/>
                      </a:lnTo>
                      <a:close/>
                      <a:moveTo>
                        <a:pt x="1455133" y="2986375"/>
                      </a:moveTo>
                      <a:lnTo>
                        <a:pt x="1455133" y="3092352"/>
                      </a:lnTo>
                      <a:lnTo>
                        <a:pt x="1457675" y="3094883"/>
                      </a:lnTo>
                      <a:lnTo>
                        <a:pt x="1460216" y="3097730"/>
                      </a:lnTo>
                      <a:lnTo>
                        <a:pt x="1466888" y="3103741"/>
                      </a:lnTo>
                      <a:lnTo>
                        <a:pt x="1475466" y="3110068"/>
                      </a:lnTo>
                      <a:lnTo>
                        <a:pt x="1484679" y="3116078"/>
                      </a:lnTo>
                      <a:lnTo>
                        <a:pt x="1495162" y="3122405"/>
                      </a:lnTo>
                      <a:lnTo>
                        <a:pt x="1505964" y="3128732"/>
                      </a:lnTo>
                      <a:lnTo>
                        <a:pt x="1517083" y="3134743"/>
                      </a:lnTo>
                      <a:lnTo>
                        <a:pt x="1528202" y="3139804"/>
                      </a:lnTo>
                      <a:lnTo>
                        <a:pt x="1528202" y="3033195"/>
                      </a:lnTo>
                      <a:lnTo>
                        <a:pt x="1517083" y="3027817"/>
                      </a:lnTo>
                      <a:lnTo>
                        <a:pt x="1506917" y="3022122"/>
                      </a:lnTo>
                      <a:lnTo>
                        <a:pt x="1497068" y="3016428"/>
                      </a:lnTo>
                      <a:lnTo>
                        <a:pt x="1487538" y="3010734"/>
                      </a:lnTo>
                      <a:lnTo>
                        <a:pt x="1478960" y="3005039"/>
                      </a:lnTo>
                      <a:lnTo>
                        <a:pt x="1470700" y="2998712"/>
                      </a:lnTo>
                      <a:lnTo>
                        <a:pt x="1462758" y="2992702"/>
                      </a:lnTo>
                      <a:lnTo>
                        <a:pt x="1455133" y="2986375"/>
                      </a:lnTo>
                      <a:close/>
                      <a:moveTo>
                        <a:pt x="711352" y="2965750"/>
                      </a:moveTo>
                      <a:lnTo>
                        <a:pt x="709129" y="2966067"/>
                      </a:lnTo>
                      <a:lnTo>
                        <a:pt x="706270" y="2966384"/>
                      </a:lnTo>
                      <a:lnTo>
                        <a:pt x="704047" y="2966702"/>
                      </a:lnTo>
                      <a:lnTo>
                        <a:pt x="701824" y="2967653"/>
                      </a:lnTo>
                      <a:lnTo>
                        <a:pt x="700236" y="2968288"/>
                      </a:lnTo>
                      <a:lnTo>
                        <a:pt x="699283" y="2969556"/>
                      </a:lnTo>
                      <a:lnTo>
                        <a:pt x="698330" y="2970191"/>
                      </a:lnTo>
                      <a:lnTo>
                        <a:pt x="698012" y="2971459"/>
                      </a:lnTo>
                      <a:lnTo>
                        <a:pt x="698012" y="2990491"/>
                      </a:lnTo>
                      <a:lnTo>
                        <a:pt x="683085" y="2991760"/>
                      </a:lnTo>
                      <a:lnTo>
                        <a:pt x="667839" y="2993346"/>
                      </a:lnTo>
                      <a:lnTo>
                        <a:pt x="653865" y="2995249"/>
                      </a:lnTo>
                      <a:lnTo>
                        <a:pt x="639890" y="2997786"/>
                      </a:lnTo>
                      <a:lnTo>
                        <a:pt x="626550" y="3000641"/>
                      </a:lnTo>
                      <a:lnTo>
                        <a:pt x="613846" y="3004130"/>
                      </a:lnTo>
                      <a:lnTo>
                        <a:pt x="602094" y="3007619"/>
                      </a:lnTo>
                      <a:lnTo>
                        <a:pt x="590978" y="3012060"/>
                      </a:lnTo>
                      <a:lnTo>
                        <a:pt x="583673" y="3015549"/>
                      </a:lnTo>
                      <a:lnTo>
                        <a:pt x="576368" y="3019355"/>
                      </a:lnTo>
                      <a:lnTo>
                        <a:pt x="570015" y="3023162"/>
                      </a:lnTo>
                      <a:lnTo>
                        <a:pt x="564616" y="3026968"/>
                      </a:lnTo>
                      <a:lnTo>
                        <a:pt x="559852" y="3031092"/>
                      </a:lnTo>
                      <a:lnTo>
                        <a:pt x="556041" y="3035215"/>
                      </a:lnTo>
                      <a:lnTo>
                        <a:pt x="552865" y="3039656"/>
                      </a:lnTo>
                      <a:lnTo>
                        <a:pt x="550324" y="3044096"/>
                      </a:lnTo>
                      <a:lnTo>
                        <a:pt x="548736" y="3048854"/>
                      </a:lnTo>
                      <a:lnTo>
                        <a:pt x="547783" y="3052978"/>
                      </a:lnTo>
                      <a:lnTo>
                        <a:pt x="547783" y="3057736"/>
                      </a:lnTo>
                      <a:lnTo>
                        <a:pt x="548736" y="3062176"/>
                      </a:lnTo>
                      <a:lnTo>
                        <a:pt x="550324" y="3066617"/>
                      </a:lnTo>
                      <a:lnTo>
                        <a:pt x="552865" y="3070741"/>
                      </a:lnTo>
                      <a:lnTo>
                        <a:pt x="556358" y="3075181"/>
                      </a:lnTo>
                      <a:lnTo>
                        <a:pt x="560805" y="3079622"/>
                      </a:lnTo>
                      <a:lnTo>
                        <a:pt x="564934" y="3083111"/>
                      </a:lnTo>
                      <a:lnTo>
                        <a:pt x="570015" y="3086917"/>
                      </a:lnTo>
                      <a:lnTo>
                        <a:pt x="576050" y="3090089"/>
                      </a:lnTo>
                      <a:lnTo>
                        <a:pt x="582720" y="3093578"/>
                      </a:lnTo>
                      <a:lnTo>
                        <a:pt x="589390" y="3096433"/>
                      </a:lnTo>
                      <a:lnTo>
                        <a:pt x="597012" y="3099288"/>
                      </a:lnTo>
                      <a:lnTo>
                        <a:pt x="605270" y="3101825"/>
                      </a:lnTo>
                      <a:lnTo>
                        <a:pt x="613528" y="3104046"/>
                      </a:lnTo>
                      <a:lnTo>
                        <a:pt x="645607" y="3110707"/>
                      </a:lnTo>
                      <a:lnTo>
                        <a:pt x="698012" y="3121808"/>
                      </a:lnTo>
                      <a:lnTo>
                        <a:pt x="698012" y="3203010"/>
                      </a:lnTo>
                      <a:lnTo>
                        <a:pt x="684673" y="3201424"/>
                      </a:lnTo>
                      <a:lnTo>
                        <a:pt x="672286" y="3199203"/>
                      </a:lnTo>
                      <a:lnTo>
                        <a:pt x="657993" y="3196983"/>
                      </a:lnTo>
                      <a:lnTo>
                        <a:pt x="643066" y="3193494"/>
                      </a:lnTo>
                      <a:lnTo>
                        <a:pt x="629409" y="3189370"/>
                      </a:lnTo>
                      <a:lnTo>
                        <a:pt x="617022" y="3185247"/>
                      </a:lnTo>
                      <a:lnTo>
                        <a:pt x="613846" y="3183978"/>
                      </a:lnTo>
                      <a:lnTo>
                        <a:pt x="610670" y="3182709"/>
                      </a:lnTo>
                      <a:lnTo>
                        <a:pt x="608129" y="3181441"/>
                      </a:lnTo>
                      <a:lnTo>
                        <a:pt x="608446" y="3181441"/>
                      </a:lnTo>
                      <a:lnTo>
                        <a:pt x="608129" y="3181123"/>
                      </a:lnTo>
                      <a:lnTo>
                        <a:pt x="604317" y="3179220"/>
                      </a:lnTo>
                      <a:lnTo>
                        <a:pt x="602412" y="3177951"/>
                      </a:lnTo>
                      <a:lnTo>
                        <a:pt x="600506" y="3177000"/>
                      </a:lnTo>
                      <a:lnTo>
                        <a:pt x="595424" y="3175731"/>
                      </a:lnTo>
                      <a:lnTo>
                        <a:pt x="590343" y="3174780"/>
                      </a:lnTo>
                      <a:lnTo>
                        <a:pt x="584308" y="3174780"/>
                      </a:lnTo>
                      <a:lnTo>
                        <a:pt x="578273" y="3175414"/>
                      </a:lnTo>
                      <a:lnTo>
                        <a:pt x="572556" y="3176048"/>
                      </a:lnTo>
                      <a:lnTo>
                        <a:pt x="566522" y="3177634"/>
                      </a:lnTo>
                      <a:lnTo>
                        <a:pt x="560805" y="3179220"/>
                      </a:lnTo>
                      <a:lnTo>
                        <a:pt x="555405" y="3181123"/>
                      </a:lnTo>
                      <a:lnTo>
                        <a:pt x="551277" y="3183661"/>
                      </a:lnTo>
                      <a:lnTo>
                        <a:pt x="547148" y="3185881"/>
                      </a:lnTo>
                      <a:lnTo>
                        <a:pt x="544607" y="3188736"/>
                      </a:lnTo>
                      <a:lnTo>
                        <a:pt x="543336" y="3190005"/>
                      </a:lnTo>
                      <a:lnTo>
                        <a:pt x="542383" y="3190956"/>
                      </a:lnTo>
                      <a:lnTo>
                        <a:pt x="542066" y="3192542"/>
                      </a:lnTo>
                      <a:lnTo>
                        <a:pt x="542066" y="3193811"/>
                      </a:lnTo>
                      <a:lnTo>
                        <a:pt x="542066" y="3195080"/>
                      </a:lnTo>
                      <a:lnTo>
                        <a:pt x="543019" y="3196031"/>
                      </a:lnTo>
                      <a:lnTo>
                        <a:pt x="543654" y="3197300"/>
                      </a:lnTo>
                      <a:lnTo>
                        <a:pt x="545242" y="3198569"/>
                      </a:lnTo>
                      <a:lnTo>
                        <a:pt x="550959" y="3202058"/>
                      </a:lnTo>
                      <a:lnTo>
                        <a:pt x="557629" y="3205547"/>
                      </a:lnTo>
                      <a:lnTo>
                        <a:pt x="564299" y="3208719"/>
                      </a:lnTo>
                      <a:lnTo>
                        <a:pt x="572239" y="3211891"/>
                      </a:lnTo>
                      <a:lnTo>
                        <a:pt x="580497" y="3214746"/>
                      </a:lnTo>
                      <a:lnTo>
                        <a:pt x="589072" y="3216966"/>
                      </a:lnTo>
                      <a:lnTo>
                        <a:pt x="598600" y="3219821"/>
                      </a:lnTo>
                      <a:lnTo>
                        <a:pt x="608446" y="3221724"/>
                      </a:lnTo>
                      <a:lnTo>
                        <a:pt x="618610" y="3223627"/>
                      </a:lnTo>
                      <a:lnTo>
                        <a:pt x="629409" y="3225847"/>
                      </a:lnTo>
                      <a:lnTo>
                        <a:pt x="651324" y="3229019"/>
                      </a:lnTo>
                      <a:lnTo>
                        <a:pt x="674192" y="3230923"/>
                      </a:lnTo>
                      <a:lnTo>
                        <a:pt x="698012" y="3232509"/>
                      </a:lnTo>
                      <a:lnTo>
                        <a:pt x="698012" y="3251223"/>
                      </a:lnTo>
                      <a:lnTo>
                        <a:pt x="698330" y="3252492"/>
                      </a:lnTo>
                      <a:lnTo>
                        <a:pt x="699283" y="3253443"/>
                      </a:lnTo>
                      <a:lnTo>
                        <a:pt x="700236" y="3254395"/>
                      </a:lnTo>
                      <a:lnTo>
                        <a:pt x="701824" y="3255346"/>
                      </a:lnTo>
                      <a:lnTo>
                        <a:pt x="704047" y="3255981"/>
                      </a:lnTo>
                      <a:lnTo>
                        <a:pt x="706270" y="3256298"/>
                      </a:lnTo>
                      <a:lnTo>
                        <a:pt x="709129" y="3256932"/>
                      </a:lnTo>
                      <a:lnTo>
                        <a:pt x="711352" y="3257249"/>
                      </a:lnTo>
                      <a:lnTo>
                        <a:pt x="758358" y="3257249"/>
                      </a:lnTo>
                      <a:lnTo>
                        <a:pt x="760581" y="3256932"/>
                      </a:lnTo>
                      <a:lnTo>
                        <a:pt x="763440" y="3256298"/>
                      </a:lnTo>
                      <a:lnTo>
                        <a:pt x="765345" y="3255981"/>
                      </a:lnTo>
                      <a:lnTo>
                        <a:pt x="767886" y="3255346"/>
                      </a:lnTo>
                      <a:lnTo>
                        <a:pt x="769474" y="3254395"/>
                      </a:lnTo>
                      <a:lnTo>
                        <a:pt x="770427" y="3253443"/>
                      </a:lnTo>
                      <a:lnTo>
                        <a:pt x="771380" y="3252492"/>
                      </a:lnTo>
                      <a:lnTo>
                        <a:pt x="771698" y="3251223"/>
                      </a:lnTo>
                      <a:lnTo>
                        <a:pt x="771698" y="3231874"/>
                      </a:lnTo>
                      <a:lnTo>
                        <a:pt x="786308" y="3230923"/>
                      </a:lnTo>
                      <a:lnTo>
                        <a:pt x="800600" y="3229654"/>
                      </a:lnTo>
                      <a:lnTo>
                        <a:pt x="814257" y="3228068"/>
                      </a:lnTo>
                      <a:lnTo>
                        <a:pt x="827279" y="3226165"/>
                      </a:lnTo>
                      <a:lnTo>
                        <a:pt x="839984" y="3223627"/>
                      </a:lnTo>
                      <a:lnTo>
                        <a:pt x="851418" y="3221090"/>
                      </a:lnTo>
                      <a:lnTo>
                        <a:pt x="862534" y="3217918"/>
                      </a:lnTo>
                      <a:lnTo>
                        <a:pt x="872062" y="3214746"/>
                      </a:lnTo>
                      <a:lnTo>
                        <a:pt x="880002" y="3211257"/>
                      </a:lnTo>
                      <a:lnTo>
                        <a:pt x="886990" y="3208085"/>
                      </a:lnTo>
                      <a:lnTo>
                        <a:pt x="893660" y="3204278"/>
                      </a:lnTo>
                      <a:lnTo>
                        <a:pt x="899694" y="3200472"/>
                      </a:lnTo>
                      <a:lnTo>
                        <a:pt x="904776" y="3196666"/>
                      </a:lnTo>
                      <a:lnTo>
                        <a:pt x="909540" y="3192542"/>
                      </a:lnTo>
                      <a:lnTo>
                        <a:pt x="913352" y="3188419"/>
                      </a:lnTo>
                      <a:lnTo>
                        <a:pt x="916528" y="3184295"/>
                      </a:lnTo>
                      <a:lnTo>
                        <a:pt x="919069" y="3179855"/>
                      </a:lnTo>
                      <a:lnTo>
                        <a:pt x="920657" y="3175414"/>
                      </a:lnTo>
                      <a:lnTo>
                        <a:pt x="921609" y="3170973"/>
                      </a:lnTo>
                      <a:lnTo>
                        <a:pt x="921927" y="3166533"/>
                      </a:lnTo>
                      <a:lnTo>
                        <a:pt x="921292" y="3161775"/>
                      </a:lnTo>
                      <a:lnTo>
                        <a:pt x="920021" y="3157651"/>
                      </a:lnTo>
                      <a:lnTo>
                        <a:pt x="917798" y="3153210"/>
                      </a:lnTo>
                      <a:lnTo>
                        <a:pt x="914622" y="3148453"/>
                      </a:lnTo>
                      <a:lnTo>
                        <a:pt x="912716" y="3146549"/>
                      </a:lnTo>
                      <a:lnTo>
                        <a:pt x="910493" y="3144012"/>
                      </a:lnTo>
                      <a:lnTo>
                        <a:pt x="905411" y="3139888"/>
                      </a:lnTo>
                      <a:lnTo>
                        <a:pt x="899059" y="3135765"/>
                      </a:lnTo>
                      <a:lnTo>
                        <a:pt x="892389" y="3132276"/>
                      </a:lnTo>
                      <a:lnTo>
                        <a:pt x="884449" y="3128787"/>
                      </a:lnTo>
                      <a:lnTo>
                        <a:pt x="876191" y="3125615"/>
                      </a:lnTo>
                      <a:lnTo>
                        <a:pt x="867298" y="3122443"/>
                      </a:lnTo>
                      <a:lnTo>
                        <a:pt x="857452" y="3119588"/>
                      </a:lnTo>
                      <a:lnTo>
                        <a:pt x="847606" y="3117051"/>
                      </a:lnTo>
                      <a:lnTo>
                        <a:pt x="836808" y="3114196"/>
                      </a:lnTo>
                      <a:lnTo>
                        <a:pt x="815528" y="3109438"/>
                      </a:lnTo>
                      <a:lnTo>
                        <a:pt x="793613" y="3104997"/>
                      </a:lnTo>
                      <a:lnTo>
                        <a:pt x="771698" y="3101191"/>
                      </a:lnTo>
                      <a:lnTo>
                        <a:pt x="771698" y="3019673"/>
                      </a:lnTo>
                      <a:lnTo>
                        <a:pt x="790754" y="3021893"/>
                      </a:lnTo>
                      <a:lnTo>
                        <a:pt x="797742" y="3023162"/>
                      </a:lnTo>
                      <a:lnTo>
                        <a:pt x="805047" y="3024748"/>
                      </a:lnTo>
                      <a:lnTo>
                        <a:pt x="819974" y="3028554"/>
                      </a:lnTo>
                      <a:lnTo>
                        <a:pt x="834584" y="3033312"/>
                      </a:lnTo>
                      <a:lnTo>
                        <a:pt x="846336" y="3037435"/>
                      </a:lnTo>
                      <a:lnTo>
                        <a:pt x="853006" y="3039973"/>
                      </a:lnTo>
                      <a:lnTo>
                        <a:pt x="855547" y="3041242"/>
                      </a:lnTo>
                      <a:lnTo>
                        <a:pt x="859358" y="3043779"/>
                      </a:lnTo>
                      <a:lnTo>
                        <a:pt x="861264" y="3044731"/>
                      </a:lnTo>
                      <a:lnTo>
                        <a:pt x="863169" y="3046000"/>
                      </a:lnTo>
                      <a:lnTo>
                        <a:pt x="867933" y="3047268"/>
                      </a:lnTo>
                      <a:lnTo>
                        <a:pt x="873650" y="3047903"/>
                      </a:lnTo>
                      <a:lnTo>
                        <a:pt x="879367" y="3048220"/>
                      </a:lnTo>
                      <a:lnTo>
                        <a:pt x="885402" y="3047586"/>
                      </a:lnTo>
                      <a:lnTo>
                        <a:pt x="891436" y="3046634"/>
                      </a:lnTo>
                      <a:lnTo>
                        <a:pt x="897153" y="3045682"/>
                      </a:lnTo>
                      <a:lnTo>
                        <a:pt x="902870" y="3043779"/>
                      </a:lnTo>
                      <a:lnTo>
                        <a:pt x="907952" y="3041559"/>
                      </a:lnTo>
                      <a:lnTo>
                        <a:pt x="912716" y="3039339"/>
                      </a:lnTo>
                      <a:lnTo>
                        <a:pt x="916528" y="3036801"/>
                      </a:lnTo>
                      <a:lnTo>
                        <a:pt x="919386" y="3034263"/>
                      </a:lnTo>
                      <a:lnTo>
                        <a:pt x="920657" y="3032995"/>
                      </a:lnTo>
                      <a:lnTo>
                        <a:pt x="921292" y="3031726"/>
                      </a:lnTo>
                      <a:lnTo>
                        <a:pt x="921609" y="3030140"/>
                      </a:lnTo>
                      <a:lnTo>
                        <a:pt x="921609" y="3029188"/>
                      </a:lnTo>
                      <a:lnTo>
                        <a:pt x="921292" y="3027920"/>
                      </a:lnTo>
                      <a:lnTo>
                        <a:pt x="920974" y="3026651"/>
                      </a:lnTo>
                      <a:lnTo>
                        <a:pt x="919704" y="3025382"/>
                      </a:lnTo>
                      <a:lnTo>
                        <a:pt x="918433" y="3024431"/>
                      </a:lnTo>
                      <a:lnTo>
                        <a:pt x="914304" y="3021576"/>
                      </a:lnTo>
                      <a:lnTo>
                        <a:pt x="909540" y="3018721"/>
                      </a:lnTo>
                      <a:lnTo>
                        <a:pt x="903823" y="3016501"/>
                      </a:lnTo>
                      <a:lnTo>
                        <a:pt x="898424" y="3013963"/>
                      </a:lnTo>
                      <a:lnTo>
                        <a:pt x="885402" y="3009205"/>
                      </a:lnTo>
                      <a:lnTo>
                        <a:pt x="871109" y="3005082"/>
                      </a:lnTo>
                      <a:lnTo>
                        <a:pt x="856182" y="3000958"/>
                      </a:lnTo>
                      <a:lnTo>
                        <a:pt x="840936" y="2997469"/>
                      </a:lnTo>
                      <a:lnTo>
                        <a:pt x="825374" y="2994614"/>
                      </a:lnTo>
                      <a:lnTo>
                        <a:pt x="810764" y="2992711"/>
                      </a:lnTo>
                      <a:lnTo>
                        <a:pt x="791389" y="2990808"/>
                      </a:lnTo>
                      <a:lnTo>
                        <a:pt x="771698" y="2989539"/>
                      </a:lnTo>
                      <a:lnTo>
                        <a:pt x="771698" y="2971459"/>
                      </a:lnTo>
                      <a:lnTo>
                        <a:pt x="771380" y="2970191"/>
                      </a:lnTo>
                      <a:lnTo>
                        <a:pt x="770427" y="2969556"/>
                      </a:lnTo>
                      <a:lnTo>
                        <a:pt x="769474" y="2968288"/>
                      </a:lnTo>
                      <a:lnTo>
                        <a:pt x="767886" y="2967653"/>
                      </a:lnTo>
                      <a:lnTo>
                        <a:pt x="765345" y="2966702"/>
                      </a:lnTo>
                      <a:lnTo>
                        <a:pt x="763440" y="2966384"/>
                      </a:lnTo>
                      <a:lnTo>
                        <a:pt x="760581" y="2966067"/>
                      </a:lnTo>
                      <a:lnTo>
                        <a:pt x="758358" y="2965750"/>
                      </a:lnTo>
                      <a:lnTo>
                        <a:pt x="711352" y="2965750"/>
                      </a:lnTo>
                      <a:close/>
                      <a:moveTo>
                        <a:pt x="3717945" y="2951797"/>
                      </a:moveTo>
                      <a:lnTo>
                        <a:pt x="3711914" y="2955607"/>
                      </a:lnTo>
                      <a:lnTo>
                        <a:pt x="3704931" y="2959100"/>
                      </a:lnTo>
                      <a:lnTo>
                        <a:pt x="3696678" y="2963227"/>
                      </a:lnTo>
                      <a:lnTo>
                        <a:pt x="3688425" y="2966720"/>
                      </a:lnTo>
                      <a:lnTo>
                        <a:pt x="3671285" y="2973387"/>
                      </a:lnTo>
                      <a:lnTo>
                        <a:pt x="3656684" y="2979102"/>
                      </a:lnTo>
                      <a:lnTo>
                        <a:pt x="3656684" y="3080068"/>
                      </a:lnTo>
                      <a:lnTo>
                        <a:pt x="3665254" y="3075623"/>
                      </a:lnTo>
                      <a:lnTo>
                        <a:pt x="3674142" y="3070860"/>
                      </a:lnTo>
                      <a:lnTo>
                        <a:pt x="3682394" y="3066098"/>
                      </a:lnTo>
                      <a:lnTo>
                        <a:pt x="3690647" y="3061018"/>
                      </a:lnTo>
                      <a:lnTo>
                        <a:pt x="3698582" y="3055620"/>
                      </a:lnTo>
                      <a:lnTo>
                        <a:pt x="3705566" y="3050223"/>
                      </a:lnTo>
                      <a:lnTo>
                        <a:pt x="3711914" y="3044825"/>
                      </a:lnTo>
                      <a:lnTo>
                        <a:pt x="3717945" y="3040063"/>
                      </a:lnTo>
                      <a:lnTo>
                        <a:pt x="3717945" y="2951797"/>
                      </a:lnTo>
                      <a:close/>
                      <a:moveTo>
                        <a:pt x="731996" y="2947987"/>
                      </a:moveTo>
                      <a:lnTo>
                        <a:pt x="755499" y="2948304"/>
                      </a:lnTo>
                      <a:lnTo>
                        <a:pt x="779003" y="2948939"/>
                      </a:lnTo>
                      <a:lnTo>
                        <a:pt x="801870" y="2949890"/>
                      </a:lnTo>
                      <a:lnTo>
                        <a:pt x="824103" y="2951476"/>
                      </a:lnTo>
                      <a:lnTo>
                        <a:pt x="846654" y="2953380"/>
                      </a:lnTo>
                      <a:lnTo>
                        <a:pt x="868569" y="2955283"/>
                      </a:lnTo>
                      <a:lnTo>
                        <a:pt x="889848" y="2958137"/>
                      </a:lnTo>
                      <a:lnTo>
                        <a:pt x="910493" y="2960992"/>
                      </a:lnTo>
                      <a:lnTo>
                        <a:pt x="930820" y="2964164"/>
                      </a:lnTo>
                      <a:lnTo>
                        <a:pt x="950512" y="2967970"/>
                      </a:lnTo>
                      <a:lnTo>
                        <a:pt x="969886" y="2971777"/>
                      </a:lnTo>
                      <a:lnTo>
                        <a:pt x="988308" y="2975900"/>
                      </a:lnTo>
                      <a:lnTo>
                        <a:pt x="1006411" y="2980658"/>
                      </a:lnTo>
                      <a:lnTo>
                        <a:pt x="1023880" y="2985416"/>
                      </a:lnTo>
                      <a:lnTo>
                        <a:pt x="1040396" y="2990491"/>
                      </a:lnTo>
                      <a:lnTo>
                        <a:pt x="1056594" y="2995883"/>
                      </a:lnTo>
                      <a:lnTo>
                        <a:pt x="1071521" y="3001593"/>
                      </a:lnTo>
                      <a:lnTo>
                        <a:pt x="1086131" y="3007302"/>
                      </a:lnTo>
                      <a:lnTo>
                        <a:pt x="1099471" y="3013646"/>
                      </a:lnTo>
                      <a:lnTo>
                        <a:pt x="1112493" y="3019990"/>
                      </a:lnTo>
                      <a:lnTo>
                        <a:pt x="1124562" y="3026651"/>
                      </a:lnTo>
                      <a:lnTo>
                        <a:pt x="1135678" y="3033629"/>
                      </a:lnTo>
                      <a:lnTo>
                        <a:pt x="1145842" y="3040925"/>
                      </a:lnTo>
                      <a:lnTo>
                        <a:pt x="1154735" y="3047903"/>
                      </a:lnTo>
                      <a:lnTo>
                        <a:pt x="1162993" y="3055515"/>
                      </a:lnTo>
                      <a:lnTo>
                        <a:pt x="1170298" y="3062811"/>
                      </a:lnTo>
                      <a:lnTo>
                        <a:pt x="1176650" y="3070741"/>
                      </a:lnTo>
                      <a:lnTo>
                        <a:pt x="1178873" y="3074864"/>
                      </a:lnTo>
                      <a:lnTo>
                        <a:pt x="1181732" y="3078670"/>
                      </a:lnTo>
                      <a:lnTo>
                        <a:pt x="1183638" y="3082794"/>
                      </a:lnTo>
                      <a:lnTo>
                        <a:pt x="1185543" y="3086600"/>
                      </a:lnTo>
                      <a:lnTo>
                        <a:pt x="1187131" y="3090406"/>
                      </a:lnTo>
                      <a:lnTo>
                        <a:pt x="1188402" y="3094847"/>
                      </a:lnTo>
                      <a:lnTo>
                        <a:pt x="1189672" y="3098653"/>
                      </a:lnTo>
                      <a:lnTo>
                        <a:pt x="1190307" y="3103094"/>
                      </a:lnTo>
                      <a:lnTo>
                        <a:pt x="1190625" y="3107535"/>
                      </a:lnTo>
                      <a:lnTo>
                        <a:pt x="1190625" y="3111341"/>
                      </a:lnTo>
                      <a:lnTo>
                        <a:pt x="1190625" y="3115782"/>
                      </a:lnTo>
                      <a:lnTo>
                        <a:pt x="1190307" y="3120223"/>
                      </a:lnTo>
                      <a:lnTo>
                        <a:pt x="1189672" y="3124029"/>
                      </a:lnTo>
                      <a:lnTo>
                        <a:pt x="1188402" y="3128470"/>
                      </a:lnTo>
                      <a:lnTo>
                        <a:pt x="1187131" y="3132276"/>
                      </a:lnTo>
                      <a:lnTo>
                        <a:pt x="1185543" y="3136399"/>
                      </a:lnTo>
                      <a:lnTo>
                        <a:pt x="1183638" y="3140523"/>
                      </a:lnTo>
                      <a:lnTo>
                        <a:pt x="1181732" y="3144646"/>
                      </a:lnTo>
                      <a:lnTo>
                        <a:pt x="1178873" y="3148453"/>
                      </a:lnTo>
                      <a:lnTo>
                        <a:pt x="1176650" y="3152259"/>
                      </a:lnTo>
                      <a:lnTo>
                        <a:pt x="1170298" y="3160189"/>
                      </a:lnTo>
                      <a:lnTo>
                        <a:pt x="1162993" y="3167801"/>
                      </a:lnTo>
                      <a:lnTo>
                        <a:pt x="1154735" y="3175414"/>
                      </a:lnTo>
                      <a:lnTo>
                        <a:pt x="1145842" y="3182392"/>
                      </a:lnTo>
                      <a:lnTo>
                        <a:pt x="1135678" y="3189370"/>
                      </a:lnTo>
                      <a:lnTo>
                        <a:pt x="1124562" y="3196031"/>
                      </a:lnTo>
                      <a:lnTo>
                        <a:pt x="1112493" y="3203010"/>
                      </a:lnTo>
                      <a:lnTo>
                        <a:pt x="1099471" y="3209671"/>
                      </a:lnTo>
                      <a:lnTo>
                        <a:pt x="1086131" y="3215380"/>
                      </a:lnTo>
                      <a:lnTo>
                        <a:pt x="1071521" y="3221407"/>
                      </a:lnTo>
                      <a:lnTo>
                        <a:pt x="1056594" y="3227433"/>
                      </a:lnTo>
                      <a:lnTo>
                        <a:pt x="1040396" y="3232509"/>
                      </a:lnTo>
                      <a:lnTo>
                        <a:pt x="1023880" y="3237584"/>
                      </a:lnTo>
                      <a:lnTo>
                        <a:pt x="1006411" y="3242659"/>
                      </a:lnTo>
                      <a:lnTo>
                        <a:pt x="988308" y="3247099"/>
                      </a:lnTo>
                      <a:lnTo>
                        <a:pt x="969886" y="3251223"/>
                      </a:lnTo>
                      <a:lnTo>
                        <a:pt x="950512" y="3255346"/>
                      </a:lnTo>
                      <a:lnTo>
                        <a:pt x="930820" y="3258835"/>
                      </a:lnTo>
                      <a:lnTo>
                        <a:pt x="910493" y="3262325"/>
                      </a:lnTo>
                      <a:lnTo>
                        <a:pt x="889848" y="3265179"/>
                      </a:lnTo>
                      <a:lnTo>
                        <a:pt x="868569" y="3268034"/>
                      </a:lnTo>
                      <a:lnTo>
                        <a:pt x="846654" y="3269937"/>
                      </a:lnTo>
                      <a:lnTo>
                        <a:pt x="824103" y="3271840"/>
                      </a:lnTo>
                      <a:lnTo>
                        <a:pt x="801870" y="3273426"/>
                      </a:lnTo>
                      <a:lnTo>
                        <a:pt x="779003" y="3274061"/>
                      </a:lnTo>
                      <a:lnTo>
                        <a:pt x="755499" y="3275012"/>
                      </a:lnTo>
                      <a:lnTo>
                        <a:pt x="731996" y="3275012"/>
                      </a:lnTo>
                      <a:lnTo>
                        <a:pt x="708176" y="3275012"/>
                      </a:lnTo>
                      <a:lnTo>
                        <a:pt x="684990" y="3274061"/>
                      </a:lnTo>
                      <a:lnTo>
                        <a:pt x="662122" y="3273426"/>
                      </a:lnTo>
                      <a:lnTo>
                        <a:pt x="639572" y="3271840"/>
                      </a:lnTo>
                      <a:lnTo>
                        <a:pt x="617022" y="3269937"/>
                      </a:lnTo>
                      <a:lnTo>
                        <a:pt x="595424" y="3268034"/>
                      </a:lnTo>
                      <a:lnTo>
                        <a:pt x="574144" y="3265179"/>
                      </a:lnTo>
                      <a:lnTo>
                        <a:pt x="553182" y="3262325"/>
                      </a:lnTo>
                      <a:lnTo>
                        <a:pt x="533173" y="3258835"/>
                      </a:lnTo>
                      <a:lnTo>
                        <a:pt x="513481" y="3255346"/>
                      </a:lnTo>
                      <a:lnTo>
                        <a:pt x="494107" y="3251223"/>
                      </a:lnTo>
                      <a:lnTo>
                        <a:pt x="475368" y="3247099"/>
                      </a:lnTo>
                      <a:lnTo>
                        <a:pt x="457264" y="3242659"/>
                      </a:lnTo>
                      <a:lnTo>
                        <a:pt x="439795" y="3237584"/>
                      </a:lnTo>
                      <a:lnTo>
                        <a:pt x="423280" y="3232509"/>
                      </a:lnTo>
                      <a:lnTo>
                        <a:pt x="407082" y="3227433"/>
                      </a:lnTo>
                      <a:lnTo>
                        <a:pt x="392154" y="3221407"/>
                      </a:lnTo>
                      <a:lnTo>
                        <a:pt x="377544" y="3215380"/>
                      </a:lnTo>
                      <a:lnTo>
                        <a:pt x="364204" y="3209671"/>
                      </a:lnTo>
                      <a:lnTo>
                        <a:pt x="351182" y="3203010"/>
                      </a:lnTo>
                      <a:lnTo>
                        <a:pt x="339431" y="3196031"/>
                      </a:lnTo>
                      <a:lnTo>
                        <a:pt x="328314" y="3189370"/>
                      </a:lnTo>
                      <a:lnTo>
                        <a:pt x="318151" y="3182392"/>
                      </a:lnTo>
                      <a:lnTo>
                        <a:pt x="308940" y="3175414"/>
                      </a:lnTo>
                      <a:lnTo>
                        <a:pt x="300682" y="3167801"/>
                      </a:lnTo>
                      <a:lnTo>
                        <a:pt x="293695" y="3160189"/>
                      </a:lnTo>
                      <a:lnTo>
                        <a:pt x="287343" y="3152259"/>
                      </a:lnTo>
                      <a:lnTo>
                        <a:pt x="284484" y="3148453"/>
                      </a:lnTo>
                      <a:lnTo>
                        <a:pt x="282261" y="3144646"/>
                      </a:lnTo>
                      <a:lnTo>
                        <a:pt x="280038" y="3140523"/>
                      </a:lnTo>
                      <a:lnTo>
                        <a:pt x="278132" y="3136399"/>
                      </a:lnTo>
                      <a:lnTo>
                        <a:pt x="276544" y="3132276"/>
                      </a:lnTo>
                      <a:lnTo>
                        <a:pt x="275274" y="3128470"/>
                      </a:lnTo>
                      <a:lnTo>
                        <a:pt x="274321" y="3124029"/>
                      </a:lnTo>
                      <a:lnTo>
                        <a:pt x="273368" y="3120223"/>
                      </a:lnTo>
                      <a:lnTo>
                        <a:pt x="273050" y="3115782"/>
                      </a:lnTo>
                      <a:lnTo>
                        <a:pt x="273050" y="3111341"/>
                      </a:lnTo>
                      <a:lnTo>
                        <a:pt x="273050" y="3107535"/>
                      </a:lnTo>
                      <a:lnTo>
                        <a:pt x="273368" y="3103094"/>
                      </a:lnTo>
                      <a:lnTo>
                        <a:pt x="274321" y="3098653"/>
                      </a:lnTo>
                      <a:lnTo>
                        <a:pt x="275274" y="3094847"/>
                      </a:lnTo>
                      <a:lnTo>
                        <a:pt x="276544" y="3090406"/>
                      </a:lnTo>
                      <a:lnTo>
                        <a:pt x="278132" y="3086600"/>
                      </a:lnTo>
                      <a:lnTo>
                        <a:pt x="280038" y="3082794"/>
                      </a:lnTo>
                      <a:lnTo>
                        <a:pt x="282261" y="3078670"/>
                      </a:lnTo>
                      <a:lnTo>
                        <a:pt x="284484" y="3074864"/>
                      </a:lnTo>
                      <a:lnTo>
                        <a:pt x="287343" y="3070741"/>
                      </a:lnTo>
                      <a:lnTo>
                        <a:pt x="293695" y="3062811"/>
                      </a:lnTo>
                      <a:lnTo>
                        <a:pt x="300682" y="3055515"/>
                      </a:lnTo>
                      <a:lnTo>
                        <a:pt x="308940" y="3047903"/>
                      </a:lnTo>
                      <a:lnTo>
                        <a:pt x="318151" y="3040925"/>
                      </a:lnTo>
                      <a:lnTo>
                        <a:pt x="328314" y="3033629"/>
                      </a:lnTo>
                      <a:lnTo>
                        <a:pt x="339431" y="3026651"/>
                      </a:lnTo>
                      <a:lnTo>
                        <a:pt x="351182" y="3019990"/>
                      </a:lnTo>
                      <a:lnTo>
                        <a:pt x="364204" y="3013646"/>
                      </a:lnTo>
                      <a:lnTo>
                        <a:pt x="377544" y="3007302"/>
                      </a:lnTo>
                      <a:lnTo>
                        <a:pt x="392154" y="3001593"/>
                      </a:lnTo>
                      <a:lnTo>
                        <a:pt x="407082" y="2995883"/>
                      </a:lnTo>
                      <a:lnTo>
                        <a:pt x="423280" y="2990491"/>
                      </a:lnTo>
                      <a:lnTo>
                        <a:pt x="439795" y="2985416"/>
                      </a:lnTo>
                      <a:lnTo>
                        <a:pt x="457264" y="2980658"/>
                      </a:lnTo>
                      <a:lnTo>
                        <a:pt x="475368" y="2975900"/>
                      </a:lnTo>
                      <a:lnTo>
                        <a:pt x="494107" y="2971777"/>
                      </a:lnTo>
                      <a:lnTo>
                        <a:pt x="513481" y="2967970"/>
                      </a:lnTo>
                      <a:lnTo>
                        <a:pt x="533173" y="2964164"/>
                      </a:lnTo>
                      <a:lnTo>
                        <a:pt x="553182" y="2960992"/>
                      </a:lnTo>
                      <a:lnTo>
                        <a:pt x="574144" y="2958137"/>
                      </a:lnTo>
                      <a:lnTo>
                        <a:pt x="595424" y="2955283"/>
                      </a:lnTo>
                      <a:lnTo>
                        <a:pt x="617022" y="2953380"/>
                      </a:lnTo>
                      <a:lnTo>
                        <a:pt x="639572" y="2951476"/>
                      </a:lnTo>
                      <a:lnTo>
                        <a:pt x="662122" y="2949890"/>
                      </a:lnTo>
                      <a:lnTo>
                        <a:pt x="684990" y="2948939"/>
                      </a:lnTo>
                      <a:lnTo>
                        <a:pt x="708176" y="2948304"/>
                      </a:lnTo>
                      <a:lnTo>
                        <a:pt x="731996" y="2947987"/>
                      </a:lnTo>
                      <a:close/>
                      <a:moveTo>
                        <a:pt x="2665715" y="2911157"/>
                      </a:moveTo>
                      <a:lnTo>
                        <a:pt x="2665715" y="3029585"/>
                      </a:lnTo>
                      <a:lnTo>
                        <a:pt x="2668254" y="3032125"/>
                      </a:lnTo>
                      <a:lnTo>
                        <a:pt x="2671429" y="3035300"/>
                      </a:lnTo>
                      <a:lnTo>
                        <a:pt x="2678729" y="3041650"/>
                      </a:lnTo>
                      <a:lnTo>
                        <a:pt x="2687934" y="3048635"/>
                      </a:lnTo>
                      <a:lnTo>
                        <a:pt x="2698726" y="3055938"/>
                      </a:lnTo>
                      <a:lnTo>
                        <a:pt x="2710153" y="3063240"/>
                      </a:lnTo>
                      <a:lnTo>
                        <a:pt x="2722215" y="3070225"/>
                      </a:lnTo>
                      <a:lnTo>
                        <a:pt x="2734594" y="3076258"/>
                      </a:lnTo>
                      <a:lnTo>
                        <a:pt x="2746656" y="3082290"/>
                      </a:lnTo>
                      <a:lnTo>
                        <a:pt x="2746656" y="2963227"/>
                      </a:lnTo>
                      <a:lnTo>
                        <a:pt x="2734594" y="2957195"/>
                      </a:lnTo>
                      <a:lnTo>
                        <a:pt x="2723167" y="2951480"/>
                      </a:lnTo>
                      <a:lnTo>
                        <a:pt x="2712058" y="2945130"/>
                      </a:lnTo>
                      <a:lnTo>
                        <a:pt x="2701583" y="2938462"/>
                      </a:lnTo>
                      <a:lnTo>
                        <a:pt x="2691743" y="2932112"/>
                      </a:lnTo>
                      <a:lnTo>
                        <a:pt x="2682538" y="2925445"/>
                      </a:lnTo>
                      <a:lnTo>
                        <a:pt x="2673650" y="2918142"/>
                      </a:lnTo>
                      <a:lnTo>
                        <a:pt x="2665715" y="2911157"/>
                      </a:lnTo>
                      <a:close/>
                      <a:moveTo>
                        <a:pt x="1404938" y="2890837"/>
                      </a:moveTo>
                      <a:lnTo>
                        <a:pt x="1408115" y="2896532"/>
                      </a:lnTo>
                      <a:lnTo>
                        <a:pt x="1411928" y="2901593"/>
                      </a:lnTo>
                      <a:lnTo>
                        <a:pt x="1415740" y="2906655"/>
                      </a:lnTo>
                      <a:lnTo>
                        <a:pt x="1419552" y="2911716"/>
                      </a:lnTo>
                      <a:lnTo>
                        <a:pt x="1424000" y="2916778"/>
                      </a:lnTo>
                      <a:lnTo>
                        <a:pt x="1428447" y="2922156"/>
                      </a:lnTo>
                      <a:lnTo>
                        <a:pt x="1438296" y="2931963"/>
                      </a:lnTo>
                      <a:lnTo>
                        <a:pt x="1448780" y="2941453"/>
                      </a:lnTo>
                      <a:lnTo>
                        <a:pt x="1460852" y="2950311"/>
                      </a:lnTo>
                      <a:lnTo>
                        <a:pt x="1472924" y="2958852"/>
                      </a:lnTo>
                      <a:lnTo>
                        <a:pt x="1486267" y="2967394"/>
                      </a:lnTo>
                      <a:lnTo>
                        <a:pt x="1500563" y="2975619"/>
                      </a:lnTo>
                      <a:lnTo>
                        <a:pt x="1515494" y="2983211"/>
                      </a:lnTo>
                      <a:lnTo>
                        <a:pt x="1531061" y="2990487"/>
                      </a:lnTo>
                      <a:lnTo>
                        <a:pt x="1547263" y="2997763"/>
                      </a:lnTo>
                      <a:lnTo>
                        <a:pt x="1564101" y="3004723"/>
                      </a:lnTo>
                      <a:lnTo>
                        <a:pt x="1581574" y="3010734"/>
                      </a:lnTo>
                      <a:lnTo>
                        <a:pt x="1599682" y="3017061"/>
                      </a:lnTo>
                      <a:lnTo>
                        <a:pt x="1618108" y="3022755"/>
                      </a:lnTo>
                      <a:lnTo>
                        <a:pt x="1637170" y="3028133"/>
                      </a:lnTo>
                      <a:lnTo>
                        <a:pt x="1656866" y="3033195"/>
                      </a:lnTo>
                      <a:lnTo>
                        <a:pt x="1676881" y="3037940"/>
                      </a:lnTo>
                      <a:lnTo>
                        <a:pt x="1697213" y="3042369"/>
                      </a:lnTo>
                      <a:lnTo>
                        <a:pt x="1718180" y="3046481"/>
                      </a:lnTo>
                      <a:lnTo>
                        <a:pt x="1738830" y="3050277"/>
                      </a:lnTo>
                      <a:lnTo>
                        <a:pt x="1760116" y="3053757"/>
                      </a:lnTo>
                      <a:lnTo>
                        <a:pt x="1782036" y="3056604"/>
                      </a:lnTo>
                      <a:lnTo>
                        <a:pt x="1803639" y="3059135"/>
                      </a:lnTo>
                      <a:lnTo>
                        <a:pt x="1825877" y="3061666"/>
                      </a:lnTo>
                      <a:lnTo>
                        <a:pt x="1847798" y="3063564"/>
                      </a:lnTo>
                      <a:lnTo>
                        <a:pt x="1870036" y="3065146"/>
                      </a:lnTo>
                      <a:lnTo>
                        <a:pt x="1891957" y="3066411"/>
                      </a:lnTo>
                      <a:lnTo>
                        <a:pt x="1914513" y="3067360"/>
                      </a:lnTo>
                      <a:lnTo>
                        <a:pt x="1936751" y="3067993"/>
                      </a:lnTo>
                      <a:lnTo>
                        <a:pt x="1959307" y="3067993"/>
                      </a:lnTo>
                      <a:lnTo>
                        <a:pt x="1978051" y="3067993"/>
                      </a:lnTo>
                      <a:lnTo>
                        <a:pt x="1996794" y="3067360"/>
                      </a:lnTo>
                      <a:lnTo>
                        <a:pt x="2015538" y="3067044"/>
                      </a:lnTo>
                      <a:lnTo>
                        <a:pt x="2034599" y="3065779"/>
                      </a:lnTo>
                      <a:lnTo>
                        <a:pt x="2053025" y="3064830"/>
                      </a:lnTo>
                      <a:lnTo>
                        <a:pt x="2071769" y="3063564"/>
                      </a:lnTo>
                      <a:lnTo>
                        <a:pt x="2090513" y="3061982"/>
                      </a:lnTo>
                      <a:lnTo>
                        <a:pt x="2108621" y="3060084"/>
                      </a:lnTo>
                      <a:lnTo>
                        <a:pt x="2127365" y="3058186"/>
                      </a:lnTo>
                      <a:lnTo>
                        <a:pt x="2145473" y="3055655"/>
                      </a:lnTo>
                      <a:lnTo>
                        <a:pt x="2163581" y="3052808"/>
                      </a:lnTo>
                      <a:lnTo>
                        <a:pt x="2181372" y="3050277"/>
                      </a:lnTo>
                      <a:lnTo>
                        <a:pt x="2199163" y="3047114"/>
                      </a:lnTo>
                      <a:lnTo>
                        <a:pt x="2216318" y="3043950"/>
                      </a:lnTo>
                      <a:lnTo>
                        <a:pt x="2233473" y="3040471"/>
                      </a:lnTo>
                      <a:lnTo>
                        <a:pt x="2250311" y="3036358"/>
                      </a:lnTo>
                      <a:lnTo>
                        <a:pt x="2266830" y="3032562"/>
                      </a:lnTo>
                      <a:lnTo>
                        <a:pt x="2283668" y="3028133"/>
                      </a:lnTo>
                      <a:lnTo>
                        <a:pt x="2299235" y="3023704"/>
                      </a:lnTo>
                      <a:lnTo>
                        <a:pt x="2315119" y="3018642"/>
                      </a:lnTo>
                      <a:lnTo>
                        <a:pt x="2330051" y="3013897"/>
                      </a:lnTo>
                      <a:lnTo>
                        <a:pt x="2344982" y="3008519"/>
                      </a:lnTo>
                      <a:lnTo>
                        <a:pt x="2359278" y="3003141"/>
                      </a:lnTo>
                      <a:lnTo>
                        <a:pt x="2373574" y="2997447"/>
                      </a:lnTo>
                      <a:lnTo>
                        <a:pt x="2386917" y="2991753"/>
                      </a:lnTo>
                      <a:lnTo>
                        <a:pt x="2399942" y="2985426"/>
                      </a:lnTo>
                      <a:lnTo>
                        <a:pt x="2412650" y="2979099"/>
                      </a:lnTo>
                      <a:lnTo>
                        <a:pt x="2424722" y="2972455"/>
                      </a:lnTo>
                      <a:lnTo>
                        <a:pt x="2436159" y="2965179"/>
                      </a:lnTo>
                      <a:lnTo>
                        <a:pt x="2446961" y="2958220"/>
                      </a:lnTo>
                      <a:lnTo>
                        <a:pt x="2457444" y="2950627"/>
                      </a:lnTo>
                      <a:lnTo>
                        <a:pt x="2466975" y="2943351"/>
                      </a:lnTo>
                      <a:lnTo>
                        <a:pt x="2466975" y="3039838"/>
                      </a:lnTo>
                      <a:lnTo>
                        <a:pt x="2466657" y="3040471"/>
                      </a:lnTo>
                      <a:lnTo>
                        <a:pt x="2466340" y="3048063"/>
                      </a:lnTo>
                      <a:lnTo>
                        <a:pt x="2466022" y="3052808"/>
                      </a:lnTo>
                      <a:lnTo>
                        <a:pt x="2464751" y="3058186"/>
                      </a:lnTo>
                      <a:lnTo>
                        <a:pt x="2463480" y="3062615"/>
                      </a:lnTo>
                      <a:lnTo>
                        <a:pt x="2461892" y="3067993"/>
                      </a:lnTo>
                      <a:lnTo>
                        <a:pt x="2459986" y="3072422"/>
                      </a:lnTo>
                      <a:lnTo>
                        <a:pt x="2457444" y="3077167"/>
                      </a:lnTo>
                      <a:lnTo>
                        <a:pt x="2455220" y="3081912"/>
                      </a:lnTo>
                      <a:lnTo>
                        <a:pt x="2452361" y="3086658"/>
                      </a:lnTo>
                      <a:lnTo>
                        <a:pt x="2449184" y="3091403"/>
                      </a:lnTo>
                      <a:lnTo>
                        <a:pt x="2445690" y="3096148"/>
                      </a:lnTo>
                      <a:lnTo>
                        <a:pt x="2441878" y="3100893"/>
                      </a:lnTo>
                      <a:lnTo>
                        <a:pt x="2437748" y="3105322"/>
                      </a:lnTo>
                      <a:lnTo>
                        <a:pt x="2429170" y="3114180"/>
                      </a:lnTo>
                      <a:lnTo>
                        <a:pt x="2419322" y="3123038"/>
                      </a:lnTo>
                      <a:lnTo>
                        <a:pt x="2408202" y="3131579"/>
                      </a:lnTo>
                      <a:lnTo>
                        <a:pt x="2396130" y="3139804"/>
                      </a:lnTo>
                      <a:lnTo>
                        <a:pt x="2383423" y="3147713"/>
                      </a:lnTo>
                      <a:lnTo>
                        <a:pt x="2369127" y="3155622"/>
                      </a:lnTo>
                      <a:lnTo>
                        <a:pt x="2354195" y="3162898"/>
                      </a:lnTo>
                      <a:lnTo>
                        <a:pt x="2338311" y="3170490"/>
                      </a:lnTo>
                      <a:lnTo>
                        <a:pt x="2321791" y="3177134"/>
                      </a:lnTo>
                      <a:lnTo>
                        <a:pt x="2304636" y="3183777"/>
                      </a:lnTo>
                      <a:lnTo>
                        <a:pt x="2285892" y="3190104"/>
                      </a:lnTo>
                      <a:lnTo>
                        <a:pt x="2266830" y="3196431"/>
                      </a:lnTo>
                      <a:lnTo>
                        <a:pt x="2247134" y="3201809"/>
                      </a:lnTo>
                      <a:lnTo>
                        <a:pt x="2226802" y="3207503"/>
                      </a:lnTo>
                      <a:lnTo>
                        <a:pt x="2205516" y="3212248"/>
                      </a:lnTo>
                      <a:lnTo>
                        <a:pt x="2183278" y="3216677"/>
                      </a:lnTo>
                      <a:lnTo>
                        <a:pt x="2160722" y="3221106"/>
                      </a:lnTo>
                      <a:lnTo>
                        <a:pt x="2137848" y="3224586"/>
                      </a:lnTo>
                      <a:lnTo>
                        <a:pt x="2114340" y="3228382"/>
                      </a:lnTo>
                      <a:lnTo>
                        <a:pt x="2089877" y="3231229"/>
                      </a:lnTo>
                      <a:lnTo>
                        <a:pt x="2065415" y="3233760"/>
                      </a:lnTo>
                      <a:lnTo>
                        <a:pt x="2040000" y="3235975"/>
                      </a:lnTo>
                      <a:lnTo>
                        <a:pt x="2014267" y="3237556"/>
                      </a:lnTo>
                      <a:lnTo>
                        <a:pt x="1988217" y="3238822"/>
                      </a:lnTo>
                      <a:lnTo>
                        <a:pt x="1962166" y="3239771"/>
                      </a:lnTo>
                      <a:lnTo>
                        <a:pt x="1935480" y="3240087"/>
                      </a:lnTo>
                      <a:lnTo>
                        <a:pt x="1908159" y="3239771"/>
                      </a:lnTo>
                      <a:lnTo>
                        <a:pt x="1881155" y="3238822"/>
                      </a:lnTo>
                      <a:lnTo>
                        <a:pt x="1854469" y="3237556"/>
                      </a:lnTo>
                      <a:lnTo>
                        <a:pt x="1828419" y="3235658"/>
                      </a:lnTo>
                      <a:lnTo>
                        <a:pt x="1803004" y="3233760"/>
                      </a:lnTo>
                      <a:lnTo>
                        <a:pt x="1777588" y="3230913"/>
                      </a:lnTo>
                      <a:lnTo>
                        <a:pt x="1752809" y="3227750"/>
                      </a:lnTo>
                      <a:lnTo>
                        <a:pt x="1728664" y="3224270"/>
                      </a:lnTo>
                      <a:lnTo>
                        <a:pt x="1705155" y="3220474"/>
                      </a:lnTo>
                      <a:lnTo>
                        <a:pt x="1682282" y="3215728"/>
                      </a:lnTo>
                      <a:lnTo>
                        <a:pt x="1660043" y="3210983"/>
                      </a:lnTo>
                      <a:lnTo>
                        <a:pt x="1638440" y="3205921"/>
                      </a:lnTo>
                      <a:lnTo>
                        <a:pt x="1617791" y="3200227"/>
                      </a:lnTo>
                      <a:lnTo>
                        <a:pt x="1597776" y="3194533"/>
                      </a:lnTo>
                      <a:lnTo>
                        <a:pt x="1578397" y="3188206"/>
                      </a:lnTo>
                      <a:lnTo>
                        <a:pt x="1559653" y="3181563"/>
                      </a:lnTo>
                      <a:lnTo>
                        <a:pt x="1542498" y="3174287"/>
                      </a:lnTo>
                      <a:lnTo>
                        <a:pt x="1525343" y="3167327"/>
                      </a:lnTo>
                      <a:lnTo>
                        <a:pt x="1509776" y="3159734"/>
                      </a:lnTo>
                      <a:lnTo>
                        <a:pt x="1495162" y="3151826"/>
                      </a:lnTo>
                      <a:lnTo>
                        <a:pt x="1481184" y="3143601"/>
                      </a:lnTo>
                      <a:lnTo>
                        <a:pt x="1468159" y="3135376"/>
                      </a:lnTo>
                      <a:lnTo>
                        <a:pt x="1456404" y="3126834"/>
                      </a:lnTo>
                      <a:lnTo>
                        <a:pt x="1445603" y="3117660"/>
                      </a:lnTo>
                      <a:lnTo>
                        <a:pt x="1440837" y="3113547"/>
                      </a:lnTo>
                      <a:lnTo>
                        <a:pt x="1436390" y="3108802"/>
                      </a:lnTo>
                      <a:lnTo>
                        <a:pt x="1431942" y="3104373"/>
                      </a:lnTo>
                      <a:lnTo>
                        <a:pt x="1428130" y="3099628"/>
                      </a:lnTo>
                      <a:lnTo>
                        <a:pt x="1424318" y="3094883"/>
                      </a:lnTo>
                      <a:lnTo>
                        <a:pt x="1420823" y="3090138"/>
                      </a:lnTo>
                      <a:lnTo>
                        <a:pt x="1417646" y="3085392"/>
                      </a:lnTo>
                      <a:lnTo>
                        <a:pt x="1415105" y="3080331"/>
                      </a:lnTo>
                      <a:lnTo>
                        <a:pt x="1412563" y="3075585"/>
                      </a:lnTo>
                      <a:lnTo>
                        <a:pt x="1410339" y="3070524"/>
                      </a:lnTo>
                      <a:lnTo>
                        <a:pt x="1408115" y="3065779"/>
                      </a:lnTo>
                      <a:lnTo>
                        <a:pt x="1407162" y="3060717"/>
                      </a:lnTo>
                      <a:lnTo>
                        <a:pt x="1405892" y="3055655"/>
                      </a:lnTo>
                      <a:lnTo>
                        <a:pt x="1404621" y="3050594"/>
                      </a:lnTo>
                      <a:lnTo>
                        <a:pt x="1404303" y="3045532"/>
                      </a:lnTo>
                      <a:lnTo>
                        <a:pt x="1404303" y="3040471"/>
                      </a:lnTo>
                      <a:lnTo>
                        <a:pt x="1403350" y="3040471"/>
                      </a:lnTo>
                      <a:lnTo>
                        <a:pt x="1403350" y="2909186"/>
                      </a:lnTo>
                      <a:lnTo>
                        <a:pt x="1403350" y="2905389"/>
                      </a:lnTo>
                      <a:lnTo>
                        <a:pt x="1403985" y="2898113"/>
                      </a:lnTo>
                      <a:lnTo>
                        <a:pt x="1404938" y="2890837"/>
                      </a:lnTo>
                      <a:close/>
                      <a:moveTo>
                        <a:pt x="2609850" y="2805112"/>
                      </a:moveTo>
                      <a:lnTo>
                        <a:pt x="2613342" y="2810827"/>
                      </a:lnTo>
                      <a:lnTo>
                        <a:pt x="2617468" y="2816860"/>
                      </a:lnTo>
                      <a:lnTo>
                        <a:pt x="2621594" y="2822257"/>
                      </a:lnTo>
                      <a:lnTo>
                        <a:pt x="2626038" y="2828290"/>
                      </a:lnTo>
                      <a:lnTo>
                        <a:pt x="2631117" y="2833687"/>
                      </a:lnTo>
                      <a:lnTo>
                        <a:pt x="2635878" y="2839402"/>
                      </a:lnTo>
                      <a:lnTo>
                        <a:pt x="2641274" y="2844800"/>
                      </a:lnTo>
                      <a:lnTo>
                        <a:pt x="2646988" y="2850515"/>
                      </a:lnTo>
                      <a:lnTo>
                        <a:pt x="2658732" y="2860675"/>
                      </a:lnTo>
                      <a:lnTo>
                        <a:pt x="2671746" y="2870835"/>
                      </a:lnTo>
                      <a:lnTo>
                        <a:pt x="2685712" y="2880677"/>
                      </a:lnTo>
                      <a:lnTo>
                        <a:pt x="2700631" y="2889885"/>
                      </a:lnTo>
                      <a:lnTo>
                        <a:pt x="2715867" y="2898775"/>
                      </a:lnTo>
                      <a:lnTo>
                        <a:pt x="2732372" y="2907665"/>
                      </a:lnTo>
                      <a:lnTo>
                        <a:pt x="2749830" y="2915920"/>
                      </a:lnTo>
                      <a:lnTo>
                        <a:pt x="2767923" y="2923857"/>
                      </a:lnTo>
                      <a:lnTo>
                        <a:pt x="2786650" y="2931160"/>
                      </a:lnTo>
                      <a:lnTo>
                        <a:pt x="2805695" y="2938780"/>
                      </a:lnTo>
                      <a:lnTo>
                        <a:pt x="2826009" y="2945447"/>
                      </a:lnTo>
                      <a:lnTo>
                        <a:pt x="2846959" y="2951797"/>
                      </a:lnTo>
                      <a:lnTo>
                        <a:pt x="2867591" y="2957512"/>
                      </a:lnTo>
                      <a:lnTo>
                        <a:pt x="2889492" y="2963545"/>
                      </a:lnTo>
                      <a:lnTo>
                        <a:pt x="2912029" y="2968625"/>
                      </a:lnTo>
                      <a:lnTo>
                        <a:pt x="2934248" y="2973705"/>
                      </a:lnTo>
                      <a:lnTo>
                        <a:pt x="2957102" y="2978150"/>
                      </a:lnTo>
                      <a:lnTo>
                        <a:pt x="2980908" y="2982595"/>
                      </a:lnTo>
                      <a:lnTo>
                        <a:pt x="3004396" y="2986087"/>
                      </a:lnTo>
                      <a:lnTo>
                        <a:pt x="3028203" y="2989580"/>
                      </a:lnTo>
                      <a:lnTo>
                        <a:pt x="3052644" y="2992437"/>
                      </a:lnTo>
                      <a:lnTo>
                        <a:pt x="3077084" y="2994977"/>
                      </a:lnTo>
                      <a:lnTo>
                        <a:pt x="3101525" y="2997200"/>
                      </a:lnTo>
                      <a:lnTo>
                        <a:pt x="3125966" y="2999105"/>
                      </a:lnTo>
                      <a:lnTo>
                        <a:pt x="3150725" y="3000375"/>
                      </a:lnTo>
                      <a:lnTo>
                        <a:pt x="3175800" y="3001327"/>
                      </a:lnTo>
                      <a:lnTo>
                        <a:pt x="3200559" y="3001962"/>
                      </a:lnTo>
                      <a:lnTo>
                        <a:pt x="3225317" y="3002280"/>
                      </a:lnTo>
                      <a:lnTo>
                        <a:pt x="3246266" y="3002280"/>
                      </a:lnTo>
                      <a:lnTo>
                        <a:pt x="3267216" y="3001962"/>
                      </a:lnTo>
                      <a:lnTo>
                        <a:pt x="3288165" y="3001010"/>
                      </a:lnTo>
                      <a:lnTo>
                        <a:pt x="3308797" y="2999740"/>
                      </a:lnTo>
                      <a:lnTo>
                        <a:pt x="3329429" y="2998787"/>
                      </a:lnTo>
                      <a:lnTo>
                        <a:pt x="3350378" y="2997200"/>
                      </a:lnTo>
                      <a:lnTo>
                        <a:pt x="3371010" y="2995612"/>
                      </a:lnTo>
                      <a:lnTo>
                        <a:pt x="3391325" y="2993707"/>
                      </a:lnTo>
                      <a:lnTo>
                        <a:pt x="3411957" y="2991167"/>
                      </a:lnTo>
                      <a:lnTo>
                        <a:pt x="3431954" y="2988310"/>
                      </a:lnTo>
                      <a:lnTo>
                        <a:pt x="3451951" y="2985770"/>
                      </a:lnTo>
                      <a:lnTo>
                        <a:pt x="3471948" y="2982595"/>
                      </a:lnTo>
                      <a:lnTo>
                        <a:pt x="3491628" y="2979102"/>
                      </a:lnTo>
                      <a:lnTo>
                        <a:pt x="3510990" y="2975292"/>
                      </a:lnTo>
                      <a:lnTo>
                        <a:pt x="3530035" y="2971482"/>
                      </a:lnTo>
                      <a:lnTo>
                        <a:pt x="3548763" y="2967037"/>
                      </a:lnTo>
                      <a:lnTo>
                        <a:pt x="3567173" y="2962275"/>
                      </a:lnTo>
                      <a:lnTo>
                        <a:pt x="3585265" y="2957512"/>
                      </a:lnTo>
                      <a:lnTo>
                        <a:pt x="3603041" y="2953067"/>
                      </a:lnTo>
                      <a:lnTo>
                        <a:pt x="3620498" y="2947352"/>
                      </a:lnTo>
                      <a:lnTo>
                        <a:pt x="3637004" y="2941955"/>
                      </a:lnTo>
                      <a:lnTo>
                        <a:pt x="3653510" y="2935922"/>
                      </a:lnTo>
                      <a:lnTo>
                        <a:pt x="3669698" y="2929890"/>
                      </a:lnTo>
                      <a:lnTo>
                        <a:pt x="3685251" y="2923857"/>
                      </a:lnTo>
                      <a:lnTo>
                        <a:pt x="3700170" y="2916872"/>
                      </a:lnTo>
                      <a:lnTo>
                        <a:pt x="3714770" y="2909887"/>
                      </a:lnTo>
                      <a:lnTo>
                        <a:pt x="3728419" y="2902902"/>
                      </a:lnTo>
                      <a:lnTo>
                        <a:pt x="3741751" y="2895282"/>
                      </a:lnTo>
                      <a:lnTo>
                        <a:pt x="3754765" y="2887980"/>
                      </a:lnTo>
                      <a:lnTo>
                        <a:pt x="3767144" y="2880042"/>
                      </a:lnTo>
                      <a:lnTo>
                        <a:pt x="3778571" y="2871787"/>
                      </a:lnTo>
                      <a:lnTo>
                        <a:pt x="3789363" y="2863532"/>
                      </a:lnTo>
                      <a:lnTo>
                        <a:pt x="3789363" y="2971165"/>
                      </a:lnTo>
                      <a:lnTo>
                        <a:pt x="3788728" y="2971482"/>
                      </a:lnTo>
                      <a:lnTo>
                        <a:pt x="3788728" y="2975927"/>
                      </a:lnTo>
                      <a:lnTo>
                        <a:pt x="3788411" y="2980055"/>
                      </a:lnTo>
                      <a:lnTo>
                        <a:pt x="3787776" y="2985770"/>
                      </a:lnTo>
                      <a:lnTo>
                        <a:pt x="3786506" y="2991167"/>
                      </a:lnTo>
                      <a:lnTo>
                        <a:pt x="3785237" y="2996247"/>
                      </a:lnTo>
                      <a:lnTo>
                        <a:pt x="3783332" y="3001962"/>
                      </a:lnTo>
                      <a:lnTo>
                        <a:pt x="3781428" y="3007360"/>
                      </a:lnTo>
                      <a:lnTo>
                        <a:pt x="3778571" y="3012758"/>
                      </a:lnTo>
                      <a:lnTo>
                        <a:pt x="3775714" y="3018155"/>
                      </a:lnTo>
                      <a:lnTo>
                        <a:pt x="3772540" y="3023235"/>
                      </a:lnTo>
                      <a:lnTo>
                        <a:pt x="3769048" y="3028633"/>
                      </a:lnTo>
                      <a:lnTo>
                        <a:pt x="3765557" y="3033713"/>
                      </a:lnTo>
                      <a:lnTo>
                        <a:pt x="3761113" y="3038793"/>
                      </a:lnTo>
                      <a:lnTo>
                        <a:pt x="3756987" y="3043555"/>
                      </a:lnTo>
                      <a:lnTo>
                        <a:pt x="3752226" y="3048635"/>
                      </a:lnTo>
                      <a:lnTo>
                        <a:pt x="3747147" y="3054033"/>
                      </a:lnTo>
                      <a:lnTo>
                        <a:pt x="3741433" y="3058795"/>
                      </a:lnTo>
                      <a:lnTo>
                        <a:pt x="3736037" y="3063240"/>
                      </a:lnTo>
                      <a:lnTo>
                        <a:pt x="3723658" y="3072765"/>
                      </a:lnTo>
                      <a:lnTo>
                        <a:pt x="3710327" y="3082290"/>
                      </a:lnTo>
                      <a:lnTo>
                        <a:pt x="3696043" y="3090863"/>
                      </a:lnTo>
                      <a:lnTo>
                        <a:pt x="3680490" y="3099753"/>
                      </a:lnTo>
                      <a:lnTo>
                        <a:pt x="3663667" y="3108325"/>
                      </a:lnTo>
                      <a:lnTo>
                        <a:pt x="3646526" y="3116263"/>
                      </a:lnTo>
                      <a:lnTo>
                        <a:pt x="3627799" y="3124200"/>
                      </a:lnTo>
                      <a:lnTo>
                        <a:pt x="3608754" y="3131503"/>
                      </a:lnTo>
                      <a:lnTo>
                        <a:pt x="3588122" y="3138170"/>
                      </a:lnTo>
                      <a:lnTo>
                        <a:pt x="3566855" y="3145155"/>
                      </a:lnTo>
                      <a:lnTo>
                        <a:pt x="3544636" y="3151188"/>
                      </a:lnTo>
                      <a:lnTo>
                        <a:pt x="3522417" y="3157538"/>
                      </a:lnTo>
                      <a:lnTo>
                        <a:pt x="3498611" y="3163253"/>
                      </a:lnTo>
                      <a:lnTo>
                        <a:pt x="3474170" y="3168333"/>
                      </a:lnTo>
                      <a:lnTo>
                        <a:pt x="3449412" y="3172778"/>
                      </a:lnTo>
                      <a:lnTo>
                        <a:pt x="3423701" y="3176905"/>
                      </a:lnTo>
                      <a:lnTo>
                        <a:pt x="3397356" y="3181033"/>
                      </a:lnTo>
                      <a:lnTo>
                        <a:pt x="3370376" y="3184208"/>
                      </a:lnTo>
                      <a:lnTo>
                        <a:pt x="3343395" y="3187383"/>
                      </a:lnTo>
                      <a:lnTo>
                        <a:pt x="3315146" y="3189605"/>
                      </a:lnTo>
                      <a:lnTo>
                        <a:pt x="3286896" y="3191193"/>
                      </a:lnTo>
                      <a:lnTo>
                        <a:pt x="3258011" y="3192780"/>
                      </a:lnTo>
                      <a:lnTo>
                        <a:pt x="3228491" y="3193415"/>
                      </a:lnTo>
                      <a:lnTo>
                        <a:pt x="3198972" y="3194050"/>
                      </a:lnTo>
                      <a:lnTo>
                        <a:pt x="3168500" y="3193415"/>
                      </a:lnTo>
                      <a:lnTo>
                        <a:pt x="3138663" y="3192780"/>
                      </a:lnTo>
                      <a:lnTo>
                        <a:pt x="3109143" y="3191193"/>
                      </a:lnTo>
                      <a:lnTo>
                        <a:pt x="3080259" y="3189288"/>
                      </a:lnTo>
                      <a:lnTo>
                        <a:pt x="3051374" y="3186748"/>
                      </a:lnTo>
                      <a:lnTo>
                        <a:pt x="3023441" y="3183573"/>
                      </a:lnTo>
                      <a:lnTo>
                        <a:pt x="2996144" y="3180080"/>
                      </a:lnTo>
                      <a:lnTo>
                        <a:pt x="2969481" y="3176270"/>
                      </a:lnTo>
                      <a:lnTo>
                        <a:pt x="2943453" y="3171825"/>
                      </a:lnTo>
                      <a:lnTo>
                        <a:pt x="2917742" y="3167063"/>
                      </a:lnTo>
                      <a:lnTo>
                        <a:pt x="2892984" y="3161665"/>
                      </a:lnTo>
                      <a:lnTo>
                        <a:pt x="2869178" y="3155633"/>
                      </a:lnTo>
                      <a:lnTo>
                        <a:pt x="2846007" y="3149918"/>
                      </a:lnTo>
                      <a:lnTo>
                        <a:pt x="2823470" y="3142933"/>
                      </a:lnTo>
                      <a:lnTo>
                        <a:pt x="2802203" y="3135948"/>
                      </a:lnTo>
                      <a:lnTo>
                        <a:pt x="2781889" y="3128328"/>
                      </a:lnTo>
                      <a:lnTo>
                        <a:pt x="2762527" y="3121025"/>
                      </a:lnTo>
                      <a:lnTo>
                        <a:pt x="2743799" y="3112770"/>
                      </a:lnTo>
                      <a:lnTo>
                        <a:pt x="2726024" y="3104515"/>
                      </a:lnTo>
                      <a:lnTo>
                        <a:pt x="2709518" y="3095625"/>
                      </a:lnTo>
                      <a:lnTo>
                        <a:pt x="2694600" y="3086735"/>
                      </a:lnTo>
                      <a:lnTo>
                        <a:pt x="2679999" y="3077210"/>
                      </a:lnTo>
                      <a:lnTo>
                        <a:pt x="2666985" y="3067685"/>
                      </a:lnTo>
                      <a:lnTo>
                        <a:pt x="2660954" y="3062923"/>
                      </a:lnTo>
                      <a:lnTo>
                        <a:pt x="2655240" y="3057843"/>
                      </a:lnTo>
                      <a:lnTo>
                        <a:pt x="2650162" y="3052763"/>
                      </a:lnTo>
                      <a:lnTo>
                        <a:pt x="2645083" y="3048000"/>
                      </a:lnTo>
                      <a:lnTo>
                        <a:pt x="2639687" y="3042603"/>
                      </a:lnTo>
                      <a:lnTo>
                        <a:pt x="2635561" y="3037205"/>
                      </a:lnTo>
                      <a:lnTo>
                        <a:pt x="2631434" y="3032125"/>
                      </a:lnTo>
                      <a:lnTo>
                        <a:pt x="2627625" y="3027045"/>
                      </a:lnTo>
                      <a:lnTo>
                        <a:pt x="2624134" y="3021648"/>
                      </a:lnTo>
                      <a:lnTo>
                        <a:pt x="2620960" y="3015933"/>
                      </a:lnTo>
                      <a:lnTo>
                        <a:pt x="2618103" y="3010535"/>
                      </a:lnTo>
                      <a:lnTo>
                        <a:pt x="2615881" y="3005137"/>
                      </a:lnTo>
                      <a:lnTo>
                        <a:pt x="2613659" y="2999422"/>
                      </a:lnTo>
                      <a:lnTo>
                        <a:pt x="2612072" y="2994025"/>
                      </a:lnTo>
                      <a:lnTo>
                        <a:pt x="2610485" y="2988310"/>
                      </a:lnTo>
                      <a:lnTo>
                        <a:pt x="2609850" y="2982912"/>
                      </a:lnTo>
                      <a:lnTo>
                        <a:pt x="2609215" y="2976880"/>
                      </a:lnTo>
                      <a:lnTo>
                        <a:pt x="2609215" y="2971482"/>
                      </a:lnTo>
                      <a:lnTo>
                        <a:pt x="2608580" y="2971482"/>
                      </a:lnTo>
                      <a:lnTo>
                        <a:pt x="2608580" y="2825115"/>
                      </a:lnTo>
                      <a:lnTo>
                        <a:pt x="2608263" y="2821305"/>
                      </a:lnTo>
                      <a:lnTo>
                        <a:pt x="2608580" y="2812732"/>
                      </a:lnTo>
                      <a:lnTo>
                        <a:pt x="2609850" y="2805112"/>
                      </a:lnTo>
                      <a:close/>
                      <a:moveTo>
                        <a:pt x="3151360" y="2793804"/>
                      </a:moveTo>
                      <a:lnTo>
                        <a:pt x="3151360" y="2908645"/>
                      </a:lnTo>
                      <a:lnTo>
                        <a:pt x="3174848" y="2908962"/>
                      </a:lnTo>
                      <a:lnTo>
                        <a:pt x="3198972" y="2909280"/>
                      </a:lnTo>
                      <a:lnTo>
                        <a:pt x="3231983" y="2908962"/>
                      </a:lnTo>
                      <a:lnTo>
                        <a:pt x="3231983" y="2794121"/>
                      </a:lnTo>
                      <a:lnTo>
                        <a:pt x="3198972" y="2794755"/>
                      </a:lnTo>
                      <a:lnTo>
                        <a:pt x="3174848" y="2794121"/>
                      </a:lnTo>
                      <a:lnTo>
                        <a:pt x="3151360" y="2793804"/>
                      </a:lnTo>
                      <a:close/>
                      <a:moveTo>
                        <a:pt x="2989478" y="2779528"/>
                      </a:moveTo>
                      <a:lnTo>
                        <a:pt x="2989478" y="2894687"/>
                      </a:lnTo>
                      <a:lnTo>
                        <a:pt x="3009158" y="2897542"/>
                      </a:lnTo>
                      <a:lnTo>
                        <a:pt x="3029472" y="2899762"/>
                      </a:lnTo>
                      <a:lnTo>
                        <a:pt x="3049469" y="2902300"/>
                      </a:lnTo>
                      <a:lnTo>
                        <a:pt x="3070419" y="2903887"/>
                      </a:lnTo>
                      <a:lnTo>
                        <a:pt x="3070419" y="2789045"/>
                      </a:lnTo>
                      <a:lnTo>
                        <a:pt x="3049469" y="2787142"/>
                      </a:lnTo>
                      <a:lnTo>
                        <a:pt x="3029472" y="2784921"/>
                      </a:lnTo>
                      <a:lnTo>
                        <a:pt x="3009158" y="2782383"/>
                      </a:lnTo>
                      <a:lnTo>
                        <a:pt x="2989478" y="2779528"/>
                      </a:lnTo>
                      <a:close/>
                      <a:moveTo>
                        <a:pt x="2827597" y="2743045"/>
                      </a:moveTo>
                      <a:lnTo>
                        <a:pt x="2827597" y="2859790"/>
                      </a:lnTo>
                      <a:lnTo>
                        <a:pt x="2846959" y="2865500"/>
                      </a:lnTo>
                      <a:lnTo>
                        <a:pt x="2866956" y="2870576"/>
                      </a:lnTo>
                      <a:lnTo>
                        <a:pt x="2887588" y="2875969"/>
                      </a:lnTo>
                      <a:lnTo>
                        <a:pt x="2908220" y="2880411"/>
                      </a:lnTo>
                      <a:lnTo>
                        <a:pt x="2908220" y="2764618"/>
                      </a:lnTo>
                      <a:lnTo>
                        <a:pt x="2887588" y="2759542"/>
                      </a:lnTo>
                      <a:lnTo>
                        <a:pt x="2866956" y="2754466"/>
                      </a:lnTo>
                      <a:lnTo>
                        <a:pt x="2846959" y="2748755"/>
                      </a:lnTo>
                      <a:lnTo>
                        <a:pt x="2827597" y="2743045"/>
                      </a:lnTo>
                      <a:close/>
                      <a:moveTo>
                        <a:pt x="1998663" y="2711450"/>
                      </a:moveTo>
                      <a:lnTo>
                        <a:pt x="2032589" y="2718179"/>
                      </a:lnTo>
                      <a:lnTo>
                        <a:pt x="2039311" y="2719781"/>
                      </a:lnTo>
                      <a:lnTo>
                        <a:pt x="2045072" y="2721383"/>
                      </a:lnTo>
                      <a:lnTo>
                        <a:pt x="2050513" y="2723306"/>
                      </a:lnTo>
                      <a:lnTo>
                        <a:pt x="2054674" y="2725228"/>
                      </a:lnTo>
                      <a:lnTo>
                        <a:pt x="2058834" y="2727791"/>
                      </a:lnTo>
                      <a:lnTo>
                        <a:pt x="2062675" y="2730034"/>
                      </a:lnTo>
                      <a:lnTo>
                        <a:pt x="2069716" y="2735161"/>
                      </a:lnTo>
                      <a:lnTo>
                        <a:pt x="2072597" y="2738045"/>
                      </a:lnTo>
                      <a:lnTo>
                        <a:pt x="2074517" y="2740287"/>
                      </a:lnTo>
                      <a:lnTo>
                        <a:pt x="2076118" y="2742851"/>
                      </a:lnTo>
                      <a:lnTo>
                        <a:pt x="2077398" y="2745734"/>
                      </a:lnTo>
                      <a:lnTo>
                        <a:pt x="2078038" y="2747977"/>
                      </a:lnTo>
                      <a:lnTo>
                        <a:pt x="2078038" y="2750861"/>
                      </a:lnTo>
                      <a:lnTo>
                        <a:pt x="2077718" y="2753104"/>
                      </a:lnTo>
                      <a:lnTo>
                        <a:pt x="2077078" y="2755988"/>
                      </a:lnTo>
                      <a:lnTo>
                        <a:pt x="2075478" y="2758231"/>
                      </a:lnTo>
                      <a:lnTo>
                        <a:pt x="2073877" y="2760794"/>
                      </a:lnTo>
                      <a:lnTo>
                        <a:pt x="2071317" y="2763037"/>
                      </a:lnTo>
                      <a:lnTo>
                        <a:pt x="2068756" y="2764959"/>
                      </a:lnTo>
                      <a:lnTo>
                        <a:pt x="2065876" y="2767522"/>
                      </a:lnTo>
                      <a:lnTo>
                        <a:pt x="2062355" y="2769445"/>
                      </a:lnTo>
                      <a:lnTo>
                        <a:pt x="2058194" y="2771047"/>
                      </a:lnTo>
                      <a:lnTo>
                        <a:pt x="2054354" y="2772649"/>
                      </a:lnTo>
                      <a:lnTo>
                        <a:pt x="2048272" y="2774572"/>
                      </a:lnTo>
                      <a:lnTo>
                        <a:pt x="2041871" y="2776174"/>
                      </a:lnTo>
                      <a:lnTo>
                        <a:pt x="2035790" y="2777776"/>
                      </a:lnTo>
                      <a:lnTo>
                        <a:pt x="2028429" y="2779057"/>
                      </a:lnTo>
                      <a:lnTo>
                        <a:pt x="2014026" y="2780659"/>
                      </a:lnTo>
                      <a:lnTo>
                        <a:pt x="1998663" y="2781300"/>
                      </a:lnTo>
                      <a:lnTo>
                        <a:pt x="1998663" y="2711450"/>
                      </a:lnTo>
                      <a:close/>
                      <a:moveTo>
                        <a:pt x="3717945" y="2699583"/>
                      </a:moveTo>
                      <a:lnTo>
                        <a:pt x="3711914" y="2703073"/>
                      </a:lnTo>
                      <a:lnTo>
                        <a:pt x="3704931" y="2707197"/>
                      </a:lnTo>
                      <a:lnTo>
                        <a:pt x="3696678" y="2710686"/>
                      </a:lnTo>
                      <a:lnTo>
                        <a:pt x="3688425" y="2714493"/>
                      </a:lnTo>
                      <a:lnTo>
                        <a:pt x="3671285" y="2721155"/>
                      </a:lnTo>
                      <a:lnTo>
                        <a:pt x="3656684" y="2726866"/>
                      </a:lnTo>
                      <a:lnTo>
                        <a:pt x="3656684" y="2827749"/>
                      </a:lnTo>
                      <a:lnTo>
                        <a:pt x="3665254" y="2823307"/>
                      </a:lnTo>
                      <a:lnTo>
                        <a:pt x="3674142" y="2818549"/>
                      </a:lnTo>
                      <a:lnTo>
                        <a:pt x="3682394" y="2813790"/>
                      </a:lnTo>
                      <a:lnTo>
                        <a:pt x="3690647" y="2808714"/>
                      </a:lnTo>
                      <a:lnTo>
                        <a:pt x="3698582" y="2803321"/>
                      </a:lnTo>
                      <a:lnTo>
                        <a:pt x="3705566" y="2798245"/>
                      </a:lnTo>
                      <a:lnTo>
                        <a:pt x="3711914" y="2792535"/>
                      </a:lnTo>
                      <a:lnTo>
                        <a:pt x="3717945" y="2787776"/>
                      </a:lnTo>
                      <a:lnTo>
                        <a:pt x="3717945" y="2699583"/>
                      </a:lnTo>
                      <a:close/>
                      <a:moveTo>
                        <a:pt x="2490788" y="2694304"/>
                      </a:moveTo>
                      <a:lnTo>
                        <a:pt x="2490788" y="2826893"/>
                      </a:lnTo>
                      <a:lnTo>
                        <a:pt x="2490471" y="2827210"/>
                      </a:lnTo>
                      <a:lnTo>
                        <a:pt x="2489836" y="2835140"/>
                      </a:lnTo>
                      <a:lnTo>
                        <a:pt x="2489519" y="2839898"/>
                      </a:lnTo>
                      <a:lnTo>
                        <a:pt x="2488250" y="2844973"/>
                      </a:lnTo>
                      <a:lnTo>
                        <a:pt x="2487298" y="2849731"/>
                      </a:lnTo>
                      <a:lnTo>
                        <a:pt x="2485711" y="2854807"/>
                      </a:lnTo>
                      <a:lnTo>
                        <a:pt x="2483490" y="2859565"/>
                      </a:lnTo>
                      <a:lnTo>
                        <a:pt x="2481269" y="2864323"/>
                      </a:lnTo>
                      <a:lnTo>
                        <a:pt x="2479048" y="2869080"/>
                      </a:lnTo>
                      <a:lnTo>
                        <a:pt x="2475874" y="2873838"/>
                      </a:lnTo>
                      <a:lnTo>
                        <a:pt x="2472701" y="2878279"/>
                      </a:lnTo>
                      <a:lnTo>
                        <a:pt x="2469528" y="2883037"/>
                      </a:lnTo>
                      <a:lnTo>
                        <a:pt x="2465403" y="2887795"/>
                      </a:lnTo>
                      <a:lnTo>
                        <a:pt x="2461595" y="2892236"/>
                      </a:lnTo>
                      <a:lnTo>
                        <a:pt x="2453028" y="2901435"/>
                      </a:lnTo>
                      <a:lnTo>
                        <a:pt x="2443191" y="2909999"/>
                      </a:lnTo>
                      <a:lnTo>
                        <a:pt x="2432086" y="2918563"/>
                      </a:lnTo>
                      <a:lnTo>
                        <a:pt x="2419710" y="2926811"/>
                      </a:lnTo>
                      <a:lnTo>
                        <a:pt x="2406701" y="2934740"/>
                      </a:lnTo>
                      <a:lnTo>
                        <a:pt x="2393056" y="2942670"/>
                      </a:lnTo>
                      <a:lnTo>
                        <a:pt x="2378143" y="2950283"/>
                      </a:lnTo>
                      <a:lnTo>
                        <a:pt x="2362277" y="2957579"/>
                      </a:lnTo>
                      <a:lnTo>
                        <a:pt x="2345777" y="2964240"/>
                      </a:lnTo>
                      <a:lnTo>
                        <a:pt x="2328325" y="2970901"/>
                      </a:lnTo>
                      <a:lnTo>
                        <a:pt x="2309921" y="2977245"/>
                      </a:lnTo>
                      <a:lnTo>
                        <a:pt x="2290882" y="2983589"/>
                      </a:lnTo>
                      <a:lnTo>
                        <a:pt x="2270892" y="2989298"/>
                      </a:lnTo>
                      <a:lnTo>
                        <a:pt x="2250267" y="2994691"/>
                      </a:lnTo>
                      <a:lnTo>
                        <a:pt x="2229324" y="2999449"/>
                      </a:lnTo>
                      <a:lnTo>
                        <a:pt x="2207430" y="3004207"/>
                      </a:lnTo>
                      <a:lnTo>
                        <a:pt x="2184901" y="3008330"/>
                      </a:lnTo>
                      <a:lnTo>
                        <a:pt x="2162054" y="3012137"/>
                      </a:lnTo>
                      <a:lnTo>
                        <a:pt x="2138256" y="3015626"/>
                      </a:lnTo>
                      <a:lnTo>
                        <a:pt x="2113823" y="3018798"/>
                      </a:lnTo>
                      <a:lnTo>
                        <a:pt x="2089390" y="3021018"/>
                      </a:lnTo>
                      <a:lnTo>
                        <a:pt x="2064323" y="3023556"/>
                      </a:lnTo>
                      <a:lnTo>
                        <a:pt x="2038621" y="3025142"/>
                      </a:lnTo>
                      <a:lnTo>
                        <a:pt x="2012601" y="3026093"/>
                      </a:lnTo>
                      <a:lnTo>
                        <a:pt x="1986582" y="3027045"/>
                      </a:lnTo>
                      <a:lnTo>
                        <a:pt x="1959928" y="3027362"/>
                      </a:lnTo>
                      <a:lnTo>
                        <a:pt x="1932639" y="3027045"/>
                      </a:lnTo>
                      <a:lnTo>
                        <a:pt x="1905350" y="3026093"/>
                      </a:lnTo>
                      <a:lnTo>
                        <a:pt x="1879014" y="3025142"/>
                      </a:lnTo>
                      <a:lnTo>
                        <a:pt x="1852994" y="3022921"/>
                      </a:lnTo>
                      <a:lnTo>
                        <a:pt x="1827292" y="3021018"/>
                      </a:lnTo>
                      <a:lnTo>
                        <a:pt x="1802224" y="3018481"/>
                      </a:lnTo>
                      <a:lnTo>
                        <a:pt x="1777157" y="3015309"/>
                      </a:lnTo>
                      <a:lnTo>
                        <a:pt x="1753359" y="3011502"/>
                      </a:lnTo>
                      <a:lnTo>
                        <a:pt x="1729560" y="3007379"/>
                      </a:lnTo>
                      <a:lnTo>
                        <a:pt x="1706714" y="3002938"/>
                      </a:lnTo>
                      <a:lnTo>
                        <a:pt x="1684502" y="2998180"/>
                      </a:lnTo>
                      <a:lnTo>
                        <a:pt x="1662925" y="2993105"/>
                      </a:lnTo>
                      <a:lnTo>
                        <a:pt x="1641983" y="2987712"/>
                      </a:lnTo>
                      <a:lnTo>
                        <a:pt x="1622309" y="2981686"/>
                      </a:lnTo>
                      <a:lnTo>
                        <a:pt x="1602953" y="2975342"/>
                      </a:lnTo>
                      <a:lnTo>
                        <a:pt x="1584549" y="2968681"/>
                      </a:lnTo>
                      <a:lnTo>
                        <a:pt x="1566780" y="2961702"/>
                      </a:lnTo>
                      <a:lnTo>
                        <a:pt x="1550280" y="2954407"/>
                      </a:lnTo>
                      <a:lnTo>
                        <a:pt x="1534414" y="2947111"/>
                      </a:lnTo>
                      <a:lnTo>
                        <a:pt x="1519501" y="2939181"/>
                      </a:lnTo>
                      <a:lnTo>
                        <a:pt x="1505539" y="2930934"/>
                      </a:lnTo>
                      <a:lnTo>
                        <a:pt x="1493164" y="2922687"/>
                      </a:lnTo>
                      <a:lnTo>
                        <a:pt x="1481106" y="2913805"/>
                      </a:lnTo>
                      <a:lnTo>
                        <a:pt x="1470635" y="2904924"/>
                      </a:lnTo>
                      <a:lnTo>
                        <a:pt x="1465875" y="2900483"/>
                      </a:lnTo>
                      <a:lnTo>
                        <a:pt x="1461116" y="2895725"/>
                      </a:lnTo>
                      <a:lnTo>
                        <a:pt x="1456673" y="2891284"/>
                      </a:lnTo>
                      <a:lnTo>
                        <a:pt x="1452866" y="2886844"/>
                      </a:lnTo>
                      <a:lnTo>
                        <a:pt x="1449375" y="2882086"/>
                      </a:lnTo>
                      <a:lnTo>
                        <a:pt x="1445885" y="2877328"/>
                      </a:lnTo>
                      <a:lnTo>
                        <a:pt x="1442712" y="2872252"/>
                      </a:lnTo>
                      <a:lnTo>
                        <a:pt x="1439856" y="2867494"/>
                      </a:lnTo>
                      <a:lnTo>
                        <a:pt x="1437000" y="2862737"/>
                      </a:lnTo>
                      <a:lnTo>
                        <a:pt x="1435096" y="2857661"/>
                      </a:lnTo>
                      <a:lnTo>
                        <a:pt x="1433192" y="2852269"/>
                      </a:lnTo>
                      <a:lnTo>
                        <a:pt x="1431606" y="2847828"/>
                      </a:lnTo>
                      <a:lnTo>
                        <a:pt x="1430337" y="2842436"/>
                      </a:lnTo>
                      <a:lnTo>
                        <a:pt x="1429702" y="2837361"/>
                      </a:lnTo>
                      <a:lnTo>
                        <a:pt x="1429385" y="2832286"/>
                      </a:lnTo>
                      <a:lnTo>
                        <a:pt x="1428750" y="2827210"/>
                      </a:lnTo>
                      <a:lnTo>
                        <a:pt x="1428750" y="2700014"/>
                      </a:lnTo>
                      <a:lnTo>
                        <a:pt x="1429702" y="2705406"/>
                      </a:lnTo>
                      <a:lnTo>
                        <a:pt x="1430654" y="2711433"/>
                      </a:lnTo>
                      <a:lnTo>
                        <a:pt x="1432240" y="2716825"/>
                      </a:lnTo>
                      <a:lnTo>
                        <a:pt x="1434462" y="2722218"/>
                      </a:lnTo>
                      <a:lnTo>
                        <a:pt x="1436683" y="2728245"/>
                      </a:lnTo>
                      <a:lnTo>
                        <a:pt x="1439539" y="2733320"/>
                      </a:lnTo>
                      <a:lnTo>
                        <a:pt x="1442712" y="2739029"/>
                      </a:lnTo>
                      <a:lnTo>
                        <a:pt x="1446202" y="2744422"/>
                      </a:lnTo>
                      <a:lnTo>
                        <a:pt x="1449692" y="2749497"/>
                      </a:lnTo>
                      <a:lnTo>
                        <a:pt x="1454135" y="2755206"/>
                      </a:lnTo>
                      <a:lnTo>
                        <a:pt x="1458894" y="2760282"/>
                      </a:lnTo>
                      <a:lnTo>
                        <a:pt x="1463654" y="2765357"/>
                      </a:lnTo>
                      <a:lnTo>
                        <a:pt x="1468731" y="2770432"/>
                      </a:lnTo>
                      <a:lnTo>
                        <a:pt x="1474125" y="2775507"/>
                      </a:lnTo>
                      <a:lnTo>
                        <a:pt x="1480154" y="2780265"/>
                      </a:lnTo>
                      <a:lnTo>
                        <a:pt x="1480154" y="2879231"/>
                      </a:lnTo>
                      <a:lnTo>
                        <a:pt x="1482375" y="2882086"/>
                      </a:lnTo>
                      <a:lnTo>
                        <a:pt x="1484914" y="2884623"/>
                      </a:lnTo>
                      <a:lnTo>
                        <a:pt x="1491895" y="2890650"/>
                      </a:lnTo>
                      <a:lnTo>
                        <a:pt x="1500145" y="2896994"/>
                      </a:lnTo>
                      <a:lnTo>
                        <a:pt x="1509664" y="2903338"/>
                      </a:lnTo>
                      <a:lnTo>
                        <a:pt x="1519818" y="2909682"/>
                      </a:lnTo>
                      <a:lnTo>
                        <a:pt x="1530924" y="2915709"/>
                      </a:lnTo>
                      <a:lnTo>
                        <a:pt x="1542030" y="2921735"/>
                      </a:lnTo>
                      <a:lnTo>
                        <a:pt x="1553136" y="2926811"/>
                      </a:lnTo>
                      <a:lnTo>
                        <a:pt x="1553136" y="2824673"/>
                      </a:lnTo>
                      <a:lnTo>
                        <a:pt x="1569953" y="2832286"/>
                      </a:lnTo>
                      <a:lnTo>
                        <a:pt x="1587723" y="2839264"/>
                      </a:lnTo>
                      <a:lnTo>
                        <a:pt x="1606127" y="2846242"/>
                      </a:lnTo>
                      <a:lnTo>
                        <a:pt x="1625482" y="2852269"/>
                      </a:lnTo>
                      <a:lnTo>
                        <a:pt x="1625482" y="2953772"/>
                      </a:lnTo>
                      <a:lnTo>
                        <a:pt x="1642935" y="2958847"/>
                      </a:lnTo>
                      <a:lnTo>
                        <a:pt x="1661021" y="2963605"/>
                      </a:lnTo>
                      <a:lnTo>
                        <a:pt x="1679425" y="2968363"/>
                      </a:lnTo>
                      <a:lnTo>
                        <a:pt x="1698464" y="2972487"/>
                      </a:lnTo>
                      <a:lnTo>
                        <a:pt x="1698464" y="2871618"/>
                      </a:lnTo>
                      <a:lnTo>
                        <a:pt x="1716233" y="2875424"/>
                      </a:lnTo>
                      <a:lnTo>
                        <a:pt x="1734320" y="2878914"/>
                      </a:lnTo>
                      <a:lnTo>
                        <a:pt x="1752407" y="2882086"/>
                      </a:lnTo>
                      <a:lnTo>
                        <a:pt x="1771445" y="2885258"/>
                      </a:lnTo>
                      <a:lnTo>
                        <a:pt x="1771445" y="2985175"/>
                      </a:lnTo>
                      <a:lnTo>
                        <a:pt x="1789215" y="2987712"/>
                      </a:lnTo>
                      <a:lnTo>
                        <a:pt x="1807301" y="2989933"/>
                      </a:lnTo>
                      <a:lnTo>
                        <a:pt x="1825388" y="2991836"/>
                      </a:lnTo>
                      <a:lnTo>
                        <a:pt x="1843792" y="2993422"/>
                      </a:lnTo>
                      <a:lnTo>
                        <a:pt x="1843792" y="2893505"/>
                      </a:lnTo>
                      <a:lnTo>
                        <a:pt x="1861879" y="2895091"/>
                      </a:lnTo>
                      <a:lnTo>
                        <a:pt x="1880283" y="2896042"/>
                      </a:lnTo>
                      <a:lnTo>
                        <a:pt x="1898369" y="2896994"/>
                      </a:lnTo>
                      <a:lnTo>
                        <a:pt x="1916773" y="2897628"/>
                      </a:lnTo>
                      <a:lnTo>
                        <a:pt x="1916773" y="2997546"/>
                      </a:lnTo>
                      <a:lnTo>
                        <a:pt x="1938033" y="2997863"/>
                      </a:lnTo>
                      <a:lnTo>
                        <a:pt x="1959928" y="2998180"/>
                      </a:lnTo>
                      <a:lnTo>
                        <a:pt x="1989755" y="2997863"/>
                      </a:lnTo>
                      <a:lnTo>
                        <a:pt x="1989755" y="2898263"/>
                      </a:lnTo>
                      <a:lnTo>
                        <a:pt x="2018630" y="2896994"/>
                      </a:lnTo>
                      <a:lnTo>
                        <a:pt x="2046553" y="2895408"/>
                      </a:lnTo>
                      <a:lnTo>
                        <a:pt x="2074159" y="2893505"/>
                      </a:lnTo>
                      <a:lnTo>
                        <a:pt x="2101448" y="2890967"/>
                      </a:lnTo>
                      <a:lnTo>
                        <a:pt x="2128102" y="2887795"/>
                      </a:lnTo>
                      <a:lnTo>
                        <a:pt x="2154122" y="2883989"/>
                      </a:lnTo>
                      <a:lnTo>
                        <a:pt x="2179189" y="2879865"/>
                      </a:lnTo>
                      <a:lnTo>
                        <a:pt x="2204257" y="2875424"/>
                      </a:lnTo>
                      <a:lnTo>
                        <a:pt x="2228372" y="2870032"/>
                      </a:lnTo>
                      <a:lnTo>
                        <a:pt x="2251219" y="2864640"/>
                      </a:lnTo>
                      <a:lnTo>
                        <a:pt x="2273430" y="2858613"/>
                      </a:lnTo>
                      <a:lnTo>
                        <a:pt x="2294690" y="2851952"/>
                      </a:lnTo>
                      <a:lnTo>
                        <a:pt x="2315633" y="2845291"/>
                      </a:lnTo>
                      <a:lnTo>
                        <a:pt x="2335306" y="2838312"/>
                      </a:lnTo>
                      <a:lnTo>
                        <a:pt x="2354027" y="2830382"/>
                      </a:lnTo>
                      <a:lnTo>
                        <a:pt x="2371797" y="2822452"/>
                      </a:lnTo>
                      <a:lnTo>
                        <a:pt x="2371797" y="2924590"/>
                      </a:lnTo>
                      <a:lnTo>
                        <a:pt x="2379729" y="2921101"/>
                      </a:lnTo>
                      <a:lnTo>
                        <a:pt x="2387028" y="2916660"/>
                      </a:lnTo>
                      <a:lnTo>
                        <a:pt x="2394643" y="2912219"/>
                      </a:lnTo>
                      <a:lnTo>
                        <a:pt x="2401941" y="2907461"/>
                      </a:lnTo>
                      <a:lnTo>
                        <a:pt x="2409239" y="2902703"/>
                      </a:lnTo>
                      <a:lnTo>
                        <a:pt x="2415585" y="2898263"/>
                      </a:lnTo>
                      <a:lnTo>
                        <a:pt x="2421297" y="2893505"/>
                      </a:lnTo>
                      <a:lnTo>
                        <a:pt x="2426374" y="2889064"/>
                      </a:lnTo>
                      <a:lnTo>
                        <a:pt x="2426374" y="2791050"/>
                      </a:lnTo>
                      <a:lnTo>
                        <a:pt x="2433989" y="2785340"/>
                      </a:lnTo>
                      <a:lnTo>
                        <a:pt x="2440653" y="2779948"/>
                      </a:lnTo>
                      <a:lnTo>
                        <a:pt x="2447316" y="2774238"/>
                      </a:lnTo>
                      <a:lnTo>
                        <a:pt x="2453345" y="2768529"/>
                      </a:lnTo>
                      <a:lnTo>
                        <a:pt x="2459057" y="2762819"/>
                      </a:lnTo>
                      <a:lnTo>
                        <a:pt x="2464451" y="2757110"/>
                      </a:lnTo>
                      <a:lnTo>
                        <a:pt x="2469211" y="2751083"/>
                      </a:lnTo>
                      <a:lnTo>
                        <a:pt x="2473336" y="2744739"/>
                      </a:lnTo>
                      <a:lnTo>
                        <a:pt x="2477461" y="2739029"/>
                      </a:lnTo>
                      <a:lnTo>
                        <a:pt x="2480634" y="2732685"/>
                      </a:lnTo>
                      <a:lnTo>
                        <a:pt x="2483490" y="2726341"/>
                      </a:lnTo>
                      <a:lnTo>
                        <a:pt x="2486028" y="2719997"/>
                      </a:lnTo>
                      <a:lnTo>
                        <a:pt x="2487932" y="2713654"/>
                      </a:lnTo>
                      <a:lnTo>
                        <a:pt x="2489519" y="2707310"/>
                      </a:lnTo>
                      <a:lnTo>
                        <a:pt x="2490471" y="2700966"/>
                      </a:lnTo>
                      <a:lnTo>
                        <a:pt x="2490788" y="2694304"/>
                      </a:lnTo>
                      <a:close/>
                      <a:moveTo>
                        <a:pt x="2490470" y="2686155"/>
                      </a:moveTo>
                      <a:lnTo>
                        <a:pt x="2490788" y="2691795"/>
                      </a:lnTo>
                      <a:lnTo>
                        <a:pt x="2490470" y="2693988"/>
                      </a:lnTo>
                      <a:lnTo>
                        <a:pt x="2490470" y="2690542"/>
                      </a:lnTo>
                      <a:lnTo>
                        <a:pt x="2490470" y="2686155"/>
                      </a:lnTo>
                      <a:close/>
                      <a:moveTo>
                        <a:pt x="2490416" y="2685242"/>
                      </a:moveTo>
                      <a:lnTo>
                        <a:pt x="2490470" y="2685528"/>
                      </a:lnTo>
                      <a:lnTo>
                        <a:pt x="2490470" y="2686155"/>
                      </a:lnTo>
                      <a:lnTo>
                        <a:pt x="2490416" y="2685242"/>
                      </a:lnTo>
                      <a:close/>
                      <a:moveTo>
                        <a:pt x="1427957" y="2683026"/>
                      </a:moveTo>
                      <a:lnTo>
                        <a:pt x="1427516" y="2686071"/>
                      </a:lnTo>
                      <a:lnTo>
                        <a:pt x="1427516" y="2690943"/>
                      </a:lnTo>
                      <a:lnTo>
                        <a:pt x="1427516" y="2693987"/>
                      </a:lnTo>
                      <a:lnTo>
                        <a:pt x="1427163" y="2692161"/>
                      </a:lnTo>
                      <a:lnTo>
                        <a:pt x="1427163" y="2686680"/>
                      </a:lnTo>
                      <a:lnTo>
                        <a:pt x="1427957" y="2683026"/>
                      </a:lnTo>
                      <a:close/>
                      <a:moveTo>
                        <a:pt x="1430338" y="2671762"/>
                      </a:moveTo>
                      <a:lnTo>
                        <a:pt x="1428927" y="2676633"/>
                      </a:lnTo>
                      <a:lnTo>
                        <a:pt x="1428221" y="2681809"/>
                      </a:lnTo>
                      <a:lnTo>
                        <a:pt x="1427957" y="2683026"/>
                      </a:lnTo>
                      <a:lnTo>
                        <a:pt x="1428221" y="2681200"/>
                      </a:lnTo>
                      <a:lnTo>
                        <a:pt x="1428927" y="2676329"/>
                      </a:lnTo>
                      <a:lnTo>
                        <a:pt x="1430338" y="2671762"/>
                      </a:lnTo>
                      <a:close/>
                      <a:moveTo>
                        <a:pt x="2487613" y="2670175"/>
                      </a:moveTo>
                      <a:lnTo>
                        <a:pt x="2489200" y="2675815"/>
                      </a:lnTo>
                      <a:lnTo>
                        <a:pt x="2490153" y="2680828"/>
                      </a:lnTo>
                      <a:lnTo>
                        <a:pt x="2490416" y="2685242"/>
                      </a:lnTo>
                      <a:lnTo>
                        <a:pt x="2489518" y="2680515"/>
                      </a:lnTo>
                      <a:lnTo>
                        <a:pt x="2488883" y="2675502"/>
                      </a:lnTo>
                      <a:lnTo>
                        <a:pt x="2487613" y="2670175"/>
                      </a:lnTo>
                      <a:close/>
                      <a:moveTo>
                        <a:pt x="2665715" y="2659293"/>
                      </a:moveTo>
                      <a:lnTo>
                        <a:pt x="2665715" y="2777307"/>
                      </a:lnTo>
                      <a:lnTo>
                        <a:pt x="2668254" y="2780162"/>
                      </a:lnTo>
                      <a:lnTo>
                        <a:pt x="2671429" y="2783335"/>
                      </a:lnTo>
                      <a:lnTo>
                        <a:pt x="2678729" y="2789362"/>
                      </a:lnTo>
                      <a:lnTo>
                        <a:pt x="2687934" y="2796659"/>
                      </a:lnTo>
                      <a:lnTo>
                        <a:pt x="2698726" y="2803638"/>
                      </a:lnTo>
                      <a:lnTo>
                        <a:pt x="2710153" y="2810935"/>
                      </a:lnTo>
                      <a:lnTo>
                        <a:pt x="2722215" y="2817914"/>
                      </a:lnTo>
                      <a:lnTo>
                        <a:pt x="2734594" y="2824259"/>
                      </a:lnTo>
                      <a:lnTo>
                        <a:pt x="2746656" y="2829969"/>
                      </a:lnTo>
                      <a:lnTo>
                        <a:pt x="2746656" y="2711004"/>
                      </a:lnTo>
                      <a:lnTo>
                        <a:pt x="2734594" y="2705293"/>
                      </a:lnTo>
                      <a:lnTo>
                        <a:pt x="2723167" y="2699266"/>
                      </a:lnTo>
                      <a:lnTo>
                        <a:pt x="2712058" y="2692921"/>
                      </a:lnTo>
                      <a:lnTo>
                        <a:pt x="2701583" y="2686259"/>
                      </a:lnTo>
                      <a:lnTo>
                        <a:pt x="2691743" y="2679914"/>
                      </a:lnTo>
                      <a:lnTo>
                        <a:pt x="2682538" y="2673252"/>
                      </a:lnTo>
                      <a:lnTo>
                        <a:pt x="2673650" y="2666273"/>
                      </a:lnTo>
                      <a:lnTo>
                        <a:pt x="2665715" y="2659293"/>
                      </a:lnTo>
                      <a:close/>
                      <a:moveTo>
                        <a:pt x="1925638" y="2592387"/>
                      </a:moveTo>
                      <a:lnTo>
                        <a:pt x="1925638" y="2662237"/>
                      </a:lnTo>
                      <a:lnTo>
                        <a:pt x="1911407" y="2659674"/>
                      </a:lnTo>
                      <a:lnTo>
                        <a:pt x="1894963" y="2655829"/>
                      </a:lnTo>
                      <a:lnTo>
                        <a:pt x="1887057" y="2653907"/>
                      </a:lnTo>
                      <a:lnTo>
                        <a:pt x="1880100" y="2652304"/>
                      </a:lnTo>
                      <a:lnTo>
                        <a:pt x="1873459" y="2650062"/>
                      </a:lnTo>
                      <a:lnTo>
                        <a:pt x="1867451" y="2647498"/>
                      </a:lnTo>
                      <a:lnTo>
                        <a:pt x="1861442" y="2644935"/>
                      </a:lnTo>
                      <a:lnTo>
                        <a:pt x="1856383" y="2641090"/>
                      </a:lnTo>
                      <a:lnTo>
                        <a:pt x="1853220" y="2639168"/>
                      </a:lnTo>
                      <a:lnTo>
                        <a:pt x="1851007" y="2636925"/>
                      </a:lnTo>
                      <a:lnTo>
                        <a:pt x="1848793" y="2634041"/>
                      </a:lnTo>
                      <a:lnTo>
                        <a:pt x="1847844" y="2631798"/>
                      </a:lnTo>
                      <a:lnTo>
                        <a:pt x="1846579" y="2628914"/>
                      </a:lnTo>
                      <a:lnTo>
                        <a:pt x="1846263" y="2626671"/>
                      </a:lnTo>
                      <a:lnTo>
                        <a:pt x="1846263" y="2623788"/>
                      </a:lnTo>
                      <a:lnTo>
                        <a:pt x="1846579" y="2621224"/>
                      </a:lnTo>
                      <a:lnTo>
                        <a:pt x="1847528" y="2618661"/>
                      </a:lnTo>
                      <a:lnTo>
                        <a:pt x="1848477" y="2616098"/>
                      </a:lnTo>
                      <a:lnTo>
                        <a:pt x="1850374" y="2613855"/>
                      </a:lnTo>
                      <a:lnTo>
                        <a:pt x="1852588" y="2611292"/>
                      </a:lnTo>
                      <a:lnTo>
                        <a:pt x="1855118" y="2609369"/>
                      </a:lnTo>
                      <a:lnTo>
                        <a:pt x="1858280" y="2607447"/>
                      </a:lnTo>
                      <a:lnTo>
                        <a:pt x="1861759" y="2605524"/>
                      </a:lnTo>
                      <a:lnTo>
                        <a:pt x="1865870" y="2603922"/>
                      </a:lnTo>
                      <a:lnTo>
                        <a:pt x="1872194" y="2601359"/>
                      </a:lnTo>
                      <a:lnTo>
                        <a:pt x="1878835" y="2599436"/>
                      </a:lnTo>
                      <a:lnTo>
                        <a:pt x="1885792" y="2597834"/>
                      </a:lnTo>
                      <a:lnTo>
                        <a:pt x="1893382" y="2596232"/>
                      </a:lnTo>
                      <a:lnTo>
                        <a:pt x="1901288" y="2594951"/>
                      </a:lnTo>
                      <a:lnTo>
                        <a:pt x="1909194" y="2593989"/>
                      </a:lnTo>
                      <a:lnTo>
                        <a:pt x="1925638" y="2592387"/>
                      </a:lnTo>
                      <a:close/>
                      <a:moveTo>
                        <a:pt x="3178346" y="2558733"/>
                      </a:moveTo>
                      <a:lnTo>
                        <a:pt x="3178346" y="2673668"/>
                      </a:lnTo>
                      <a:lnTo>
                        <a:pt x="3201835" y="2674303"/>
                      </a:lnTo>
                      <a:lnTo>
                        <a:pt x="3225959" y="2674303"/>
                      </a:lnTo>
                      <a:lnTo>
                        <a:pt x="3258970" y="2673986"/>
                      </a:lnTo>
                      <a:lnTo>
                        <a:pt x="3258970" y="2559368"/>
                      </a:lnTo>
                      <a:lnTo>
                        <a:pt x="3225641" y="2559686"/>
                      </a:lnTo>
                      <a:lnTo>
                        <a:pt x="3201835" y="2559368"/>
                      </a:lnTo>
                      <a:lnTo>
                        <a:pt x="3178346" y="2558733"/>
                      </a:lnTo>
                      <a:close/>
                      <a:moveTo>
                        <a:pt x="2609850" y="2552700"/>
                      </a:moveTo>
                      <a:lnTo>
                        <a:pt x="2613342" y="2559045"/>
                      </a:lnTo>
                      <a:lnTo>
                        <a:pt x="2617468" y="2564438"/>
                      </a:lnTo>
                      <a:lnTo>
                        <a:pt x="2621594" y="2570466"/>
                      </a:lnTo>
                      <a:lnTo>
                        <a:pt x="2626038" y="2576176"/>
                      </a:lnTo>
                      <a:lnTo>
                        <a:pt x="2631117" y="2581886"/>
                      </a:lnTo>
                      <a:lnTo>
                        <a:pt x="2635878" y="2587280"/>
                      </a:lnTo>
                      <a:lnTo>
                        <a:pt x="2641274" y="2592673"/>
                      </a:lnTo>
                      <a:lnTo>
                        <a:pt x="2646988" y="2598383"/>
                      </a:lnTo>
                      <a:lnTo>
                        <a:pt x="2658732" y="2608535"/>
                      </a:lnTo>
                      <a:lnTo>
                        <a:pt x="2671746" y="2618686"/>
                      </a:lnTo>
                      <a:lnTo>
                        <a:pt x="2685712" y="2628204"/>
                      </a:lnTo>
                      <a:lnTo>
                        <a:pt x="2700631" y="2637721"/>
                      </a:lnTo>
                      <a:lnTo>
                        <a:pt x="2715867" y="2646921"/>
                      </a:lnTo>
                      <a:lnTo>
                        <a:pt x="2732372" y="2655486"/>
                      </a:lnTo>
                      <a:lnTo>
                        <a:pt x="2749830" y="2663735"/>
                      </a:lnTo>
                      <a:lnTo>
                        <a:pt x="2767923" y="2671666"/>
                      </a:lnTo>
                      <a:lnTo>
                        <a:pt x="2786650" y="2679280"/>
                      </a:lnTo>
                      <a:lnTo>
                        <a:pt x="2805695" y="2686576"/>
                      </a:lnTo>
                      <a:lnTo>
                        <a:pt x="2826009" y="2693238"/>
                      </a:lnTo>
                      <a:lnTo>
                        <a:pt x="2846959" y="2699583"/>
                      </a:lnTo>
                      <a:lnTo>
                        <a:pt x="2867591" y="2705611"/>
                      </a:lnTo>
                      <a:lnTo>
                        <a:pt x="2889492" y="2711321"/>
                      </a:lnTo>
                      <a:lnTo>
                        <a:pt x="2912029" y="2716714"/>
                      </a:lnTo>
                      <a:lnTo>
                        <a:pt x="2934248" y="2721790"/>
                      </a:lnTo>
                      <a:lnTo>
                        <a:pt x="2957102" y="2725914"/>
                      </a:lnTo>
                      <a:lnTo>
                        <a:pt x="2980908" y="2730355"/>
                      </a:lnTo>
                      <a:lnTo>
                        <a:pt x="3004396" y="2733845"/>
                      </a:lnTo>
                      <a:lnTo>
                        <a:pt x="3028203" y="2737335"/>
                      </a:lnTo>
                      <a:lnTo>
                        <a:pt x="3052644" y="2740190"/>
                      </a:lnTo>
                      <a:lnTo>
                        <a:pt x="3077084" y="2743045"/>
                      </a:lnTo>
                      <a:lnTo>
                        <a:pt x="3101525" y="2744949"/>
                      </a:lnTo>
                      <a:lnTo>
                        <a:pt x="3125966" y="2746852"/>
                      </a:lnTo>
                      <a:lnTo>
                        <a:pt x="3150725" y="2748121"/>
                      </a:lnTo>
                      <a:lnTo>
                        <a:pt x="3175800" y="2749390"/>
                      </a:lnTo>
                      <a:lnTo>
                        <a:pt x="3200559" y="2750024"/>
                      </a:lnTo>
                      <a:lnTo>
                        <a:pt x="3225317" y="2750024"/>
                      </a:lnTo>
                      <a:lnTo>
                        <a:pt x="3246266" y="2750024"/>
                      </a:lnTo>
                      <a:lnTo>
                        <a:pt x="3267216" y="2749707"/>
                      </a:lnTo>
                      <a:lnTo>
                        <a:pt x="3288165" y="2748755"/>
                      </a:lnTo>
                      <a:lnTo>
                        <a:pt x="3308797" y="2747804"/>
                      </a:lnTo>
                      <a:lnTo>
                        <a:pt x="3329429" y="2746535"/>
                      </a:lnTo>
                      <a:lnTo>
                        <a:pt x="3350378" y="2744949"/>
                      </a:lnTo>
                      <a:lnTo>
                        <a:pt x="3371010" y="2743362"/>
                      </a:lnTo>
                      <a:lnTo>
                        <a:pt x="3391325" y="2741459"/>
                      </a:lnTo>
                      <a:lnTo>
                        <a:pt x="3411957" y="2738921"/>
                      </a:lnTo>
                      <a:lnTo>
                        <a:pt x="3431954" y="2736383"/>
                      </a:lnTo>
                      <a:lnTo>
                        <a:pt x="3451951" y="2733528"/>
                      </a:lnTo>
                      <a:lnTo>
                        <a:pt x="3471948" y="2730355"/>
                      </a:lnTo>
                      <a:lnTo>
                        <a:pt x="3491628" y="2726866"/>
                      </a:lnTo>
                      <a:lnTo>
                        <a:pt x="3510990" y="2723376"/>
                      </a:lnTo>
                      <a:lnTo>
                        <a:pt x="3530035" y="2719252"/>
                      </a:lnTo>
                      <a:lnTo>
                        <a:pt x="3548763" y="2715128"/>
                      </a:lnTo>
                      <a:lnTo>
                        <a:pt x="3567173" y="2710369"/>
                      </a:lnTo>
                      <a:lnTo>
                        <a:pt x="3585265" y="2705611"/>
                      </a:lnTo>
                      <a:lnTo>
                        <a:pt x="3603041" y="2700852"/>
                      </a:lnTo>
                      <a:lnTo>
                        <a:pt x="3620498" y="2695142"/>
                      </a:lnTo>
                      <a:lnTo>
                        <a:pt x="3637004" y="2689749"/>
                      </a:lnTo>
                      <a:lnTo>
                        <a:pt x="3653510" y="2683721"/>
                      </a:lnTo>
                      <a:lnTo>
                        <a:pt x="3669698" y="2678011"/>
                      </a:lnTo>
                      <a:lnTo>
                        <a:pt x="3685251" y="2671349"/>
                      </a:lnTo>
                      <a:lnTo>
                        <a:pt x="3700170" y="2665004"/>
                      </a:lnTo>
                      <a:lnTo>
                        <a:pt x="3714770" y="2657707"/>
                      </a:lnTo>
                      <a:lnTo>
                        <a:pt x="3728419" y="2650728"/>
                      </a:lnTo>
                      <a:lnTo>
                        <a:pt x="3741751" y="2643114"/>
                      </a:lnTo>
                      <a:lnTo>
                        <a:pt x="3754765" y="2635818"/>
                      </a:lnTo>
                      <a:lnTo>
                        <a:pt x="3767144" y="2627886"/>
                      </a:lnTo>
                      <a:lnTo>
                        <a:pt x="3778571" y="2619638"/>
                      </a:lnTo>
                      <a:lnTo>
                        <a:pt x="3789363" y="2611073"/>
                      </a:lnTo>
                      <a:lnTo>
                        <a:pt x="3789363" y="2718935"/>
                      </a:lnTo>
                      <a:lnTo>
                        <a:pt x="3788728" y="2718935"/>
                      </a:lnTo>
                      <a:lnTo>
                        <a:pt x="3788411" y="2728135"/>
                      </a:lnTo>
                      <a:lnTo>
                        <a:pt x="3787776" y="2733528"/>
                      </a:lnTo>
                      <a:lnTo>
                        <a:pt x="3786506" y="2738921"/>
                      </a:lnTo>
                      <a:lnTo>
                        <a:pt x="3785237" y="2744314"/>
                      </a:lnTo>
                      <a:lnTo>
                        <a:pt x="3783332" y="2749707"/>
                      </a:lnTo>
                      <a:lnTo>
                        <a:pt x="3781428" y="2755100"/>
                      </a:lnTo>
                      <a:lnTo>
                        <a:pt x="3778571" y="2760811"/>
                      </a:lnTo>
                      <a:lnTo>
                        <a:pt x="3775714" y="2765886"/>
                      </a:lnTo>
                      <a:lnTo>
                        <a:pt x="3772540" y="2770962"/>
                      </a:lnTo>
                      <a:lnTo>
                        <a:pt x="3769048" y="2776355"/>
                      </a:lnTo>
                      <a:lnTo>
                        <a:pt x="3765557" y="2781749"/>
                      </a:lnTo>
                      <a:lnTo>
                        <a:pt x="3761113" y="2786824"/>
                      </a:lnTo>
                      <a:lnTo>
                        <a:pt x="3756987" y="2791583"/>
                      </a:lnTo>
                      <a:lnTo>
                        <a:pt x="3752226" y="2796659"/>
                      </a:lnTo>
                      <a:lnTo>
                        <a:pt x="3747147" y="2801735"/>
                      </a:lnTo>
                      <a:lnTo>
                        <a:pt x="3741433" y="2806493"/>
                      </a:lnTo>
                      <a:lnTo>
                        <a:pt x="3736037" y="2811252"/>
                      </a:lnTo>
                      <a:lnTo>
                        <a:pt x="3723658" y="2820769"/>
                      </a:lnTo>
                      <a:lnTo>
                        <a:pt x="3710327" y="2829969"/>
                      </a:lnTo>
                      <a:lnTo>
                        <a:pt x="3696043" y="2838852"/>
                      </a:lnTo>
                      <a:lnTo>
                        <a:pt x="3680490" y="2847418"/>
                      </a:lnTo>
                      <a:lnTo>
                        <a:pt x="3663667" y="2855983"/>
                      </a:lnTo>
                      <a:lnTo>
                        <a:pt x="3646526" y="2863914"/>
                      </a:lnTo>
                      <a:lnTo>
                        <a:pt x="3627799" y="2871845"/>
                      </a:lnTo>
                      <a:lnTo>
                        <a:pt x="3608754" y="2879459"/>
                      </a:lnTo>
                      <a:lnTo>
                        <a:pt x="3588122" y="2886121"/>
                      </a:lnTo>
                      <a:lnTo>
                        <a:pt x="3566855" y="2892783"/>
                      </a:lnTo>
                      <a:lnTo>
                        <a:pt x="3544636" y="2899128"/>
                      </a:lnTo>
                      <a:lnTo>
                        <a:pt x="3522417" y="2905473"/>
                      </a:lnTo>
                      <a:lnTo>
                        <a:pt x="3498611" y="2910866"/>
                      </a:lnTo>
                      <a:lnTo>
                        <a:pt x="3474170" y="2915942"/>
                      </a:lnTo>
                      <a:lnTo>
                        <a:pt x="3449412" y="2920383"/>
                      </a:lnTo>
                      <a:lnTo>
                        <a:pt x="3423701" y="2924824"/>
                      </a:lnTo>
                      <a:lnTo>
                        <a:pt x="3397356" y="2928631"/>
                      </a:lnTo>
                      <a:lnTo>
                        <a:pt x="3370376" y="2931804"/>
                      </a:lnTo>
                      <a:lnTo>
                        <a:pt x="3343395" y="2934976"/>
                      </a:lnTo>
                      <a:lnTo>
                        <a:pt x="3315146" y="2937197"/>
                      </a:lnTo>
                      <a:lnTo>
                        <a:pt x="3286896" y="2938783"/>
                      </a:lnTo>
                      <a:lnTo>
                        <a:pt x="3258011" y="2940369"/>
                      </a:lnTo>
                      <a:lnTo>
                        <a:pt x="3228491" y="2941321"/>
                      </a:lnTo>
                      <a:lnTo>
                        <a:pt x="3198972" y="2941638"/>
                      </a:lnTo>
                      <a:lnTo>
                        <a:pt x="3168500" y="2941321"/>
                      </a:lnTo>
                      <a:lnTo>
                        <a:pt x="3138663" y="2940369"/>
                      </a:lnTo>
                      <a:lnTo>
                        <a:pt x="3109143" y="2938783"/>
                      </a:lnTo>
                      <a:lnTo>
                        <a:pt x="3080259" y="2936880"/>
                      </a:lnTo>
                      <a:lnTo>
                        <a:pt x="3051374" y="2934659"/>
                      </a:lnTo>
                      <a:lnTo>
                        <a:pt x="3023441" y="2931487"/>
                      </a:lnTo>
                      <a:lnTo>
                        <a:pt x="2996144" y="2927997"/>
                      </a:lnTo>
                      <a:lnTo>
                        <a:pt x="2969481" y="2923873"/>
                      </a:lnTo>
                      <a:lnTo>
                        <a:pt x="2943453" y="2919431"/>
                      </a:lnTo>
                      <a:lnTo>
                        <a:pt x="2917742" y="2914355"/>
                      </a:lnTo>
                      <a:lnTo>
                        <a:pt x="2892984" y="2909280"/>
                      </a:lnTo>
                      <a:lnTo>
                        <a:pt x="2869178" y="2903252"/>
                      </a:lnTo>
                      <a:lnTo>
                        <a:pt x="2846007" y="2897224"/>
                      </a:lnTo>
                      <a:lnTo>
                        <a:pt x="2823470" y="2890880"/>
                      </a:lnTo>
                      <a:lnTo>
                        <a:pt x="2802203" y="2883583"/>
                      </a:lnTo>
                      <a:lnTo>
                        <a:pt x="2781889" y="2876286"/>
                      </a:lnTo>
                      <a:lnTo>
                        <a:pt x="2762527" y="2868673"/>
                      </a:lnTo>
                      <a:lnTo>
                        <a:pt x="2743799" y="2860424"/>
                      </a:lnTo>
                      <a:lnTo>
                        <a:pt x="2726024" y="2852176"/>
                      </a:lnTo>
                      <a:lnTo>
                        <a:pt x="2709518" y="2843611"/>
                      </a:lnTo>
                      <a:lnTo>
                        <a:pt x="2694600" y="2834411"/>
                      </a:lnTo>
                      <a:lnTo>
                        <a:pt x="2679999" y="2824893"/>
                      </a:lnTo>
                      <a:lnTo>
                        <a:pt x="2666985" y="2815376"/>
                      </a:lnTo>
                      <a:lnTo>
                        <a:pt x="2660954" y="2810935"/>
                      </a:lnTo>
                      <a:lnTo>
                        <a:pt x="2655240" y="2805542"/>
                      </a:lnTo>
                      <a:lnTo>
                        <a:pt x="2650162" y="2800466"/>
                      </a:lnTo>
                      <a:lnTo>
                        <a:pt x="2645083" y="2795390"/>
                      </a:lnTo>
                      <a:lnTo>
                        <a:pt x="2639687" y="2790314"/>
                      </a:lnTo>
                      <a:lnTo>
                        <a:pt x="2635561" y="2785238"/>
                      </a:lnTo>
                      <a:lnTo>
                        <a:pt x="2631434" y="2780162"/>
                      </a:lnTo>
                      <a:lnTo>
                        <a:pt x="2627625" y="2774452"/>
                      </a:lnTo>
                      <a:lnTo>
                        <a:pt x="2624134" y="2769376"/>
                      </a:lnTo>
                      <a:lnTo>
                        <a:pt x="2620960" y="2763983"/>
                      </a:lnTo>
                      <a:lnTo>
                        <a:pt x="2618103" y="2758273"/>
                      </a:lnTo>
                      <a:lnTo>
                        <a:pt x="2615881" y="2752880"/>
                      </a:lnTo>
                      <a:lnTo>
                        <a:pt x="2613659" y="2747169"/>
                      </a:lnTo>
                      <a:lnTo>
                        <a:pt x="2612072" y="2741776"/>
                      </a:lnTo>
                      <a:lnTo>
                        <a:pt x="2610485" y="2736383"/>
                      </a:lnTo>
                      <a:lnTo>
                        <a:pt x="2609850" y="2730355"/>
                      </a:lnTo>
                      <a:lnTo>
                        <a:pt x="2609215" y="2724962"/>
                      </a:lnTo>
                      <a:lnTo>
                        <a:pt x="2609215" y="2718935"/>
                      </a:lnTo>
                      <a:lnTo>
                        <a:pt x="2608580" y="2719252"/>
                      </a:lnTo>
                      <a:lnTo>
                        <a:pt x="2608580" y="2573004"/>
                      </a:lnTo>
                      <a:lnTo>
                        <a:pt x="2608263" y="2569197"/>
                      </a:lnTo>
                      <a:lnTo>
                        <a:pt x="2608580" y="2560949"/>
                      </a:lnTo>
                      <a:lnTo>
                        <a:pt x="2609850" y="2552700"/>
                      </a:lnTo>
                      <a:close/>
                      <a:moveTo>
                        <a:pt x="3016148" y="2544763"/>
                      </a:moveTo>
                      <a:lnTo>
                        <a:pt x="3016148" y="2660333"/>
                      </a:lnTo>
                      <a:lnTo>
                        <a:pt x="3035827" y="2662556"/>
                      </a:lnTo>
                      <a:lnTo>
                        <a:pt x="3056142" y="2665096"/>
                      </a:lnTo>
                      <a:lnTo>
                        <a:pt x="3076456" y="2667318"/>
                      </a:lnTo>
                      <a:lnTo>
                        <a:pt x="3097406" y="2669223"/>
                      </a:lnTo>
                      <a:lnTo>
                        <a:pt x="3097406" y="2553971"/>
                      </a:lnTo>
                      <a:lnTo>
                        <a:pt x="3076456" y="2552066"/>
                      </a:lnTo>
                      <a:lnTo>
                        <a:pt x="3056142" y="2549843"/>
                      </a:lnTo>
                      <a:lnTo>
                        <a:pt x="3035827" y="2547303"/>
                      </a:lnTo>
                      <a:lnTo>
                        <a:pt x="3016148" y="2544763"/>
                      </a:lnTo>
                      <a:close/>
                      <a:moveTo>
                        <a:pt x="1938656" y="2540386"/>
                      </a:moveTo>
                      <a:lnTo>
                        <a:pt x="1936433" y="2540705"/>
                      </a:lnTo>
                      <a:lnTo>
                        <a:pt x="1933576" y="2540705"/>
                      </a:lnTo>
                      <a:lnTo>
                        <a:pt x="1931036" y="2541342"/>
                      </a:lnTo>
                      <a:lnTo>
                        <a:pt x="1929130" y="2542299"/>
                      </a:lnTo>
                      <a:lnTo>
                        <a:pt x="1927543" y="2542936"/>
                      </a:lnTo>
                      <a:lnTo>
                        <a:pt x="1926273" y="2543892"/>
                      </a:lnTo>
                      <a:lnTo>
                        <a:pt x="1925638" y="2545167"/>
                      </a:lnTo>
                      <a:lnTo>
                        <a:pt x="1925320" y="2546123"/>
                      </a:lnTo>
                      <a:lnTo>
                        <a:pt x="1925320" y="2565247"/>
                      </a:lnTo>
                      <a:lnTo>
                        <a:pt x="1910398" y="2566522"/>
                      </a:lnTo>
                      <a:lnTo>
                        <a:pt x="1895158" y="2568116"/>
                      </a:lnTo>
                      <a:lnTo>
                        <a:pt x="1881188" y="2570028"/>
                      </a:lnTo>
                      <a:lnTo>
                        <a:pt x="1867218" y="2572897"/>
                      </a:lnTo>
                      <a:lnTo>
                        <a:pt x="1853883" y="2575447"/>
                      </a:lnTo>
                      <a:lnTo>
                        <a:pt x="1841183" y="2578634"/>
                      </a:lnTo>
                      <a:lnTo>
                        <a:pt x="1829436" y="2582778"/>
                      </a:lnTo>
                      <a:lnTo>
                        <a:pt x="1818323" y="2586602"/>
                      </a:lnTo>
                      <a:lnTo>
                        <a:pt x="1810703" y="2590108"/>
                      </a:lnTo>
                      <a:lnTo>
                        <a:pt x="1803718" y="2594252"/>
                      </a:lnTo>
                      <a:lnTo>
                        <a:pt x="1797368" y="2598077"/>
                      </a:lnTo>
                      <a:lnTo>
                        <a:pt x="1791970" y="2601902"/>
                      </a:lnTo>
                      <a:lnTo>
                        <a:pt x="1787208" y="2606045"/>
                      </a:lnTo>
                      <a:lnTo>
                        <a:pt x="1783398" y="2610507"/>
                      </a:lnTo>
                      <a:lnTo>
                        <a:pt x="1780223" y="2614651"/>
                      </a:lnTo>
                      <a:lnTo>
                        <a:pt x="1777683" y="2619113"/>
                      </a:lnTo>
                      <a:lnTo>
                        <a:pt x="1776096" y="2623894"/>
                      </a:lnTo>
                      <a:lnTo>
                        <a:pt x="1775460" y="2628038"/>
                      </a:lnTo>
                      <a:lnTo>
                        <a:pt x="1775460" y="2632500"/>
                      </a:lnTo>
                      <a:lnTo>
                        <a:pt x="1776096" y="2637281"/>
                      </a:lnTo>
                      <a:lnTo>
                        <a:pt x="1777683" y="2641743"/>
                      </a:lnTo>
                      <a:lnTo>
                        <a:pt x="1780223" y="2645887"/>
                      </a:lnTo>
                      <a:lnTo>
                        <a:pt x="1783716" y="2650349"/>
                      </a:lnTo>
                      <a:lnTo>
                        <a:pt x="1787526" y="2654811"/>
                      </a:lnTo>
                      <a:lnTo>
                        <a:pt x="1792288" y="2658317"/>
                      </a:lnTo>
                      <a:lnTo>
                        <a:pt x="1797368" y="2661823"/>
                      </a:lnTo>
                      <a:lnTo>
                        <a:pt x="1803400" y="2665329"/>
                      </a:lnTo>
                      <a:lnTo>
                        <a:pt x="1809750" y="2668517"/>
                      </a:lnTo>
                      <a:lnTo>
                        <a:pt x="1816736" y="2671704"/>
                      </a:lnTo>
                      <a:lnTo>
                        <a:pt x="1824356" y="2674573"/>
                      </a:lnTo>
                      <a:lnTo>
                        <a:pt x="1832610" y="2677441"/>
                      </a:lnTo>
                      <a:lnTo>
                        <a:pt x="1840866" y="2679354"/>
                      </a:lnTo>
                      <a:lnTo>
                        <a:pt x="1872933" y="2686047"/>
                      </a:lnTo>
                      <a:lnTo>
                        <a:pt x="1925320" y="2696565"/>
                      </a:lnTo>
                      <a:lnTo>
                        <a:pt x="1925320" y="2778798"/>
                      </a:lnTo>
                      <a:lnTo>
                        <a:pt x="1911668" y="2777204"/>
                      </a:lnTo>
                      <a:lnTo>
                        <a:pt x="1899603" y="2774973"/>
                      </a:lnTo>
                      <a:lnTo>
                        <a:pt x="1885316" y="2772742"/>
                      </a:lnTo>
                      <a:lnTo>
                        <a:pt x="1870393" y="2769236"/>
                      </a:lnTo>
                      <a:lnTo>
                        <a:pt x="1856740" y="2765093"/>
                      </a:lnTo>
                      <a:lnTo>
                        <a:pt x="1844676" y="2760949"/>
                      </a:lnTo>
                      <a:lnTo>
                        <a:pt x="1841183" y="2759674"/>
                      </a:lnTo>
                      <a:lnTo>
                        <a:pt x="1838008" y="2758399"/>
                      </a:lnTo>
                      <a:lnTo>
                        <a:pt x="1835786" y="2757443"/>
                      </a:lnTo>
                      <a:lnTo>
                        <a:pt x="1835150" y="2756805"/>
                      </a:lnTo>
                      <a:lnTo>
                        <a:pt x="1831658" y="2754893"/>
                      </a:lnTo>
                      <a:lnTo>
                        <a:pt x="1829753" y="2753618"/>
                      </a:lnTo>
                      <a:lnTo>
                        <a:pt x="1827848" y="2752662"/>
                      </a:lnTo>
                      <a:lnTo>
                        <a:pt x="1822768" y="2751387"/>
                      </a:lnTo>
                      <a:lnTo>
                        <a:pt x="1817688" y="2750431"/>
                      </a:lnTo>
                      <a:lnTo>
                        <a:pt x="1811656" y="2750112"/>
                      </a:lnTo>
                      <a:lnTo>
                        <a:pt x="1805623" y="2751068"/>
                      </a:lnTo>
                      <a:lnTo>
                        <a:pt x="1799908" y="2751706"/>
                      </a:lnTo>
                      <a:lnTo>
                        <a:pt x="1793876" y="2752981"/>
                      </a:lnTo>
                      <a:lnTo>
                        <a:pt x="1787843" y="2754893"/>
                      </a:lnTo>
                      <a:lnTo>
                        <a:pt x="1782763" y="2756805"/>
                      </a:lnTo>
                      <a:lnTo>
                        <a:pt x="1778636" y="2759355"/>
                      </a:lnTo>
                      <a:lnTo>
                        <a:pt x="1774508" y="2761586"/>
                      </a:lnTo>
                      <a:lnTo>
                        <a:pt x="1771650" y="2764455"/>
                      </a:lnTo>
                      <a:lnTo>
                        <a:pt x="1770698" y="2765730"/>
                      </a:lnTo>
                      <a:lnTo>
                        <a:pt x="1769746" y="2766686"/>
                      </a:lnTo>
                      <a:lnTo>
                        <a:pt x="1769428" y="2767961"/>
                      </a:lnTo>
                      <a:lnTo>
                        <a:pt x="1769428" y="2769555"/>
                      </a:lnTo>
                      <a:lnTo>
                        <a:pt x="1769428" y="2770830"/>
                      </a:lnTo>
                      <a:lnTo>
                        <a:pt x="1770380" y="2772105"/>
                      </a:lnTo>
                      <a:lnTo>
                        <a:pt x="1771016" y="2773061"/>
                      </a:lnTo>
                      <a:lnTo>
                        <a:pt x="1772603" y="2774336"/>
                      </a:lnTo>
                      <a:lnTo>
                        <a:pt x="1778000" y="2777842"/>
                      </a:lnTo>
                      <a:lnTo>
                        <a:pt x="1784668" y="2781348"/>
                      </a:lnTo>
                      <a:lnTo>
                        <a:pt x="1791970" y="2784535"/>
                      </a:lnTo>
                      <a:lnTo>
                        <a:pt x="1799273" y="2787723"/>
                      </a:lnTo>
                      <a:lnTo>
                        <a:pt x="1807846" y="2790591"/>
                      </a:lnTo>
                      <a:lnTo>
                        <a:pt x="1816418" y="2792822"/>
                      </a:lnTo>
                      <a:lnTo>
                        <a:pt x="1825943" y="2795691"/>
                      </a:lnTo>
                      <a:lnTo>
                        <a:pt x="1835786" y="2797603"/>
                      </a:lnTo>
                      <a:lnTo>
                        <a:pt x="1845946" y="2799516"/>
                      </a:lnTo>
                      <a:lnTo>
                        <a:pt x="1856740" y="2801747"/>
                      </a:lnTo>
                      <a:lnTo>
                        <a:pt x="1878648" y="2804934"/>
                      </a:lnTo>
                      <a:lnTo>
                        <a:pt x="1901508" y="2806846"/>
                      </a:lnTo>
                      <a:lnTo>
                        <a:pt x="1925320" y="2808440"/>
                      </a:lnTo>
                      <a:lnTo>
                        <a:pt x="1925320" y="2827245"/>
                      </a:lnTo>
                      <a:lnTo>
                        <a:pt x="1925638" y="2828520"/>
                      </a:lnTo>
                      <a:lnTo>
                        <a:pt x="1926273" y="2829476"/>
                      </a:lnTo>
                      <a:lnTo>
                        <a:pt x="1927543" y="2830433"/>
                      </a:lnTo>
                      <a:lnTo>
                        <a:pt x="1929130" y="2831389"/>
                      </a:lnTo>
                      <a:lnTo>
                        <a:pt x="1931036" y="2832026"/>
                      </a:lnTo>
                      <a:lnTo>
                        <a:pt x="1933576" y="2832664"/>
                      </a:lnTo>
                      <a:lnTo>
                        <a:pt x="1938656" y="2832982"/>
                      </a:lnTo>
                      <a:lnTo>
                        <a:pt x="1985328" y="2832982"/>
                      </a:lnTo>
                      <a:lnTo>
                        <a:pt x="1990726" y="2832664"/>
                      </a:lnTo>
                      <a:lnTo>
                        <a:pt x="1992630" y="2832026"/>
                      </a:lnTo>
                      <a:lnTo>
                        <a:pt x="1995170" y="2831389"/>
                      </a:lnTo>
                      <a:lnTo>
                        <a:pt x="1996758" y="2830433"/>
                      </a:lnTo>
                      <a:lnTo>
                        <a:pt x="1997710" y="2829476"/>
                      </a:lnTo>
                      <a:lnTo>
                        <a:pt x="1998663" y="2828520"/>
                      </a:lnTo>
                      <a:lnTo>
                        <a:pt x="1998980" y="2827245"/>
                      </a:lnTo>
                      <a:lnTo>
                        <a:pt x="1998980" y="2808121"/>
                      </a:lnTo>
                      <a:lnTo>
                        <a:pt x="2013586" y="2806846"/>
                      </a:lnTo>
                      <a:lnTo>
                        <a:pt x="2027873" y="2805572"/>
                      </a:lnTo>
                      <a:lnTo>
                        <a:pt x="2041526" y="2803978"/>
                      </a:lnTo>
                      <a:lnTo>
                        <a:pt x="2054543" y="2801747"/>
                      </a:lnTo>
                      <a:lnTo>
                        <a:pt x="2067243" y="2799197"/>
                      </a:lnTo>
                      <a:lnTo>
                        <a:pt x="2078673" y="2796966"/>
                      </a:lnTo>
                      <a:lnTo>
                        <a:pt x="2089786" y="2793778"/>
                      </a:lnTo>
                      <a:lnTo>
                        <a:pt x="2099310" y="2790272"/>
                      </a:lnTo>
                      <a:lnTo>
                        <a:pt x="2106930" y="2787085"/>
                      </a:lnTo>
                      <a:lnTo>
                        <a:pt x="2114233" y="2783898"/>
                      </a:lnTo>
                      <a:lnTo>
                        <a:pt x="2120900" y="2779754"/>
                      </a:lnTo>
                      <a:lnTo>
                        <a:pt x="2126933" y="2776248"/>
                      </a:lnTo>
                      <a:lnTo>
                        <a:pt x="2132013" y="2772423"/>
                      </a:lnTo>
                      <a:lnTo>
                        <a:pt x="2136776" y="2768280"/>
                      </a:lnTo>
                      <a:lnTo>
                        <a:pt x="2140586" y="2764136"/>
                      </a:lnTo>
                      <a:lnTo>
                        <a:pt x="2143760" y="2759674"/>
                      </a:lnTo>
                      <a:lnTo>
                        <a:pt x="2145983" y="2755212"/>
                      </a:lnTo>
                      <a:lnTo>
                        <a:pt x="2147570" y="2751068"/>
                      </a:lnTo>
                      <a:lnTo>
                        <a:pt x="2148840" y="2746606"/>
                      </a:lnTo>
                      <a:lnTo>
                        <a:pt x="2149158" y="2742144"/>
                      </a:lnTo>
                      <a:lnTo>
                        <a:pt x="2148523" y="2737363"/>
                      </a:lnTo>
                      <a:lnTo>
                        <a:pt x="2147253" y="2733219"/>
                      </a:lnTo>
                      <a:lnTo>
                        <a:pt x="2145030" y="2728757"/>
                      </a:lnTo>
                      <a:lnTo>
                        <a:pt x="2141856" y="2723976"/>
                      </a:lnTo>
                      <a:lnTo>
                        <a:pt x="2140268" y="2721745"/>
                      </a:lnTo>
                      <a:lnTo>
                        <a:pt x="2137728" y="2719833"/>
                      </a:lnTo>
                      <a:lnTo>
                        <a:pt x="2132648" y="2715370"/>
                      </a:lnTo>
                      <a:lnTo>
                        <a:pt x="2126298" y="2711227"/>
                      </a:lnTo>
                      <a:lnTo>
                        <a:pt x="2119630" y="2707721"/>
                      </a:lnTo>
                      <a:lnTo>
                        <a:pt x="2111693" y="2704215"/>
                      </a:lnTo>
                      <a:lnTo>
                        <a:pt x="2103438" y="2701027"/>
                      </a:lnTo>
                      <a:lnTo>
                        <a:pt x="2094548" y="2697840"/>
                      </a:lnTo>
                      <a:lnTo>
                        <a:pt x="2084706" y="2694653"/>
                      </a:lnTo>
                      <a:lnTo>
                        <a:pt x="2074863" y="2692103"/>
                      </a:lnTo>
                      <a:lnTo>
                        <a:pt x="2064068" y="2689553"/>
                      </a:lnTo>
                      <a:lnTo>
                        <a:pt x="2042796" y="2684772"/>
                      </a:lnTo>
                      <a:lnTo>
                        <a:pt x="2020570" y="2680310"/>
                      </a:lnTo>
                      <a:lnTo>
                        <a:pt x="1998980" y="2676485"/>
                      </a:lnTo>
                      <a:lnTo>
                        <a:pt x="1998980" y="2594571"/>
                      </a:lnTo>
                      <a:lnTo>
                        <a:pt x="2018030" y="2596802"/>
                      </a:lnTo>
                      <a:lnTo>
                        <a:pt x="2025016" y="2598077"/>
                      </a:lnTo>
                      <a:lnTo>
                        <a:pt x="2032000" y="2599670"/>
                      </a:lnTo>
                      <a:lnTo>
                        <a:pt x="2047240" y="2603495"/>
                      </a:lnTo>
                      <a:lnTo>
                        <a:pt x="2061846" y="2607958"/>
                      </a:lnTo>
                      <a:lnTo>
                        <a:pt x="2073593" y="2612420"/>
                      </a:lnTo>
                      <a:lnTo>
                        <a:pt x="2080260" y="2614970"/>
                      </a:lnTo>
                      <a:lnTo>
                        <a:pt x="2082483" y="2616245"/>
                      </a:lnTo>
                      <a:lnTo>
                        <a:pt x="2083118" y="2616245"/>
                      </a:lnTo>
                      <a:lnTo>
                        <a:pt x="2086610" y="2618794"/>
                      </a:lnTo>
                      <a:lnTo>
                        <a:pt x="2088516" y="2619751"/>
                      </a:lnTo>
                      <a:lnTo>
                        <a:pt x="2090420" y="2621026"/>
                      </a:lnTo>
                      <a:lnTo>
                        <a:pt x="2095183" y="2622300"/>
                      </a:lnTo>
                      <a:lnTo>
                        <a:pt x="2100898" y="2622938"/>
                      </a:lnTo>
                      <a:lnTo>
                        <a:pt x="2106613" y="2622938"/>
                      </a:lnTo>
                      <a:lnTo>
                        <a:pt x="2112646" y="2622619"/>
                      </a:lnTo>
                      <a:lnTo>
                        <a:pt x="2118360" y="2621982"/>
                      </a:lnTo>
                      <a:lnTo>
                        <a:pt x="2124393" y="2620388"/>
                      </a:lnTo>
                      <a:lnTo>
                        <a:pt x="2129790" y="2618794"/>
                      </a:lnTo>
                      <a:lnTo>
                        <a:pt x="2135188" y="2616563"/>
                      </a:lnTo>
                      <a:lnTo>
                        <a:pt x="2139633" y="2614332"/>
                      </a:lnTo>
                      <a:lnTo>
                        <a:pt x="2143760" y="2612101"/>
                      </a:lnTo>
                      <a:lnTo>
                        <a:pt x="2146618" y="2609232"/>
                      </a:lnTo>
                      <a:lnTo>
                        <a:pt x="2147570" y="2607958"/>
                      </a:lnTo>
                      <a:lnTo>
                        <a:pt x="2148523" y="2606683"/>
                      </a:lnTo>
                      <a:lnTo>
                        <a:pt x="2148840" y="2605089"/>
                      </a:lnTo>
                      <a:lnTo>
                        <a:pt x="2148840" y="2604133"/>
                      </a:lnTo>
                      <a:lnTo>
                        <a:pt x="2148523" y="2602858"/>
                      </a:lnTo>
                      <a:lnTo>
                        <a:pt x="2148206" y="2601583"/>
                      </a:lnTo>
                      <a:lnTo>
                        <a:pt x="2146936" y="2600627"/>
                      </a:lnTo>
                      <a:lnTo>
                        <a:pt x="2145666" y="2599352"/>
                      </a:lnTo>
                      <a:lnTo>
                        <a:pt x="2141220" y="2596483"/>
                      </a:lnTo>
                      <a:lnTo>
                        <a:pt x="2136776" y="2593615"/>
                      </a:lnTo>
                      <a:lnTo>
                        <a:pt x="2131060" y="2591383"/>
                      </a:lnTo>
                      <a:lnTo>
                        <a:pt x="2125663" y="2588515"/>
                      </a:lnTo>
                      <a:lnTo>
                        <a:pt x="2112646" y="2583734"/>
                      </a:lnTo>
                      <a:lnTo>
                        <a:pt x="2098358" y="2579590"/>
                      </a:lnTo>
                      <a:lnTo>
                        <a:pt x="2083436" y="2575766"/>
                      </a:lnTo>
                      <a:lnTo>
                        <a:pt x="2067878" y="2572259"/>
                      </a:lnTo>
                      <a:lnTo>
                        <a:pt x="2052638" y="2569710"/>
                      </a:lnTo>
                      <a:lnTo>
                        <a:pt x="2038033" y="2567479"/>
                      </a:lnTo>
                      <a:lnTo>
                        <a:pt x="2018666" y="2565566"/>
                      </a:lnTo>
                      <a:lnTo>
                        <a:pt x="1998980" y="2564291"/>
                      </a:lnTo>
                      <a:lnTo>
                        <a:pt x="1998980" y="2546123"/>
                      </a:lnTo>
                      <a:lnTo>
                        <a:pt x="1998663" y="2545167"/>
                      </a:lnTo>
                      <a:lnTo>
                        <a:pt x="1997710" y="2543892"/>
                      </a:lnTo>
                      <a:lnTo>
                        <a:pt x="1996758" y="2542936"/>
                      </a:lnTo>
                      <a:lnTo>
                        <a:pt x="1995170" y="2542299"/>
                      </a:lnTo>
                      <a:lnTo>
                        <a:pt x="1992630" y="2541342"/>
                      </a:lnTo>
                      <a:lnTo>
                        <a:pt x="1990726" y="2540705"/>
                      </a:lnTo>
                      <a:lnTo>
                        <a:pt x="1987868" y="2540705"/>
                      </a:lnTo>
                      <a:lnTo>
                        <a:pt x="1985328" y="2540386"/>
                      </a:lnTo>
                      <a:lnTo>
                        <a:pt x="1938656" y="2540386"/>
                      </a:lnTo>
                      <a:close/>
                      <a:moveTo>
                        <a:pt x="1959293" y="2522537"/>
                      </a:moveTo>
                      <a:lnTo>
                        <a:pt x="1982788" y="2522856"/>
                      </a:lnTo>
                      <a:lnTo>
                        <a:pt x="2005966" y="2523493"/>
                      </a:lnTo>
                      <a:lnTo>
                        <a:pt x="2028826" y="2524450"/>
                      </a:lnTo>
                      <a:lnTo>
                        <a:pt x="2051368" y="2526043"/>
                      </a:lnTo>
                      <a:lnTo>
                        <a:pt x="2073910" y="2527637"/>
                      </a:lnTo>
                      <a:lnTo>
                        <a:pt x="2095500" y="2529868"/>
                      </a:lnTo>
                      <a:lnTo>
                        <a:pt x="2116773" y="2532737"/>
                      </a:lnTo>
                      <a:lnTo>
                        <a:pt x="2137728" y="2535605"/>
                      </a:lnTo>
                      <a:lnTo>
                        <a:pt x="2158048" y="2538793"/>
                      </a:lnTo>
                      <a:lnTo>
                        <a:pt x="2177733" y="2542299"/>
                      </a:lnTo>
                      <a:lnTo>
                        <a:pt x="2197100" y="2546123"/>
                      </a:lnTo>
                      <a:lnTo>
                        <a:pt x="2215516" y="2550586"/>
                      </a:lnTo>
                      <a:lnTo>
                        <a:pt x="2233613" y="2555367"/>
                      </a:lnTo>
                      <a:lnTo>
                        <a:pt x="2251076" y="2560148"/>
                      </a:lnTo>
                      <a:lnTo>
                        <a:pt x="2267586" y="2565247"/>
                      </a:lnTo>
                      <a:lnTo>
                        <a:pt x="2283778" y="2570666"/>
                      </a:lnTo>
                      <a:lnTo>
                        <a:pt x="2298700" y="2576403"/>
                      </a:lnTo>
                      <a:lnTo>
                        <a:pt x="2313306" y="2582140"/>
                      </a:lnTo>
                      <a:lnTo>
                        <a:pt x="2326640" y="2588515"/>
                      </a:lnTo>
                      <a:lnTo>
                        <a:pt x="2339658" y="2594889"/>
                      </a:lnTo>
                      <a:lnTo>
                        <a:pt x="2351723" y="2601583"/>
                      </a:lnTo>
                      <a:lnTo>
                        <a:pt x="2362518" y="2608914"/>
                      </a:lnTo>
                      <a:lnTo>
                        <a:pt x="2372996" y="2615607"/>
                      </a:lnTo>
                      <a:lnTo>
                        <a:pt x="2381886" y="2622938"/>
                      </a:lnTo>
                      <a:lnTo>
                        <a:pt x="2390140" y="2630587"/>
                      </a:lnTo>
                      <a:lnTo>
                        <a:pt x="2397443" y="2638237"/>
                      </a:lnTo>
                      <a:lnTo>
                        <a:pt x="2403793" y="2645568"/>
                      </a:lnTo>
                      <a:lnTo>
                        <a:pt x="2406016" y="2649711"/>
                      </a:lnTo>
                      <a:lnTo>
                        <a:pt x="2408873" y="2653855"/>
                      </a:lnTo>
                      <a:lnTo>
                        <a:pt x="2410778" y="2657998"/>
                      </a:lnTo>
                      <a:lnTo>
                        <a:pt x="2412683" y="2661823"/>
                      </a:lnTo>
                      <a:lnTo>
                        <a:pt x="2414270" y="2665967"/>
                      </a:lnTo>
                      <a:lnTo>
                        <a:pt x="2415540" y="2670110"/>
                      </a:lnTo>
                      <a:lnTo>
                        <a:pt x="2416810" y="2674254"/>
                      </a:lnTo>
                      <a:lnTo>
                        <a:pt x="2417446" y="2678397"/>
                      </a:lnTo>
                      <a:lnTo>
                        <a:pt x="2417763" y="2682541"/>
                      </a:lnTo>
                      <a:lnTo>
                        <a:pt x="2417763" y="2686684"/>
                      </a:lnTo>
                      <a:lnTo>
                        <a:pt x="2417763" y="2691147"/>
                      </a:lnTo>
                      <a:lnTo>
                        <a:pt x="2417446" y="2694971"/>
                      </a:lnTo>
                      <a:lnTo>
                        <a:pt x="2416810" y="2699434"/>
                      </a:lnTo>
                      <a:lnTo>
                        <a:pt x="2415540" y="2703896"/>
                      </a:lnTo>
                      <a:lnTo>
                        <a:pt x="2414270" y="2707721"/>
                      </a:lnTo>
                      <a:lnTo>
                        <a:pt x="2412683" y="2711864"/>
                      </a:lnTo>
                      <a:lnTo>
                        <a:pt x="2410778" y="2716008"/>
                      </a:lnTo>
                      <a:lnTo>
                        <a:pt x="2408873" y="2720151"/>
                      </a:lnTo>
                      <a:lnTo>
                        <a:pt x="2406016" y="2723976"/>
                      </a:lnTo>
                      <a:lnTo>
                        <a:pt x="2403793" y="2728120"/>
                      </a:lnTo>
                      <a:lnTo>
                        <a:pt x="2397443" y="2735769"/>
                      </a:lnTo>
                      <a:lnTo>
                        <a:pt x="2390140" y="2743419"/>
                      </a:lnTo>
                      <a:lnTo>
                        <a:pt x="2381886" y="2751068"/>
                      </a:lnTo>
                      <a:lnTo>
                        <a:pt x="2372996" y="2758080"/>
                      </a:lnTo>
                      <a:lnTo>
                        <a:pt x="2362518" y="2765093"/>
                      </a:lnTo>
                      <a:lnTo>
                        <a:pt x="2351723" y="2772105"/>
                      </a:lnTo>
                      <a:lnTo>
                        <a:pt x="2339658" y="2778798"/>
                      </a:lnTo>
                      <a:lnTo>
                        <a:pt x="2326640" y="2785173"/>
                      </a:lnTo>
                      <a:lnTo>
                        <a:pt x="2313306" y="2791229"/>
                      </a:lnTo>
                      <a:lnTo>
                        <a:pt x="2298700" y="2797284"/>
                      </a:lnTo>
                      <a:lnTo>
                        <a:pt x="2283778" y="2803340"/>
                      </a:lnTo>
                      <a:lnTo>
                        <a:pt x="2267586" y="2808440"/>
                      </a:lnTo>
                      <a:lnTo>
                        <a:pt x="2251076" y="2813540"/>
                      </a:lnTo>
                      <a:lnTo>
                        <a:pt x="2233613" y="2818640"/>
                      </a:lnTo>
                      <a:lnTo>
                        <a:pt x="2215516" y="2823102"/>
                      </a:lnTo>
                      <a:lnTo>
                        <a:pt x="2197100" y="2827245"/>
                      </a:lnTo>
                      <a:lnTo>
                        <a:pt x="2177733" y="2831389"/>
                      </a:lnTo>
                      <a:lnTo>
                        <a:pt x="2158048" y="2834895"/>
                      </a:lnTo>
                      <a:lnTo>
                        <a:pt x="2137728" y="2838401"/>
                      </a:lnTo>
                      <a:lnTo>
                        <a:pt x="2116773" y="2841270"/>
                      </a:lnTo>
                      <a:lnTo>
                        <a:pt x="2095500" y="2844138"/>
                      </a:lnTo>
                      <a:lnTo>
                        <a:pt x="2073910" y="2846051"/>
                      </a:lnTo>
                      <a:lnTo>
                        <a:pt x="2051368" y="2847963"/>
                      </a:lnTo>
                      <a:lnTo>
                        <a:pt x="2028826" y="2849238"/>
                      </a:lnTo>
                      <a:lnTo>
                        <a:pt x="2005966" y="2850513"/>
                      </a:lnTo>
                      <a:lnTo>
                        <a:pt x="1982788" y="2851150"/>
                      </a:lnTo>
                      <a:lnTo>
                        <a:pt x="1959293" y="2851150"/>
                      </a:lnTo>
                      <a:lnTo>
                        <a:pt x="1935480" y="2851150"/>
                      </a:lnTo>
                      <a:lnTo>
                        <a:pt x="1912303" y="2850513"/>
                      </a:lnTo>
                      <a:lnTo>
                        <a:pt x="1889443" y="2849238"/>
                      </a:lnTo>
                      <a:lnTo>
                        <a:pt x="1866900" y="2847963"/>
                      </a:lnTo>
                      <a:lnTo>
                        <a:pt x="1844358" y="2846051"/>
                      </a:lnTo>
                      <a:lnTo>
                        <a:pt x="1822768" y="2844138"/>
                      </a:lnTo>
                      <a:lnTo>
                        <a:pt x="1801496" y="2841270"/>
                      </a:lnTo>
                      <a:lnTo>
                        <a:pt x="1780540" y="2838401"/>
                      </a:lnTo>
                      <a:lnTo>
                        <a:pt x="1760220" y="2834895"/>
                      </a:lnTo>
                      <a:lnTo>
                        <a:pt x="1740536" y="2831389"/>
                      </a:lnTo>
                      <a:lnTo>
                        <a:pt x="1721168" y="2827245"/>
                      </a:lnTo>
                      <a:lnTo>
                        <a:pt x="1702753" y="2823102"/>
                      </a:lnTo>
                      <a:lnTo>
                        <a:pt x="1684656" y="2818640"/>
                      </a:lnTo>
                      <a:lnTo>
                        <a:pt x="1667193" y="2813540"/>
                      </a:lnTo>
                      <a:lnTo>
                        <a:pt x="1650683" y="2808440"/>
                      </a:lnTo>
                      <a:lnTo>
                        <a:pt x="1634490" y="2803340"/>
                      </a:lnTo>
                      <a:lnTo>
                        <a:pt x="1619568" y="2797284"/>
                      </a:lnTo>
                      <a:lnTo>
                        <a:pt x="1604963" y="2791229"/>
                      </a:lnTo>
                      <a:lnTo>
                        <a:pt x="1591628" y="2785173"/>
                      </a:lnTo>
                      <a:lnTo>
                        <a:pt x="1578610" y="2778798"/>
                      </a:lnTo>
                      <a:lnTo>
                        <a:pt x="1566863" y="2772105"/>
                      </a:lnTo>
                      <a:lnTo>
                        <a:pt x="1555750" y="2765093"/>
                      </a:lnTo>
                      <a:lnTo>
                        <a:pt x="1545273" y="2758080"/>
                      </a:lnTo>
                      <a:lnTo>
                        <a:pt x="1536383" y="2751068"/>
                      </a:lnTo>
                      <a:lnTo>
                        <a:pt x="1528128" y="2743419"/>
                      </a:lnTo>
                      <a:lnTo>
                        <a:pt x="1520826" y="2735769"/>
                      </a:lnTo>
                      <a:lnTo>
                        <a:pt x="1514793" y="2728120"/>
                      </a:lnTo>
                      <a:lnTo>
                        <a:pt x="1511936" y="2723976"/>
                      </a:lnTo>
                      <a:lnTo>
                        <a:pt x="1509396" y="2720151"/>
                      </a:lnTo>
                      <a:lnTo>
                        <a:pt x="1507490" y="2716008"/>
                      </a:lnTo>
                      <a:lnTo>
                        <a:pt x="1505586" y="2711864"/>
                      </a:lnTo>
                      <a:lnTo>
                        <a:pt x="1503998" y="2707721"/>
                      </a:lnTo>
                      <a:lnTo>
                        <a:pt x="1502410" y="2703896"/>
                      </a:lnTo>
                      <a:lnTo>
                        <a:pt x="1501776" y="2699434"/>
                      </a:lnTo>
                      <a:lnTo>
                        <a:pt x="1500823" y="2694971"/>
                      </a:lnTo>
                      <a:lnTo>
                        <a:pt x="1500506" y="2691147"/>
                      </a:lnTo>
                      <a:lnTo>
                        <a:pt x="1500188" y="2686684"/>
                      </a:lnTo>
                      <a:lnTo>
                        <a:pt x="1500506" y="2682541"/>
                      </a:lnTo>
                      <a:lnTo>
                        <a:pt x="1500823" y="2678397"/>
                      </a:lnTo>
                      <a:lnTo>
                        <a:pt x="1501776" y="2674254"/>
                      </a:lnTo>
                      <a:lnTo>
                        <a:pt x="1502410" y="2670110"/>
                      </a:lnTo>
                      <a:lnTo>
                        <a:pt x="1503998" y="2665967"/>
                      </a:lnTo>
                      <a:lnTo>
                        <a:pt x="1505586" y="2661823"/>
                      </a:lnTo>
                      <a:lnTo>
                        <a:pt x="1507490" y="2657998"/>
                      </a:lnTo>
                      <a:lnTo>
                        <a:pt x="1509396" y="2653855"/>
                      </a:lnTo>
                      <a:lnTo>
                        <a:pt x="1511936" y="2649711"/>
                      </a:lnTo>
                      <a:lnTo>
                        <a:pt x="1514793" y="2645568"/>
                      </a:lnTo>
                      <a:lnTo>
                        <a:pt x="1520826" y="2638237"/>
                      </a:lnTo>
                      <a:lnTo>
                        <a:pt x="1528128" y="2630587"/>
                      </a:lnTo>
                      <a:lnTo>
                        <a:pt x="1536383" y="2622938"/>
                      </a:lnTo>
                      <a:lnTo>
                        <a:pt x="1545273" y="2615607"/>
                      </a:lnTo>
                      <a:lnTo>
                        <a:pt x="1555750" y="2608914"/>
                      </a:lnTo>
                      <a:lnTo>
                        <a:pt x="1566863" y="2601583"/>
                      </a:lnTo>
                      <a:lnTo>
                        <a:pt x="1578610" y="2594889"/>
                      </a:lnTo>
                      <a:lnTo>
                        <a:pt x="1591628" y="2588515"/>
                      </a:lnTo>
                      <a:lnTo>
                        <a:pt x="1604963" y="2582140"/>
                      </a:lnTo>
                      <a:lnTo>
                        <a:pt x="1619568" y="2576403"/>
                      </a:lnTo>
                      <a:lnTo>
                        <a:pt x="1634490" y="2570666"/>
                      </a:lnTo>
                      <a:lnTo>
                        <a:pt x="1650683" y="2565247"/>
                      </a:lnTo>
                      <a:lnTo>
                        <a:pt x="1667193" y="2560148"/>
                      </a:lnTo>
                      <a:lnTo>
                        <a:pt x="1684656" y="2555367"/>
                      </a:lnTo>
                      <a:lnTo>
                        <a:pt x="1702753" y="2550586"/>
                      </a:lnTo>
                      <a:lnTo>
                        <a:pt x="1721168" y="2546123"/>
                      </a:lnTo>
                      <a:lnTo>
                        <a:pt x="1740536" y="2542299"/>
                      </a:lnTo>
                      <a:lnTo>
                        <a:pt x="1760220" y="2538793"/>
                      </a:lnTo>
                      <a:lnTo>
                        <a:pt x="1780540" y="2535605"/>
                      </a:lnTo>
                      <a:lnTo>
                        <a:pt x="1801496" y="2532737"/>
                      </a:lnTo>
                      <a:lnTo>
                        <a:pt x="1822768" y="2529868"/>
                      </a:lnTo>
                      <a:lnTo>
                        <a:pt x="1844358" y="2527637"/>
                      </a:lnTo>
                      <a:lnTo>
                        <a:pt x="1866900" y="2526043"/>
                      </a:lnTo>
                      <a:lnTo>
                        <a:pt x="1889443" y="2524450"/>
                      </a:lnTo>
                      <a:lnTo>
                        <a:pt x="1912303" y="2523493"/>
                      </a:lnTo>
                      <a:lnTo>
                        <a:pt x="1935480" y="2522856"/>
                      </a:lnTo>
                      <a:lnTo>
                        <a:pt x="1959293" y="2522537"/>
                      </a:lnTo>
                      <a:close/>
                      <a:moveTo>
                        <a:pt x="2854584" y="2507933"/>
                      </a:moveTo>
                      <a:lnTo>
                        <a:pt x="2854584" y="2625091"/>
                      </a:lnTo>
                      <a:lnTo>
                        <a:pt x="2873946" y="2630488"/>
                      </a:lnTo>
                      <a:lnTo>
                        <a:pt x="2893626" y="2636203"/>
                      </a:lnTo>
                      <a:lnTo>
                        <a:pt x="2914258" y="2640966"/>
                      </a:lnTo>
                      <a:lnTo>
                        <a:pt x="2935524" y="2645728"/>
                      </a:lnTo>
                      <a:lnTo>
                        <a:pt x="2935524" y="2529523"/>
                      </a:lnTo>
                      <a:lnTo>
                        <a:pt x="2914258" y="2524761"/>
                      </a:lnTo>
                      <a:lnTo>
                        <a:pt x="2893626" y="2519363"/>
                      </a:lnTo>
                      <a:lnTo>
                        <a:pt x="2873946" y="2513965"/>
                      </a:lnTo>
                      <a:lnTo>
                        <a:pt x="2854584" y="2507933"/>
                      </a:lnTo>
                      <a:close/>
                      <a:moveTo>
                        <a:pt x="2692385" y="2444750"/>
                      </a:moveTo>
                      <a:lnTo>
                        <a:pt x="2692385" y="2542223"/>
                      </a:lnTo>
                      <a:lnTo>
                        <a:pt x="2695241" y="2545081"/>
                      </a:lnTo>
                      <a:lnTo>
                        <a:pt x="2698098" y="2548256"/>
                      </a:lnTo>
                      <a:lnTo>
                        <a:pt x="2705399" y="2554923"/>
                      </a:lnTo>
                      <a:lnTo>
                        <a:pt x="2714921" y="2561591"/>
                      </a:lnTo>
                      <a:lnTo>
                        <a:pt x="2725078" y="2568576"/>
                      </a:lnTo>
                      <a:lnTo>
                        <a:pt x="2737140" y="2576196"/>
                      </a:lnTo>
                      <a:lnTo>
                        <a:pt x="2748884" y="2582863"/>
                      </a:lnTo>
                      <a:lnTo>
                        <a:pt x="2761581" y="2589213"/>
                      </a:lnTo>
                      <a:lnTo>
                        <a:pt x="2773325" y="2595246"/>
                      </a:lnTo>
                      <a:lnTo>
                        <a:pt x="2773325" y="2486343"/>
                      </a:lnTo>
                      <a:lnTo>
                        <a:pt x="2758407" y="2480628"/>
                      </a:lnTo>
                      <a:lnTo>
                        <a:pt x="2744441" y="2475230"/>
                      </a:lnTo>
                      <a:lnTo>
                        <a:pt x="2732379" y="2469198"/>
                      </a:lnTo>
                      <a:lnTo>
                        <a:pt x="2721269" y="2464118"/>
                      </a:lnTo>
                      <a:lnTo>
                        <a:pt x="2712064" y="2458720"/>
                      </a:lnTo>
                      <a:lnTo>
                        <a:pt x="2704446" y="2453958"/>
                      </a:lnTo>
                      <a:lnTo>
                        <a:pt x="2697781" y="2449195"/>
                      </a:lnTo>
                      <a:lnTo>
                        <a:pt x="2692385" y="2444750"/>
                      </a:lnTo>
                      <a:close/>
                      <a:moveTo>
                        <a:pt x="3744614" y="2439353"/>
                      </a:moveTo>
                      <a:lnTo>
                        <a:pt x="3737949" y="2444433"/>
                      </a:lnTo>
                      <a:lnTo>
                        <a:pt x="3730648" y="2449195"/>
                      </a:lnTo>
                      <a:lnTo>
                        <a:pt x="3722713" y="2454275"/>
                      </a:lnTo>
                      <a:lnTo>
                        <a:pt x="3715095" y="2459038"/>
                      </a:lnTo>
                      <a:lnTo>
                        <a:pt x="3706524" y="2462848"/>
                      </a:lnTo>
                      <a:lnTo>
                        <a:pt x="3698907" y="2466975"/>
                      </a:lnTo>
                      <a:lnTo>
                        <a:pt x="3691289" y="2470468"/>
                      </a:lnTo>
                      <a:lnTo>
                        <a:pt x="3683671" y="2473325"/>
                      </a:lnTo>
                      <a:lnTo>
                        <a:pt x="3683671" y="2592706"/>
                      </a:lnTo>
                      <a:lnTo>
                        <a:pt x="3692558" y="2588578"/>
                      </a:lnTo>
                      <a:lnTo>
                        <a:pt x="3701128" y="2583816"/>
                      </a:lnTo>
                      <a:lnTo>
                        <a:pt x="3709381" y="2579053"/>
                      </a:lnTo>
                      <a:lnTo>
                        <a:pt x="3717634" y="2573973"/>
                      </a:lnTo>
                      <a:lnTo>
                        <a:pt x="3725252" y="2568258"/>
                      </a:lnTo>
                      <a:lnTo>
                        <a:pt x="3732235" y="2563178"/>
                      </a:lnTo>
                      <a:lnTo>
                        <a:pt x="3738901" y="2557781"/>
                      </a:lnTo>
                      <a:lnTo>
                        <a:pt x="3744614" y="2553018"/>
                      </a:lnTo>
                      <a:lnTo>
                        <a:pt x="3744614" y="2439353"/>
                      </a:lnTo>
                      <a:close/>
                      <a:moveTo>
                        <a:pt x="3151360" y="2322195"/>
                      </a:moveTo>
                      <a:lnTo>
                        <a:pt x="3151360" y="2437130"/>
                      </a:lnTo>
                      <a:lnTo>
                        <a:pt x="3174848" y="2437765"/>
                      </a:lnTo>
                      <a:lnTo>
                        <a:pt x="3198972" y="2437765"/>
                      </a:lnTo>
                      <a:lnTo>
                        <a:pt x="3215477" y="2437765"/>
                      </a:lnTo>
                      <a:lnTo>
                        <a:pt x="3231983" y="2437448"/>
                      </a:lnTo>
                      <a:lnTo>
                        <a:pt x="3231983" y="2322512"/>
                      </a:lnTo>
                      <a:lnTo>
                        <a:pt x="3198972" y="2323147"/>
                      </a:lnTo>
                      <a:lnTo>
                        <a:pt x="3174848" y="2323147"/>
                      </a:lnTo>
                      <a:lnTo>
                        <a:pt x="3151360" y="2322195"/>
                      </a:lnTo>
                      <a:close/>
                      <a:moveTo>
                        <a:pt x="3815080" y="2317750"/>
                      </a:moveTo>
                      <a:lnTo>
                        <a:pt x="3816033" y="2325370"/>
                      </a:lnTo>
                      <a:lnTo>
                        <a:pt x="3816350" y="2332673"/>
                      </a:lnTo>
                      <a:lnTo>
                        <a:pt x="3816350" y="2483803"/>
                      </a:lnTo>
                      <a:lnTo>
                        <a:pt x="3816033" y="2484438"/>
                      </a:lnTo>
                      <a:lnTo>
                        <a:pt x="3815398" y="2493010"/>
                      </a:lnTo>
                      <a:lnTo>
                        <a:pt x="3814763" y="2498408"/>
                      </a:lnTo>
                      <a:lnTo>
                        <a:pt x="3813493" y="2504123"/>
                      </a:lnTo>
                      <a:lnTo>
                        <a:pt x="3811906" y="2509520"/>
                      </a:lnTo>
                      <a:lnTo>
                        <a:pt x="3810319" y="2514600"/>
                      </a:lnTo>
                      <a:lnTo>
                        <a:pt x="3808097" y="2520316"/>
                      </a:lnTo>
                      <a:lnTo>
                        <a:pt x="3805558" y="2525713"/>
                      </a:lnTo>
                      <a:lnTo>
                        <a:pt x="3803019" y="2530793"/>
                      </a:lnTo>
                      <a:lnTo>
                        <a:pt x="3799844" y="2536508"/>
                      </a:lnTo>
                      <a:lnTo>
                        <a:pt x="3796036" y="2541588"/>
                      </a:lnTo>
                      <a:lnTo>
                        <a:pt x="3792226" y="2546668"/>
                      </a:lnTo>
                      <a:lnTo>
                        <a:pt x="3788418" y="2551748"/>
                      </a:lnTo>
                      <a:lnTo>
                        <a:pt x="3783974" y="2556828"/>
                      </a:lnTo>
                      <a:lnTo>
                        <a:pt x="3779212" y="2561591"/>
                      </a:lnTo>
                      <a:lnTo>
                        <a:pt x="3774134" y="2566671"/>
                      </a:lnTo>
                      <a:lnTo>
                        <a:pt x="3768420" y="2571433"/>
                      </a:lnTo>
                      <a:lnTo>
                        <a:pt x="3763024" y="2576513"/>
                      </a:lnTo>
                      <a:lnTo>
                        <a:pt x="3750963" y="2586038"/>
                      </a:lnTo>
                      <a:lnTo>
                        <a:pt x="3737314" y="2595246"/>
                      </a:lnTo>
                      <a:lnTo>
                        <a:pt x="3722713" y="2604136"/>
                      </a:lnTo>
                      <a:lnTo>
                        <a:pt x="3707477" y="2613026"/>
                      </a:lnTo>
                      <a:lnTo>
                        <a:pt x="3690971" y="2621281"/>
                      </a:lnTo>
                      <a:lnTo>
                        <a:pt x="3673513" y="2628901"/>
                      </a:lnTo>
                      <a:lnTo>
                        <a:pt x="3655103" y="2636838"/>
                      </a:lnTo>
                      <a:lnTo>
                        <a:pt x="3635424" y="2644458"/>
                      </a:lnTo>
                      <a:lnTo>
                        <a:pt x="3615109" y="2651443"/>
                      </a:lnTo>
                      <a:lnTo>
                        <a:pt x="3593842" y="2658111"/>
                      </a:lnTo>
                      <a:lnTo>
                        <a:pt x="3571941" y="2664461"/>
                      </a:lnTo>
                      <a:lnTo>
                        <a:pt x="3549087" y="2670493"/>
                      </a:lnTo>
                      <a:lnTo>
                        <a:pt x="3525281" y="2675891"/>
                      </a:lnTo>
                      <a:lnTo>
                        <a:pt x="3501157" y="2680971"/>
                      </a:lnTo>
                      <a:lnTo>
                        <a:pt x="3476082" y="2685733"/>
                      </a:lnTo>
                      <a:lnTo>
                        <a:pt x="3450371" y="2689861"/>
                      </a:lnTo>
                      <a:lnTo>
                        <a:pt x="3424343" y="2693671"/>
                      </a:lnTo>
                      <a:lnTo>
                        <a:pt x="3397680" y="2697163"/>
                      </a:lnTo>
                      <a:lnTo>
                        <a:pt x="3370065" y="2700021"/>
                      </a:lnTo>
                      <a:lnTo>
                        <a:pt x="3341815" y="2702561"/>
                      </a:lnTo>
                      <a:lnTo>
                        <a:pt x="3313565" y="2704466"/>
                      </a:lnTo>
                      <a:lnTo>
                        <a:pt x="3284680" y="2705736"/>
                      </a:lnTo>
                      <a:lnTo>
                        <a:pt x="3255478" y="2706371"/>
                      </a:lnTo>
                      <a:lnTo>
                        <a:pt x="3225959" y="2706688"/>
                      </a:lnTo>
                      <a:lnTo>
                        <a:pt x="3195487" y="2706371"/>
                      </a:lnTo>
                      <a:lnTo>
                        <a:pt x="3165650" y="2705736"/>
                      </a:lnTo>
                      <a:lnTo>
                        <a:pt x="3136130" y="2704148"/>
                      </a:lnTo>
                      <a:lnTo>
                        <a:pt x="3106928" y="2701926"/>
                      </a:lnTo>
                      <a:lnTo>
                        <a:pt x="3078678" y="2699703"/>
                      </a:lnTo>
                      <a:lnTo>
                        <a:pt x="3050428" y="2696528"/>
                      </a:lnTo>
                      <a:lnTo>
                        <a:pt x="3022813" y="2693353"/>
                      </a:lnTo>
                      <a:lnTo>
                        <a:pt x="2996150" y="2688908"/>
                      </a:lnTo>
                      <a:lnTo>
                        <a:pt x="2970122" y="2684781"/>
                      </a:lnTo>
                      <a:lnTo>
                        <a:pt x="2944729" y="2680018"/>
                      </a:lnTo>
                      <a:lnTo>
                        <a:pt x="2919971" y="2674303"/>
                      </a:lnTo>
                      <a:lnTo>
                        <a:pt x="2895847" y="2668588"/>
                      </a:lnTo>
                      <a:lnTo>
                        <a:pt x="2872994" y="2662556"/>
                      </a:lnTo>
                      <a:lnTo>
                        <a:pt x="2850775" y="2655888"/>
                      </a:lnTo>
                      <a:lnTo>
                        <a:pt x="2829190" y="2648903"/>
                      </a:lnTo>
                      <a:lnTo>
                        <a:pt x="2808876" y="2641601"/>
                      </a:lnTo>
                      <a:lnTo>
                        <a:pt x="2789196" y="2633663"/>
                      </a:lnTo>
                      <a:lnTo>
                        <a:pt x="2770469" y="2625408"/>
                      </a:lnTo>
                      <a:lnTo>
                        <a:pt x="2753328" y="2617153"/>
                      </a:lnTo>
                      <a:lnTo>
                        <a:pt x="2736823" y="2608581"/>
                      </a:lnTo>
                      <a:lnTo>
                        <a:pt x="2721269" y="2599373"/>
                      </a:lnTo>
                      <a:lnTo>
                        <a:pt x="2706986" y="2590483"/>
                      </a:lnTo>
                      <a:lnTo>
                        <a:pt x="2693972" y="2580641"/>
                      </a:lnTo>
                      <a:lnTo>
                        <a:pt x="2688258" y="2575878"/>
                      </a:lnTo>
                      <a:lnTo>
                        <a:pt x="2682227" y="2570798"/>
                      </a:lnTo>
                      <a:lnTo>
                        <a:pt x="2676831" y="2566036"/>
                      </a:lnTo>
                      <a:lnTo>
                        <a:pt x="2671753" y="2560956"/>
                      </a:lnTo>
                      <a:lnTo>
                        <a:pt x="2666991" y="2555558"/>
                      </a:lnTo>
                      <a:lnTo>
                        <a:pt x="2662548" y="2550161"/>
                      </a:lnTo>
                      <a:lnTo>
                        <a:pt x="2658104" y="2545081"/>
                      </a:lnTo>
                      <a:lnTo>
                        <a:pt x="2654612" y="2540001"/>
                      </a:lnTo>
                      <a:lnTo>
                        <a:pt x="2651121" y="2534286"/>
                      </a:lnTo>
                      <a:lnTo>
                        <a:pt x="2647947" y="2528888"/>
                      </a:lnTo>
                      <a:lnTo>
                        <a:pt x="2645090" y="2523808"/>
                      </a:lnTo>
                      <a:lnTo>
                        <a:pt x="2642868" y="2518093"/>
                      </a:lnTo>
                      <a:lnTo>
                        <a:pt x="2640329" y="2512695"/>
                      </a:lnTo>
                      <a:lnTo>
                        <a:pt x="2638742" y="2506663"/>
                      </a:lnTo>
                      <a:lnTo>
                        <a:pt x="2637789" y="2501265"/>
                      </a:lnTo>
                      <a:lnTo>
                        <a:pt x="2636520" y="2495868"/>
                      </a:lnTo>
                      <a:lnTo>
                        <a:pt x="2636202" y="2489835"/>
                      </a:lnTo>
                      <a:lnTo>
                        <a:pt x="2635885" y="2484438"/>
                      </a:lnTo>
                      <a:lnTo>
                        <a:pt x="2635250" y="2484438"/>
                      </a:lnTo>
                      <a:lnTo>
                        <a:pt x="2635250" y="2375535"/>
                      </a:lnTo>
                      <a:lnTo>
                        <a:pt x="2646360" y="2383790"/>
                      </a:lnTo>
                      <a:lnTo>
                        <a:pt x="2657786" y="2392045"/>
                      </a:lnTo>
                      <a:lnTo>
                        <a:pt x="2670166" y="2399983"/>
                      </a:lnTo>
                      <a:lnTo>
                        <a:pt x="2683180" y="2407285"/>
                      </a:lnTo>
                      <a:lnTo>
                        <a:pt x="2696511" y="2414905"/>
                      </a:lnTo>
                      <a:lnTo>
                        <a:pt x="2710160" y="2421890"/>
                      </a:lnTo>
                      <a:lnTo>
                        <a:pt x="2724761" y="2429193"/>
                      </a:lnTo>
                      <a:lnTo>
                        <a:pt x="2740314" y="2435860"/>
                      </a:lnTo>
                      <a:lnTo>
                        <a:pt x="2755550" y="2442210"/>
                      </a:lnTo>
                      <a:lnTo>
                        <a:pt x="2771738" y="2448243"/>
                      </a:lnTo>
                      <a:lnTo>
                        <a:pt x="2788244" y="2453958"/>
                      </a:lnTo>
                      <a:lnTo>
                        <a:pt x="2805384" y="2459673"/>
                      </a:lnTo>
                      <a:lnTo>
                        <a:pt x="2822525" y="2465070"/>
                      </a:lnTo>
                      <a:lnTo>
                        <a:pt x="2840300" y="2470150"/>
                      </a:lnTo>
                      <a:lnTo>
                        <a:pt x="2858393" y="2474913"/>
                      </a:lnTo>
                      <a:lnTo>
                        <a:pt x="2877120" y="2479675"/>
                      </a:lnTo>
                      <a:lnTo>
                        <a:pt x="2895530" y="2483803"/>
                      </a:lnTo>
                      <a:lnTo>
                        <a:pt x="2914892" y="2487930"/>
                      </a:lnTo>
                      <a:lnTo>
                        <a:pt x="2934255" y="2491423"/>
                      </a:lnTo>
                      <a:lnTo>
                        <a:pt x="2953617" y="2494915"/>
                      </a:lnTo>
                      <a:lnTo>
                        <a:pt x="2973614" y="2498090"/>
                      </a:lnTo>
                      <a:lnTo>
                        <a:pt x="2993294" y="2501265"/>
                      </a:lnTo>
                      <a:lnTo>
                        <a:pt x="3013926" y="2503488"/>
                      </a:lnTo>
                      <a:lnTo>
                        <a:pt x="3033923" y="2506028"/>
                      </a:lnTo>
                      <a:lnTo>
                        <a:pt x="3054555" y="2508250"/>
                      </a:lnTo>
                      <a:lnTo>
                        <a:pt x="3074869" y="2509838"/>
                      </a:lnTo>
                      <a:lnTo>
                        <a:pt x="3095819" y="2511425"/>
                      </a:lnTo>
                      <a:lnTo>
                        <a:pt x="3116451" y="2512695"/>
                      </a:lnTo>
                      <a:lnTo>
                        <a:pt x="3137400" y="2513965"/>
                      </a:lnTo>
                      <a:lnTo>
                        <a:pt x="3158032" y="2514600"/>
                      </a:lnTo>
                      <a:lnTo>
                        <a:pt x="3178981" y="2514918"/>
                      </a:lnTo>
                      <a:lnTo>
                        <a:pt x="3199613" y="2514918"/>
                      </a:lnTo>
                      <a:lnTo>
                        <a:pt x="3224372" y="2514918"/>
                      </a:lnTo>
                      <a:lnTo>
                        <a:pt x="3249765" y="2514283"/>
                      </a:lnTo>
                      <a:lnTo>
                        <a:pt x="3274523" y="2513330"/>
                      </a:lnTo>
                      <a:lnTo>
                        <a:pt x="3299282" y="2511743"/>
                      </a:lnTo>
                      <a:lnTo>
                        <a:pt x="3324040" y="2510473"/>
                      </a:lnTo>
                      <a:lnTo>
                        <a:pt x="3348481" y="2507933"/>
                      </a:lnTo>
                      <a:lnTo>
                        <a:pt x="3372922" y="2505710"/>
                      </a:lnTo>
                      <a:lnTo>
                        <a:pt x="3397680" y="2502535"/>
                      </a:lnTo>
                      <a:lnTo>
                        <a:pt x="3421486" y="2499360"/>
                      </a:lnTo>
                      <a:lnTo>
                        <a:pt x="3445292" y="2495233"/>
                      </a:lnTo>
                      <a:lnTo>
                        <a:pt x="3468464" y="2491423"/>
                      </a:lnTo>
                      <a:lnTo>
                        <a:pt x="3491635" y="2486978"/>
                      </a:lnTo>
                      <a:lnTo>
                        <a:pt x="3514171" y="2481898"/>
                      </a:lnTo>
                      <a:lnTo>
                        <a:pt x="3536390" y="2476818"/>
                      </a:lnTo>
                      <a:lnTo>
                        <a:pt x="3557974" y="2471420"/>
                      </a:lnTo>
                      <a:lnTo>
                        <a:pt x="3579241" y="2465070"/>
                      </a:lnTo>
                      <a:lnTo>
                        <a:pt x="3599873" y="2458720"/>
                      </a:lnTo>
                      <a:lnTo>
                        <a:pt x="3619870" y="2452053"/>
                      </a:lnTo>
                      <a:lnTo>
                        <a:pt x="3639233" y="2444750"/>
                      </a:lnTo>
                      <a:lnTo>
                        <a:pt x="3657643" y="2437448"/>
                      </a:lnTo>
                      <a:lnTo>
                        <a:pt x="3676053" y="2429510"/>
                      </a:lnTo>
                      <a:lnTo>
                        <a:pt x="3692876" y="2421255"/>
                      </a:lnTo>
                      <a:lnTo>
                        <a:pt x="3709381" y="2412365"/>
                      </a:lnTo>
                      <a:lnTo>
                        <a:pt x="3724935" y="2403475"/>
                      </a:lnTo>
                      <a:lnTo>
                        <a:pt x="3739853" y="2393950"/>
                      </a:lnTo>
                      <a:lnTo>
                        <a:pt x="3753502" y="2384108"/>
                      </a:lnTo>
                      <a:lnTo>
                        <a:pt x="3766198" y="2374265"/>
                      </a:lnTo>
                      <a:lnTo>
                        <a:pt x="3772547" y="2368550"/>
                      </a:lnTo>
                      <a:lnTo>
                        <a:pt x="3777943" y="2363470"/>
                      </a:lnTo>
                      <a:lnTo>
                        <a:pt x="3783656" y="2358073"/>
                      </a:lnTo>
                      <a:lnTo>
                        <a:pt x="3789052" y="2352675"/>
                      </a:lnTo>
                      <a:lnTo>
                        <a:pt x="3793814" y="2346960"/>
                      </a:lnTo>
                      <a:lnTo>
                        <a:pt x="3798575" y="2341563"/>
                      </a:lnTo>
                      <a:lnTo>
                        <a:pt x="3803336" y="2335530"/>
                      </a:lnTo>
                      <a:lnTo>
                        <a:pt x="3807145" y="2329498"/>
                      </a:lnTo>
                      <a:lnTo>
                        <a:pt x="3811271" y="2323783"/>
                      </a:lnTo>
                      <a:lnTo>
                        <a:pt x="3815080" y="2317750"/>
                      </a:lnTo>
                      <a:close/>
                      <a:moveTo>
                        <a:pt x="2989478" y="2307907"/>
                      </a:moveTo>
                      <a:lnTo>
                        <a:pt x="2989478" y="2423478"/>
                      </a:lnTo>
                      <a:lnTo>
                        <a:pt x="3009158" y="2426018"/>
                      </a:lnTo>
                      <a:lnTo>
                        <a:pt x="3029472" y="2428240"/>
                      </a:lnTo>
                      <a:lnTo>
                        <a:pt x="3049469" y="2430780"/>
                      </a:lnTo>
                      <a:lnTo>
                        <a:pt x="3070419" y="2432685"/>
                      </a:lnTo>
                      <a:lnTo>
                        <a:pt x="3070419" y="2317432"/>
                      </a:lnTo>
                      <a:lnTo>
                        <a:pt x="3049469" y="2315527"/>
                      </a:lnTo>
                      <a:lnTo>
                        <a:pt x="3029472" y="2313305"/>
                      </a:lnTo>
                      <a:lnTo>
                        <a:pt x="3009158" y="2310765"/>
                      </a:lnTo>
                      <a:lnTo>
                        <a:pt x="2989478" y="2307907"/>
                      </a:lnTo>
                      <a:close/>
                      <a:moveTo>
                        <a:pt x="2827597" y="2271395"/>
                      </a:moveTo>
                      <a:lnTo>
                        <a:pt x="2827597" y="2388553"/>
                      </a:lnTo>
                      <a:lnTo>
                        <a:pt x="2846959" y="2393950"/>
                      </a:lnTo>
                      <a:lnTo>
                        <a:pt x="2866956" y="2399665"/>
                      </a:lnTo>
                      <a:lnTo>
                        <a:pt x="2887588" y="2404428"/>
                      </a:lnTo>
                      <a:lnTo>
                        <a:pt x="2908220" y="2408873"/>
                      </a:lnTo>
                      <a:lnTo>
                        <a:pt x="2908220" y="2292985"/>
                      </a:lnTo>
                      <a:lnTo>
                        <a:pt x="2887588" y="2288222"/>
                      </a:lnTo>
                      <a:lnTo>
                        <a:pt x="2866956" y="2282825"/>
                      </a:lnTo>
                      <a:lnTo>
                        <a:pt x="2846959" y="2277110"/>
                      </a:lnTo>
                      <a:lnTo>
                        <a:pt x="2827597" y="2271395"/>
                      </a:lnTo>
                      <a:close/>
                      <a:moveTo>
                        <a:pt x="3717945" y="2227897"/>
                      </a:moveTo>
                      <a:lnTo>
                        <a:pt x="3711914" y="2232025"/>
                      </a:lnTo>
                      <a:lnTo>
                        <a:pt x="3704931" y="2235517"/>
                      </a:lnTo>
                      <a:lnTo>
                        <a:pt x="3696678" y="2239327"/>
                      </a:lnTo>
                      <a:lnTo>
                        <a:pt x="3688425" y="2242820"/>
                      </a:lnTo>
                      <a:lnTo>
                        <a:pt x="3671285" y="2249487"/>
                      </a:lnTo>
                      <a:lnTo>
                        <a:pt x="3656684" y="2255202"/>
                      </a:lnTo>
                      <a:lnTo>
                        <a:pt x="3656684" y="2356167"/>
                      </a:lnTo>
                      <a:lnTo>
                        <a:pt x="3665254" y="2351722"/>
                      </a:lnTo>
                      <a:lnTo>
                        <a:pt x="3674142" y="2347595"/>
                      </a:lnTo>
                      <a:lnTo>
                        <a:pt x="3682394" y="2342197"/>
                      </a:lnTo>
                      <a:lnTo>
                        <a:pt x="3690647" y="2337117"/>
                      </a:lnTo>
                      <a:lnTo>
                        <a:pt x="3698582" y="2331720"/>
                      </a:lnTo>
                      <a:lnTo>
                        <a:pt x="3705566" y="2326640"/>
                      </a:lnTo>
                      <a:lnTo>
                        <a:pt x="3711914" y="2321560"/>
                      </a:lnTo>
                      <a:lnTo>
                        <a:pt x="3717945" y="2316162"/>
                      </a:lnTo>
                      <a:lnTo>
                        <a:pt x="3717945" y="2227897"/>
                      </a:lnTo>
                      <a:close/>
                      <a:moveTo>
                        <a:pt x="2665715" y="2187575"/>
                      </a:moveTo>
                      <a:lnTo>
                        <a:pt x="2665715" y="2305685"/>
                      </a:lnTo>
                      <a:lnTo>
                        <a:pt x="2668254" y="2308542"/>
                      </a:lnTo>
                      <a:lnTo>
                        <a:pt x="2671429" y="2311717"/>
                      </a:lnTo>
                      <a:lnTo>
                        <a:pt x="2678729" y="2318385"/>
                      </a:lnTo>
                      <a:lnTo>
                        <a:pt x="2687934" y="2325052"/>
                      </a:lnTo>
                      <a:lnTo>
                        <a:pt x="2698726" y="2332037"/>
                      </a:lnTo>
                      <a:lnTo>
                        <a:pt x="2710153" y="2339657"/>
                      </a:lnTo>
                      <a:lnTo>
                        <a:pt x="2722215" y="2346325"/>
                      </a:lnTo>
                      <a:lnTo>
                        <a:pt x="2734594" y="2352675"/>
                      </a:lnTo>
                      <a:lnTo>
                        <a:pt x="2746656" y="2358390"/>
                      </a:lnTo>
                      <a:lnTo>
                        <a:pt x="2746656" y="2239327"/>
                      </a:lnTo>
                      <a:lnTo>
                        <a:pt x="2734594" y="2233612"/>
                      </a:lnTo>
                      <a:lnTo>
                        <a:pt x="2723167" y="2227580"/>
                      </a:lnTo>
                      <a:lnTo>
                        <a:pt x="2712058" y="2221230"/>
                      </a:lnTo>
                      <a:lnTo>
                        <a:pt x="2701583" y="2214562"/>
                      </a:lnTo>
                      <a:lnTo>
                        <a:pt x="2691743" y="2208212"/>
                      </a:lnTo>
                      <a:lnTo>
                        <a:pt x="2682538" y="2201545"/>
                      </a:lnTo>
                      <a:lnTo>
                        <a:pt x="2673650" y="2194560"/>
                      </a:lnTo>
                      <a:lnTo>
                        <a:pt x="2665715" y="2187575"/>
                      </a:lnTo>
                      <a:close/>
                      <a:moveTo>
                        <a:pt x="2609850" y="2081212"/>
                      </a:moveTo>
                      <a:lnTo>
                        <a:pt x="2613342" y="2087245"/>
                      </a:lnTo>
                      <a:lnTo>
                        <a:pt x="2617468" y="2092960"/>
                      </a:lnTo>
                      <a:lnTo>
                        <a:pt x="2621594" y="2098675"/>
                      </a:lnTo>
                      <a:lnTo>
                        <a:pt x="2626038" y="2104390"/>
                      </a:lnTo>
                      <a:lnTo>
                        <a:pt x="2631117" y="2110105"/>
                      </a:lnTo>
                      <a:lnTo>
                        <a:pt x="2635878" y="2115502"/>
                      </a:lnTo>
                      <a:lnTo>
                        <a:pt x="2641274" y="2120900"/>
                      </a:lnTo>
                      <a:lnTo>
                        <a:pt x="2646988" y="2126615"/>
                      </a:lnTo>
                      <a:lnTo>
                        <a:pt x="2658732" y="2136775"/>
                      </a:lnTo>
                      <a:lnTo>
                        <a:pt x="2671746" y="2146935"/>
                      </a:lnTo>
                      <a:lnTo>
                        <a:pt x="2685712" y="2157095"/>
                      </a:lnTo>
                      <a:lnTo>
                        <a:pt x="2700631" y="2165985"/>
                      </a:lnTo>
                      <a:lnTo>
                        <a:pt x="2715867" y="2175192"/>
                      </a:lnTo>
                      <a:lnTo>
                        <a:pt x="2732372" y="2183765"/>
                      </a:lnTo>
                      <a:lnTo>
                        <a:pt x="2749830" y="2192020"/>
                      </a:lnTo>
                      <a:lnTo>
                        <a:pt x="2767923" y="2199957"/>
                      </a:lnTo>
                      <a:lnTo>
                        <a:pt x="2786650" y="2207895"/>
                      </a:lnTo>
                      <a:lnTo>
                        <a:pt x="2805695" y="2214880"/>
                      </a:lnTo>
                      <a:lnTo>
                        <a:pt x="2826009" y="2221547"/>
                      </a:lnTo>
                      <a:lnTo>
                        <a:pt x="2846959" y="2227897"/>
                      </a:lnTo>
                      <a:lnTo>
                        <a:pt x="2867591" y="2234247"/>
                      </a:lnTo>
                      <a:lnTo>
                        <a:pt x="2889492" y="2239645"/>
                      </a:lnTo>
                      <a:lnTo>
                        <a:pt x="2912029" y="2245042"/>
                      </a:lnTo>
                      <a:lnTo>
                        <a:pt x="2934248" y="2250122"/>
                      </a:lnTo>
                      <a:lnTo>
                        <a:pt x="2957102" y="2254250"/>
                      </a:lnTo>
                      <a:lnTo>
                        <a:pt x="2980908" y="2258695"/>
                      </a:lnTo>
                      <a:lnTo>
                        <a:pt x="3004396" y="2262187"/>
                      </a:lnTo>
                      <a:lnTo>
                        <a:pt x="3028203" y="2265680"/>
                      </a:lnTo>
                      <a:lnTo>
                        <a:pt x="3052644" y="2268537"/>
                      </a:lnTo>
                      <a:lnTo>
                        <a:pt x="3077084" y="2271395"/>
                      </a:lnTo>
                      <a:lnTo>
                        <a:pt x="3101525" y="2273300"/>
                      </a:lnTo>
                      <a:lnTo>
                        <a:pt x="3125966" y="2275205"/>
                      </a:lnTo>
                      <a:lnTo>
                        <a:pt x="3150725" y="2276792"/>
                      </a:lnTo>
                      <a:lnTo>
                        <a:pt x="3175800" y="2277745"/>
                      </a:lnTo>
                      <a:lnTo>
                        <a:pt x="3200559" y="2278380"/>
                      </a:lnTo>
                      <a:lnTo>
                        <a:pt x="3225317" y="2278380"/>
                      </a:lnTo>
                      <a:lnTo>
                        <a:pt x="3246266" y="2278380"/>
                      </a:lnTo>
                      <a:lnTo>
                        <a:pt x="3267216" y="2278062"/>
                      </a:lnTo>
                      <a:lnTo>
                        <a:pt x="3288165" y="2277110"/>
                      </a:lnTo>
                      <a:lnTo>
                        <a:pt x="3308797" y="2276157"/>
                      </a:lnTo>
                      <a:lnTo>
                        <a:pt x="3329429" y="2274887"/>
                      </a:lnTo>
                      <a:lnTo>
                        <a:pt x="3350378" y="2273300"/>
                      </a:lnTo>
                      <a:lnTo>
                        <a:pt x="3371010" y="2271712"/>
                      </a:lnTo>
                      <a:lnTo>
                        <a:pt x="3391325" y="2269807"/>
                      </a:lnTo>
                      <a:lnTo>
                        <a:pt x="3411957" y="2267267"/>
                      </a:lnTo>
                      <a:lnTo>
                        <a:pt x="3431954" y="2264727"/>
                      </a:lnTo>
                      <a:lnTo>
                        <a:pt x="3451951" y="2261870"/>
                      </a:lnTo>
                      <a:lnTo>
                        <a:pt x="3471948" y="2258695"/>
                      </a:lnTo>
                      <a:lnTo>
                        <a:pt x="3491628" y="2255202"/>
                      </a:lnTo>
                      <a:lnTo>
                        <a:pt x="3510990" y="2251710"/>
                      </a:lnTo>
                      <a:lnTo>
                        <a:pt x="3530035" y="2247582"/>
                      </a:lnTo>
                      <a:lnTo>
                        <a:pt x="3548763" y="2243455"/>
                      </a:lnTo>
                      <a:lnTo>
                        <a:pt x="3567173" y="2239010"/>
                      </a:lnTo>
                      <a:lnTo>
                        <a:pt x="3585265" y="2233930"/>
                      </a:lnTo>
                      <a:lnTo>
                        <a:pt x="3603041" y="2229167"/>
                      </a:lnTo>
                      <a:lnTo>
                        <a:pt x="3620498" y="2223452"/>
                      </a:lnTo>
                      <a:lnTo>
                        <a:pt x="3637004" y="2218055"/>
                      </a:lnTo>
                      <a:lnTo>
                        <a:pt x="3653510" y="2212022"/>
                      </a:lnTo>
                      <a:lnTo>
                        <a:pt x="3669698" y="2206307"/>
                      </a:lnTo>
                      <a:lnTo>
                        <a:pt x="3685251" y="2199957"/>
                      </a:lnTo>
                      <a:lnTo>
                        <a:pt x="3700170" y="2193290"/>
                      </a:lnTo>
                      <a:lnTo>
                        <a:pt x="3714770" y="2185987"/>
                      </a:lnTo>
                      <a:lnTo>
                        <a:pt x="3728419" y="2179002"/>
                      </a:lnTo>
                      <a:lnTo>
                        <a:pt x="3741751" y="2171382"/>
                      </a:lnTo>
                      <a:lnTo>
                        <a:pt x="3754765" y="2164080"/>
                      </a:lnTo>
                      <a:lnTo>
                        <a:pt x="3767144" y="2156142"/>
                      </a:lnTo>
                      <a:lnTo>
                        <a:pt x="3778571" y="2147887"/>
                      </a:lnTo>
                      <a:lnTo>
                        <a:pt x="3789363" y="2139632"/>
                      </a:lnTo>
                      <a:lnTo>
                        <a:pt x="3789363" y="2247265"/>
                      </a:lnTo>
                      <a:lnTo>
                        <a:pt x="3788728" y="2247582"/>
                      </a:lnTo>
                      <a:lnTo>
                        <a:pt x="3788728" y="2252027"/>
                      </a:lnTo>
                      <a:lnTo>
                        <a:pt x="3788411" y="2256472"/>
                      </a:lnTo>
                      <a:lnTo>
                        <a:pt x="3787776" y="2261870"/>
                      </a:lnTo>
                      <a:lnTo>
                        <a:pt x="3786506" y="2267267"/>
                      </a:lnTo>
                      <a:lnTo>
                        <a:pt x="3785237" y="2272982"/>
                      </a:lnTo>
                      <a:lnTo>
                        <a:pt x="3783332" y="2278062"/>
                      </a:lnTo>
                      <a:lnTo>
                        <a:pt x="3781428" y="2283460"/>
                      </a:lnTo>
                      <a:lnTo>
                        <a:pt x="3778571" y="2289175"/>
                      </a:lnTo>
                      <a:lnTo>
                        <a:pt x="3775714" y="2294255"/>
                      </a:lnTo>
                      <a:lnTo>
                        <a:pt x="3772540" y="2299335"/>
                      </a:lnTo>
                      <a:lnTo>
                        <a:pt x="3769048" y="2304732"/>
                      </a:lnTo>
                      <a:lnTo>
                        <a:pt x="3765557" y="2310130"/>
                      </a:lnTo>
                      <a:lnTo>
                        <a:pt x="3761113" y="2315210"/>
                      </a:lnTo>
                      <a:lnTo>
                        <a:pt x="3756987" y="2320290"/>
                      </a:lnTo>
                      <a:lnTo>
                        <a:pt x="3752226" y="2325052"/>
                      </a:lnTo>
                      <a:lnTo>
                        <a:pt x="3747147" y="2330132"/>
                      </a:lnTo>
                      <a:lnTo>
                        <a:pt x="3741433" y="2334895"/>
                      </a:lnTo>
                      <a:lnTo>
                        <a:pt x="3736037" y="2339975"/>
                      </a:lnTo>
                      <a:lnTo>
                        <a:pt x="3723658" y="2349500"/>
                      </a:lnTo>
                      <a:lnTo>
                        <a:pt x="3710327" y="2358390"/>
                      </a:lnTo>
                      <a:lnTo>
                        <a:pt x="3696043" y="2367598"/>
                      </a:lnTo>
                      <a:lnTo>
                        <a:pt x="3680490" y="2376170"/>
                      </a:lnTo>
                      <a:lnTo>
                        <a:pt x="3663667" y="2384425"/>
                      </a:lnTo>
                      <a:lnTo>
                        <a:pt x="3646526" y="2392363"/>
                      </a:lnTo>
                      <a:lnTo>
                        <a:pt x="3627799" y="2400300"/>
                      </a:lnTo>
                      <a:lnTo>
                        <a:pt x="3608754" y="2407920"/>
                      </a:lnTo>
                      <a:lnTo>
                        <a:pt x="3588122" y="2414905"/>
                      </a:lnTo>
                      <a:lnTo>
                        <a:pt x="3566855" y="2421573"/>
                      </a:lnTo>
                      <a:lnTo>
                        <a:pt x="3544636" y="2427923"/>
                      </a:lnTo>
                      <a:lnTo>
                        <a:pt x="3522417" y="2433955"/>
                      </a:lnTo>
                      <a:lnTo>
                        <a:pt x="3498611" y="2439353"/>
                      </a:lnTo>
                      <a:lnTo>
                        <a:pt x="3474170" y="2444433"/>
                      </a:lnTo>
                      <a:lnTo>
                        <a:pt x="3449412" y="2449195"/>
                      </a:lnTo>
                      <a:lnTo>
                        <a:pt x="3423701" y="2453323"/>
                      </a:lnTo>
                      <a:lnTo>
                        <a:pt x="3397356" y="2457133"/>
                      </a:lnTo>
                      <a:lnTo>
                        <a:pt x="3370376" y="2460625"/>
                      </a:lnTo>
                      <a:lnTo>
                        <a:pt x="3343395" y="2463483"/>
                      </a:lnTo>
                      <a:lnTo>
                        <a:pt x="3315146" y="2465705"/>
                      </a:lnTo>
                      <a:lnTo>
                        <a:pt x="3286896" y="2467928"/>
                      </a:lnTo>
                      <a:lnTo>
                        <a:pt x="3258011" y="2468880"/>
                      </a:lnTo>
                      <a:lnTo>
                        <a:pt x="3228491" y="2469833"/>
                      </a:lnTo>
                      <a:lnTo>
                        <a:pt x="3198972" y="2470150"/>
                      </a:lnTo>
                      <a:lnTo>
                        <a:pt x="3168500" y="2469833"/>
                      </a:lnTo>
                      <a:lnTo>
                        <a:pt x="3138663" y="2468880"/>
                      </a:lnTo>
                      <a:lnTo>
                        <a:pt x="3109143" y="2467293"/>
                      </a:lnTo>
                      <a:lnTo>
                        <a:pt x="3080259" y="2465388"/>
                      </a:lnTo>
                      <a:lnTo>
                        <a:pt x="3051374" y="2463165"/>
                      </a:lnTo>
                      <a:lnTo>
                        <a:pt x="3023441" y="2459990"/>
                      </a:lnTo>
                      <a:lnTo>
                        <a:pt x="2996144" y="2456815"/>
                      </a:lnTo>
                      <a:lnTo>
                        <a:pt x="2969481" y="2452370"/>
                      </a:lnTo>
                      <a:lnTo>
                        <a:pt x="2943453" y="2447925"/>
                      </a:lnTo>
                      <a:lnTo>
                        <a:pt x="2917742" y="2443480"/>
                      </a:lnTo>
                      <a:lnTo>
                        <a:pt x="2892984" y="2437765"/>
                      </a:lnTo>
                      <a:lnTo>
                        <a:pt x="2869178" y="2432050"/>
                      </a:lnTo>
                      <a:lnTo>
                        <a:pt x="2846007" y="2426018"/>
                      </a:lnTo>
                      <a:lnTo>
                        <a:pt x="2823470" y="2419350"/>
                      </a:lnTo>
                      <a:lnTo>
                        <a:pt x="2802203" y="2412048"/>
                      </a:lnTo>
                      <a:lnTo>
                        <a:pt x="2781889" y="2405063"/>
                      </a:lnTo>
                      <a:lnTo>
                        <a:pt x="2762527" y="2397125"/>
                      </a:lnTo>
                      <a:lnTo>
                        <a:pt x="2743799" y="2389188"/>
                      </a:lnTo>
                      <a:lnTo>
                        <a:pt x="2726024" y="2380615"/>
                      </a:lnTo>
                      <a:lnTo>
                        <a:pt x="2709518" y="2372043"/>
                      </a:lnTo>
                      <a:lnTo>
                        <a:pt x="2694600" y="2362835"/>
                      </a:lnTo>
                      <a:lnTo>
                        <a:pt x="2679999" y="2353945"/>
                      </a:lnTo>
                      <a:lnTo>
                        <a:pt x="2666985" y="2343785"/>
                      </a:lnTo>
                      <a:lnTo>
                        <a:pt x="2660954" y="2339340"/>
                      </a:lnTo>
                      <a:lnTo>
                        <a:pt x="2655240" y="2333942"/>
                      </a:lnTo>
                      <a:lnTo>
                        <a:pt x="2650162" y="2328862"/>
                      </a:lnTo>
                      <a:lnTo>
                        <a:pt x="2645083" y="2324100"/>
                      </a:lnTo>
                      <a:lnTo>
                        <a:pt x="2639687" y="2319020"/>
                      </a:lnTo>
                      <a:lnTo>
                        <a:pt x="2635561" y="2313622"/>
                      </a:lnTo>
                      <a:lnTo>
                        <a:pt x="2631434" y="2308542"/>
                      </a:lnTo>
                      <a:lnTo>
                        <a:pt x="2627625" y="2303145"/>
                      </a:lnTo>
                      <a:lnTo>
                        <a:pt x="2624134" y="2297747"/>
                      </a:lnTo>
                      <a:lnTo>
                        <a:pt x="2620960" y="2292350"/>
                      </a:lnTo>
                      <a:lnTo>
                        <a:pt x="2618103" y="2286635"/>
                      </a:lnTo>
                      <a:lnTo>
                        <a:pt x="2615881" y="2281555"/>
                      </a:lnTo>
                      <a:lnTo>
                        <a:pt x="2613659" y="2275840"/>
                      </a:lnTo>
                      <a:lnTo>
                        <a:pt x="2612072" y="2270125"/>
                      </a:lnTo>
                      <a:lnTo>
                        <a:pt x="2610485" y="2264727"/>
                      </a:lnTo>
                      <a:lnTo>
                        <a:pt x="2609850" y="2259012"/>
                      </a:lnTo>
                      <a:lnTo>
                        <a:pt x="2609215" y="2253297"/>
                      </a:lnTo>
                      <a:lnTo>
                        <a:pt x="2609215" y="2247582"/>
                      </a:lnTo>
                      <a:lnTo>
                        <a:pt x="2608580" y="2247582"/>
                      </a:lnTo>
                      <a:lnTo>
                        <a:pt x="2608580" y="2101215"/>
                      </a:lnTo>
                      <a:lnTo>
                        <a:pt x="2608263" y="2097405"/>
                      </a:lnTo>
                      <a:lnTo>
                        <a:pt x="2608580" y="2089150"/>
                      </a:lnTo>
                      <a:lnTo>
                        <a:pt x="2609850" y="2081212"/>
                      </a:lnTo>
                      <a:close/>
                      <a:moveTo>
                        <a:pt x="3270250" y="1882775"/>
                      </a:moveTo>
                      <a:lnTo>
                        <a:pt x="3307579" y="1890615"/>
                      </a:lnTo>
                      <a:lnTo>
                        <a:pt x="3314856" y="1892183"/>
                      </a:lnTo>
                      <a:lnTo>
                        <a:pt x="3321499" y="1894064"/>
                      </a:lnTo>
                      <a:lnTo>
                        <a:pt x="3326877" y="1895945"/>
                      </a:lnTo>
                      <a:lnTo>
                        <a:pt x="3331622" y="1898141"/>
                      </a:lnTo>
                      <a:lnTo>
                        <a:pt x="3336367" y="1900649"/>
                      </a:lnTo>
                      <a:lnTo>
                        <a:pt x="3340164" y="1902844"/>
                      </a:lnTo>
                      <a:lnTo>
                        <a:pt x="3348389" y="1908802"/>
                      </a:lnTo>
                      <a:lnTo>
                        <a:pt x="3351236" y="1911625"/>
                      </a:lnTo>
                      <a:lnTo>
                        <a:pt x="3353767" y="1914133"/>
                      </a:lnTo>
                      <a:lnTo>
                        <a:pt x="3355665" y="1916955"/>
                      </a:lnTo>
                      <a:lnTo>
                        <a:pt x="3356930" y="1919778"/>
                      </a:lnTo>
                      <a:lnTo>
                        <a:pt x="3357563" y="1922913"/>
                      </a:lnTo>
                      <a:lnTo>
                        <a:pt x="3357563" y="1925422"/>
                      </a:lnTo>
                      <a:lnTo>
                        <a:pt x="3357247" y="1928244"/>
                      </a:lnTo>
                      <a:lnTo>
                        <a:pt x="3355981" y="1931066"/>
                      </a:lnTo>
                      <a:lnTo>
                        <a:pt x="3354716" y="1933889"/>
                      </a:lnTo>
                      <a:lnTo>
                        <a:pt x="3352818" y="1936397"/>
                      </a:lnTo>
                      <a:lnTo>
                        <a:pt x="3350603" y="1939220"/>
                      </a:lnTo>
                      <a:lnTo>
                        <a:pt x="3347440" y="1941415"/>
                      </a:lnTo>
                      <a:lnTo>
                        <a:pt x="3344276" y="1943923"/>
                      </a:lnTo>
                      <a:lnTo>
                        <a:pt x="3340164" y="1945805"/>
                      </a:lnTo>
                      <a:lnTo>
                        <a:pt x="3336051" y="1947686"/>
                      </a:lnTo>
                      <a:lnTo>
                        <a:pt x="3331306" y="1949568"/>
                      </a:lnTo>
                      <a:lnTo>
                        <a:pt x="3324979" y="1951763"/>
                      </a:lnTo>
                      <a:lnTo>
                        <a:pt x="3318335" y="1953644"/>
                      </a:lnTo>
                      <a:lnTo>
                        <a:pt x="3310743" y="1955212"/>
                      </a:lnTo>
                      <a:lnTo>
                        <a:pt x="3303467" y="1956466"/>
                      </a:lnTo>
                      <a:lnTo>
                        <a:pt x="3295558" y="1957094"/>
                      </a:lnTo>
                      <a:lnTo>
                        <a:pt x="3287333" y="1958034"/>
                      </a:lnTo>
                      <a:lnTo>
                        <a:pt x="3270250" y="1958975"/>
                      </a:lnTo>
                      <a:lnTo>
                        <a:pt x="3270250" y="1882775"/>
                      </a:lnTo>
                      <a:close/>
                      <a:moveTo>
                        <a:pt x="2635250" y="1862137"/>
                      </a:moveTo>
                      <a:lnTo>
                        <a:pt x="2635885" y="1868810"/>
                      </a:lnTo>
                      <a:lnTo>
                        <a:pt x="2636520" y="1875166"/>
                      </a:lnTo>
                      <a:lnTo>
                        <a:pt x="2637789" y="1881521"/>
                      </a:lnTo>
                      <a:lnTo>
                        <a:pt x="2639694" y="1887559"/>
                      </a:lnTo>
                      <a:lnTo>
                        <a:pt x="2641598" y="1893914"/>
                      </a:lnTo>
                      <a:lnTo>
                        <a:pt x="2644455" y="1900270"/>
                      </a:lnTo>
                      <a:lnTo>
                        <a:pt x="2647629" y="1906307"/>
                      </a:lnTo>
                      <a:lnTo>
                        <a:pt x="2650803" y="1912663"/>
                      </a:lnTo>
                      <a:lnTo>
                        <a:pt x="2654612" y="1918383"/>
                      </a:lnTo>
                      <a:lnTo>
                        <a:pt x="2659056" y="1924420"/>
                      </a:lnTo>
                      <a:lnTo>
                        <a:pt x="2663817" y="1930458"/>
                      </a:lnTo>
                      <a:lnTo>
                        <a:pt x="2668896" y="1936178"/>
                      </a:lnTo>
                      <a:lnTo>
                        <a:pt x="2673975" y="1941898"/>
                      </a:lnTo>
                      <a:lnTo>
                        <a:pt x="2680005" y="1947618"/>
                      </a:lnTo>
                      <a:lnTo>
                        <a:pt x="2686354" y="1953338"/>
                      </a:lnTo>
                      <a:lnTo>
                        <a:pt x="2692385" y="1958740"/>
                      </a:lnTo>
                      <a:lnTo>
                        <a:pt x="2692385" y="2069006"/>
                      </a:lnTo>
                      <a:lnTo>
                        <a:pt x="2695241" y="2071549"/>
                      </a:lnTo>
                      <a:lnTo>
                        <a:pt x="2698098" y="2074726"/>
                      </a:lnTo>
                      <a:lnTo>
                        <a:pt x="2705399" y="2081400"/>
                      </a:lnTo>
                      <a:lnTo>
                        <a:pt x="2714921" y="2088391"/>
                      </a:lnTo>
                      <a:lnTo>
                        <a:pt x="2725078" y="2095699"/>
                      </a:lnTo>
                      <a:lnTo>
                        <a:pt x="2737140" y="2103008"/>
                      </a:lnTo>
                      <a:lnTo>
                        <a:pt x="2748884" y="2109681"/>
                      </a:lnTo>
                      <a:lnTo>
                        <a:pt x="2761581" y="2116354"/>
                      </a:lnTo>
                      <a:lnTo>
                        <a:pt x="2773325" y="2121757"/>
                      </a:lnTo>
                      <a:lnTo>
                        <a:pt x="2773325" y="2007994"/>
                      </a:lnTo>
                      <a:lnTo>
                        <a:pt x="2792370" y="2016256"/>
                      </a:lnTo>
                      <a:lnTo>
                        <a:pt x="2812050" y="2024201"/>
                      </a:lnTo>
                      <a:lnTo>
                        <a:pt x="2832999" y="2031827"/>
                      </a:lnTo>
                      <a:lnTo>
                        <a:pt x="2854584" y="2038818"/>
                      </a:lnTo>
                      <a:lnTo>
                        <a:pt x="2854584" y="2151945"/>
                      </a:lnTo>
                      <a:lnTo>
                        <a:pt x="2873946" y="2157347"/>
                      </a:lnTo>
                      <a:lnTo>
                        <a:pt x="2893626" y="2162749"/>
                      </a:lnTo>
                      <a:lnTo>
                        <a:pt x="2914258" y="2167516"/>
                      </a:lnTo>
                      <a:lnTo>
                        <a:pt x="2935524" y="2172282"/>
                      </a:lnTo>
                      <a:lnTo>
                        <a:pt x="2935524" y="2060744"/>
                      </a:lnTo>
                      <a:lnTo>
                        <a:pt x="2955204" y="2064558"/>
                      </a:lnTo>
                      <a:lnTo>
                        <a:pt x="2974884" y="2068371"/>
                      </a:lnTo>
                      <a:lnTo>
                        <a:pt x="2995198" y="2071549"/>
                      </a:lnTo>
                      <a:lnTo>
                        <a:pt x="3016148" y="2075362"/>
                      </a:lnTo>
                      <a:lnTo>
                        <a:pt x="3016148" y="2186900"/>
                      </a:lnTo>
                      <a:lnTo>
                        <a:pt x="3035827" y="2189442"/>
                      </a:lnTo>
                      <a:lnTo>
                        <a:pt x="3056142" y="2191666"/>
                      </a:lnTo>
                      <a:lnTo>
                        <a:pt x="3076456" y="2194208"/>
                      </a:lnTo>
                      <a:lnTo>
                        <a:pt x="3097406" y="2196115"/>
                      </a:lnTo>
                      <a:lnTo>
                        <a:pt x="3097406" y="2084577"/>
                      </a:lnTo>
                      <a:lnTo>
                        <a:pt x="3117085" y="2086166"/>
                      </a:lnTo>
                      <a:lnTo>
                        <a:pt x="3137400" y="2087437"/>
                      </a:lnTo>
                      <a:lnTo>
                        <a:pt x="3157715" y="2088708"/>
                      </a:lnTo>
                      <a:lnTo>
                        <a:pt x="3178346" y="2089344"/>
                      </a:lnTo>
                      <a:lnTo>
                        <a:pt x="3178346" y="2200246"/>
                      </a:lnTo>
                      <a:lnTo>
                        <a:pt x="3201835" y="2201199"/>
                      </a:lnTo>
                      <a:lnTo>
                        <a:pt x="3225959" y="2201199"/>
                      </a:lnTo>
                      <a:lnTo>
                        <a:pt x="3258970" y="2200882"/>
                      </a:lnTo>
                      <a:lnTo>
                        <a:pt x="3258970" y="2089344"/>
                      </a:lnTo>
                      <a:lnTo>
                        <a:pt x="3291029" y="2088708"/>
                      </a:lnTo>
                      <a:lnTo>
                        <a:pt x="3322135" y="2087119"/>
                      </a:lnTo>
                      <a:lnTo>
                        <a:pt x="3352925" y="2084577"/>
                      </a:lnTo>
                      <a:lnTo>
                        <a:pt x="3383396" y="2082035"/>
                      </a:lnTo>
                      <a:lnTo>
                        <a:pt x="3412916" y="2078540"/>
                      </a:lnTo>
                      <a:lnTo>
                        <a:pt x="3441801" y="2074091"/>
                      </a:lnTo>
                      <a:lnTo>
                        <a:pt x="3470051" y="2069642"/>
                      </a:lnTo>
                      <a:lnTo>
                        <a:pt x="3497348" y="2064558"/>
                      </a:lnTo>
                      <a:lnTo>
                        <a:pt x="3524011" y="2058520"/>
                      </a:lnTo>
                      <a:lnTo>
                        <a:pt x="3549722" y="2052482"/>
                      </a:lnTo>
                      <a:lnTo>
                        <a:pt x="3574480" y="2046127"/>
                      </a:lnTo>
                      <a:lnTo>
                        <a:pt x="3598604" y="2038500"/>
                      </a:lnTo>
                      <a:lnTo>
                        <a:pt x="3621457" y="2030874"/>
                      </a:lnTo>
                      <a:lnTo>
                        <a:pt x="3643042" y="2023247"/>
                      </a:lnTo>
                      <a:lnTo>
                        <a:pt x="3663991" y="2014350"/>
                      </a:lnTo>
                      <a:lnTo>
                        <a:pt x="3683671" y="2005770"/>
                      </a:lnTo>
                      <a:lnTo>
                        <a:pt x="3683671" y="2119532"/>
                      </a:lnTo>
                      <a:lnTo>
                        <a:pt x="3692558" y="2115083"/>
                      </a:lnTo>
                      <a:lnTo>
                        <a:pt x="3701128" y="2110635"/>
                      </a:lnTo>
                      <a:lnTo>
                        <a:pt x="3709381" y="2105550"/>
                      </a:lnTo>
                      <a:lnTo>
                        <a:pt x="3717634" y="2100466"/>
                      </a:lnTo>
                      <a:lnTo>
                        <a:pt x="3725252" y="2095064"/>
                      </a:lnTo>
                      <a:lnTo>
                        <a:pt x="3732235" y="2089979"/>
                      </a:lnTo>
                      <a:lnTo>
                        <a:pt x="3738901" y="2084577"/>
                      </a:lnTo>
                      <a:lnTo>
                        <a:pt x="3744614" y="2079493"/>
                      </a:lnTo>
                      <a:lnTo>
                        <a:pt x="3744614" y="1970179"/>
                      </a:lnTo>
                      <a:lnTo>
                        <a:pt x="3752867" y="1964142"/>
                      </a:lnTo>
                      <a:lnTo>
                        <a:pt x="3760802" y="1958104"/>
                      </a:lnTo>
                      <a:lnTo>
                        <a:pt x="3767786" y="1951749"/>
                      </a:lnTo>
                      <a:lnTo>
                        <a:pt x="3774769" y="1945393"/>
                      </a:lnTo>
                      <a:lnTo>
                        <a:pt x="3781117" y="1939038"/>
                      </a:lnTo>
                      <a:lnTo>
                        <a:pt x="3786830" y="1932365"/>
                      </a:lnTo>
                      <a:lnTo>
                        <a:pt x="3792226" y="1925691"/>
                      </a:lnTo>
                      <a:lnTo>
                        <a:pt x="3796988" y="1919018"/>
                      </a:lnTo>
                      <a:lnTo>
                        <a:pt x="3801432" y="1912027"/>
                      </a:lnTo>
                      <a:lnTo>
                        <a:pt x="3805240" y="1905354"/>
                      </a:lnTo>
                      <a:lnTo>
                        <a:pt x="3808415" y="1898363"/>
                      </a:lnTo>
                      <a:lnTo>
                        <a:pt x="3811271" y="1891372"/>
                      </a:lnTo>
                      <a:lnTo>
                        <a:pt x="3813176" y="1884063"/>
                      </a:lnTo>
                      <a:lnTo>
                        <a:pt x="3814763" y="1877072"/>
                      </a:lnTo>
                      <a:lnTo>
                        <a:pt x="3816033" y="1869446"/>
                      </a:lnTo>
                      <a:lnTo>
                        <a:pt x="3816350" y="1862455"/>
                      </a:lnTo>
                      <a:lnTo>
                        <a:pt x="3816350" y="2010536"/>
                      </a:lnTo>
                      <a:lnTo>
                        <a:pt x="3816033" y="2010854"/>
                      </a:lnTo>
                      <a:lnTo>
                        <a:pt x="3815398" y="2019434"/>
                      </a:lnTo>
                      <a:lnTo>
                        <a:pt x="3814763" y="2025154"/>
                      </a:lnTo>
                      <a:lnTo>
                        <a:pt x="3813493" y="2030556"/>
                      </a:lnTo>
                      <a:lnTo>
                        <a:pt x="3811906" y="2036276"/>
                      </a:lnTo>
                      <a:lnTo>
                        <a:pt x="3810319" y="2041678"/>
                      </a:lnTo>
                      <a:lnTo>
                        <a:pt x="3808097" y="2046762"/>
                      </a:lnTo>
                      <a:lnTo>
                        <a:pt x="3805558" y="2052482"/>
                      </a:lnTo>
                      <a:lnTo>
                        <a:pt x="3803019" y="2057567"/>
                      </a:lnTo>
                      <a:lnTo>
                        <a:pt x="3799844" y="2062969"/>
                      </a:lnTo>
                      <a:lnTo>
                        <a:pt x="3796036" y="2068053"/>
                      </a:lnTo>
                      <a:lnTo>
                        <a:pt x="3792226" y="2073137"/>
                      </a:lnTo>
                      <a:lnTo>
                        <a:pt x="3788418" y="2078540"/>
                      </a:lnTo>
                      <a:lnTo>
                        <a:pt x="3783974" y="2083624"/>
                      </a:lnTo>
                      <a:lnTo>
                        <a:pt x="3779212" y="2088391"/>
                      </a:lnTo>
                      <a:lnTo>
                        <a:pt x="3774134" y="2093475"/>
                      </a:lnTo>
                      <a:lnTo>
                        <a:pt x="3768420" y="2098241"/>
                      </a:lnTo>
                      <a:lnTo>
                        <a:pt x="3763024" y="2103326"/>
                      </a:lnTo>
                      <a:lnTo>
                        <a:pt x="3750963" y="2112859"/>
                      </a:lnTo>
                      <a:lnTo>
                        <a:pt x="3737314" y="2121757"/>
                      </a:lnTo>
                      <a:lnTo>
                        <a:pt x="3722713" y="2130972"/>
                      </a:lnTo>
                      <a:lnTo>
                        <a:pt x="3707477" y="2139552"/>
                      </a:lnTo>
                      <a:lnTo>
                        <a:pt x="3690971" y="2147814"/>
                      </a:lnTo>
                      <a:lnTo>
                        <a:pt x="3673513" y="2156076"/>
                      </a:lnTo>
                      <a:lnTo>
                        <a:pt x="3655103" y="2163702"/>
                      </a:lnTo>
                      <a:lnTo>
                        <a:pt x="3635424" y="2171011"/>
                      </a:lnTo>
                      <a:lnTo>
                        <a:pt x="3615109" y="2178320"/>
                      </a:lnTo>
                      <a:lnTo>
                        <a:pt x="3593842" y="2184993"/>
                      </a:lnTo>
                      <a:lnTo>
                        <a:pt x="3571941" y="2191349"/>
                      </a:lnTo>
                      <a:lnTo>
                        <a:pt x="3549087" y="2197068"/>
                      </a:lnTo>
                      <a:lnTo>
                        <a:pt x="3525281" y="2202788"/>
                      </a:lnTo>
                      <a:lnTo>
                        <a:pt x="3501157" y="2207873"/>
                      </a:lnTo>
                      <a:lnTo>
                        <a:pt x="3476082" y="2212639"/>
                      </a:lnTo>
                      <a:lnTo>
                        <a:pt x="3450371" y="2217088"/>
                      </a:lnTo>
                      <a:lnTo>
                        <a:pt x="3424343" y="2220584"/>
                      </a:lnTo>
                      <a:lnTo>
                        <a:pt x="3397680" y="2224079"/>
                      </a:lnTo>
                      <a:lnTo>
                        <a:pt x="3370065" y="2226939"/>
                      </a:lnTo>
                      <a:lnTo>
                        <a:pt x="3341815" y="2229163"/>
                      </a:lnTo>
                      <a:lnTo>
                        <a:pt x="3313565" y="2231070"/>
                      </a:lnTo>
                      <a:lnTo>
                        <a:pt x="3284680" y="2232341"/>
                      </a:lnTo>
                      <a:lnTo>
                        <a:pt x="3255478" y="2233294"/>
                      </a:lnTo>
                      <a:lnTo>
                        <a:pt x="3225959" y="2233612"/>
                      </a:lnTo>
                      <a:lnTo>
                        <a:pt x="3195487" y="2233294"/>
                      </a:lnTo>
                      <a:lnTo>
                        <a:pt x="3165650" y="2232341"/>
                      </a:lnTo>
                      <a:lnTo>
                        <a:pt x="3136130" y="2231070"/>
                      </a:lnTo>
                      <a:lnTo>
                        <a:pt x="3106928" y="2229163"/>
                      </a:lnTo>
                      <a:lnTo>
                        <a:pt x="3078678" y="2226303"/>
                      </a:lnTo>
                      <a:lnTo>
                        <a:pt x="3050428" y="2223761"/>
                      </a:lnTo>
                      <a:lnTo>
                        <a:pt x="3022813" y="2220266"/>
                      </a:lnTo>
                      <a:lnTo>
                        <a:pt x="2996150" y="2216135"/>
                      </a:lnTo>
                      <a:lnTo>
                        <a:pt x="2970122" y="2211368"/>
                      </a:lnTo>
                      <a:lnTo>
                        <a:pt x="2944729" y="2206602"/>
                      </a:lnTo>
                      <a:lnTo>
                        <a:pt x="2919971" y="2201199"/>
                      </a:lnTo>
                      <a:lnTo>
                        <a:pt x="2895847" y="2195797"/>
                      </a:lnTo>
                      <a:lnTo>
                        <a:pt x="2872994" y="2189442"/>
                      </a:lnTo>
                      <a:lnTo>
                        <a:pt x="2850775" y="2182769"/>
                      </a:lnTo>
                      <a:lnTo>
                        <a:pt x="2829190" y="2175460"/>
                      </a:lnTo>
                      <a:lnTo>
                        <a:pt x="2808876" y="2168469"/>
                      </a:lnTo>
                      <a:lnTo>
                        <a:pt x="2789196" y="2160525"/>
                      </a:lnTo>
                      <a:lnTo>
                        <a:pt x="2770469" y="2152580"/>
                      </a:lnTo>
                      <a:lnTo>
                        <a:pt x="2753328" y="2144001"/>
                      </a:lnTo>
                      <a:lnTo>
                        <a:pt x="2736823" y="2135103"/>
                      </a:lnTo>
                      <a:lnTo>
                        <a:pt x="2721269" y="2126205"/>
                      </a:lnTo>
                      <a:lnTo>
                        <a:pt x="2706986" y="2116990"/>
                      </a:lnTo>
                      <a:lnTo>
                        <a:pt x="2693972" y="2107139"/>
                      </a:lnTo>
                      <a:lnTo>
                        <a:pt x="2688258" y="2102372"/>
                      </a:lnTo>
                      <a:lnTo>
                        <a:pt x="2682227" y="2097288"/>
                      </a:lnTo>
                      <a:lnTo>
                        <a:pt x="2676831" y="2092522"/>
                      </a:lnTo>
                      <a:lnTo>
                        <a:pt x="2671753" y="2087437"/>
                      </a:lnTo>
                      <a:lnTo>
                        <a:pt x="2666991" y="2082353"/>
                      </a:lnTo>
                      <a:lnTo>
                        <a:pt x="2662548" y="2076951"/>
                      </a:lnTo>
                      <a:lnTo>
                        <a:pt x="2658104" y="2071549"/>
                      </a:lnTo>
                      <a:lnTo>
                        <a:pt x="2654612" y="2066464"/>
                      </a:lnTo>
                      <a:lnTo>
                        <a:pt x="2651121" y="2061062"/>
                      </a:lnTo>
                      <a:lnTo>
                        <a:pt x="2647947" y="2055342"/>
                      </a:lnTo>
                      <a:lnTo>
                        <a:pt x="2645090" y="2050258"/>
                      </a:lnTo>
                      <a:lnTo>
                        <a:pt x="2642868" y="2044856"/>
                      </a:lnTo>
                      <a:lnTo>
                        <a:pt x="2640329" y="2039454"/>
                      </a:lnTo>
                      <a:lnTo>
                        <a:pt x="2638742" y="2033416"/>
                      </a:lnTo>
                      <a:lnTo>
                        <a:pt x="2637789" y="2027696"/>
                      </a:lnTo>
                      <a:lnTo>
                        <a:pt x="2636520" y="2022294"/>
                      </a:lnTo>
                      <a:lnTo>
                        <a:pt x="2636202" y="2016256"/>
                      </a:lnTo>
                      <a:lnTo>
                        <a:pt x="2635885" y="2010854"/>
                      </a:lnTo>
                      <a:lnTo>
                        <a:pt x="2635250" y="2010854"/>
                      </a:lnTo>
                      <a:lnTo>
                        <a:pt x="2635250" y="1862137"/>
                      </a:lnTo>
                      <a:close/>
                      <a:moveTo>
                        <a:pt x="3815353" y="1849331"/>
                      </a:moveTo>
                      <a:lnTo>
                        <a:pt x="3816061" y="1854393"/>
                      </a:lnTo>
                      <a:lnTo>
                        <a:pt x="3816350" y="1860279"/>
                      </a:lnTo>
                      <a:lnTo>
                        <a:pt x="3816061" y="1862137"/>
                      </a:lnTo>
                      <a:lnTo>
                        <a:pt x="3816061" y="1859040"/>
                      </a:lnTo>
                      <a:lnTo>
                        <a:pt x="3815773" y="1853154"/>
                      </a:lnTo>
                      <a:lnTo>
                        <a:pt x="3815353" y="1849331"/>
                      </a:lnTo>
                      <a:close/>
                      <a:moveTo>
                        <a:pt x="2636143" y="1848861"/>
                      </a:moveTo>
                      <a:lnTo>
                        <a:pt x="2635885" y="1853247"/>
                      </a:lnTo>
                      <a:lnTo>
                        <a:pt x="2635250" y="1859280"/>
                      </a:lnTo>
                      <a:lnTo>
                        <a:pt x="2635250" y="1854517"/>
                      </a:lnTo>
                      <a:lnTo>
                        <a:pt x="2636143" y="1848861"/>
                      </a:lnTo>
                      <a:close/>
                      <a:moveTo>
                        <a:pt x="3814618" y="1842622"/>
                      </a:moveTo>
                      <a:lnTo>
                        <a:pt x="3815195" y="1847888"/>
                      </a:lnTo>
                      <a:lnTo>
                        <a:pt x="3815353" y="1849331"/>
                      </a:lnTo>
                      <a:lnTo>
                        <a:pt x="3815195" y="1848198"/>
                      </a:lnTo>
                      <a:lnTo>
                        <a:pt x="3814618" y="1842622"/>
                      </a:lnTo>
                      <a:close/>
                      <a:moveTo>
                        <a:pt x="2638425" y="1836737"/>
                      </a:moveTo>
                      <a:lnTo>
                        <a:pt x="2636838" y="1842770"/>
                      </a:lnTo>
                      <a:lnTo>
                        <a:pt x="2636202" y="1848485"/>
                      </a:lnTo>
                      <a:lnTo>
                        <a:pt x="2636143" y="1848861"/>
                      </a:lnTo>
                      <a:lnTo>
                        <a:pt x="2636202" y="1847850"/>
                      </a:lnTo>
                      <a:lnTo>
                        <a:pt x="2636838" y="1842452"/>
                      </a:lnTo>
                      <a:lnTo>
                        <a:pt x="2638425" y="1836737"/>
                      </a:lnTo>
                      <a:close/>
                      <a:moveTo>
                        <a:pt x="3187700" y="1751012"/>
                      </a:moveTo>
                      <a:lnTo>
                        <a:pt x="3187700" y="1827212"/>
                      </a:lnTo>
                      <a:lnTo>
                        <a:pt x="3172031" y="1824063"/>
                      </a:lnTo>
                      <a:lnTo>
                        <a:pt x="3153163" y="1820285"/>
                      </a:lnTo>
                      <a:lnTo>
                        <a:pt x="3144209" y="1818396"/>
                      </a:lnTo>
                      <a:lnTo>
                        <a:pt x="3136535" y="1816191"/>
                      </a:lnTo>
                      <a:lnTo>
                        <a:pt x="3129179" y="1813987"/>
                      </a:lnTo>
                      <a:lnTo>
                        <a:pt x="3122144" y="1811153"/>
                      </a:lnTo>
                      <a:lnTo>
                        <a:pt x="3115749" y="1808005"/>
                      </a:lnTo>
                      <a:lnTo>
                        <a:pt x="3109673" y="1804541"/>
                      </a:lnTo>
                      <a:lnTo>
                        <a:pt x="3106475" y="1801707"/>
                      </a:lnTo>
                      <a:lnTo>
                        <a:pt x="3103917" y="1799503"/>
                      </a:lnTo>
                      <a:lnTo>
                        <a:pt x="3101998" y="1796669"/>
                      </a:lnTo>
                      <a:lnTo>
                        <a:pt x="3100399" y="1793835"/>
                      </a:lnTo>
                      <a:lnTo>
                        <a:pt x="3099120" y="1791001"/>
                      </a:lnTo>
                      <a:lnTo>
                        <a:pt x="3098800" y="1788167"/>
                      </a:lnTo>
                      <a:lnTo>
                        <a:pt x="3098800" y="1785334"/>
                      </a:lnTo>
                      <a:lnTo>
                        <a:pt x="3099120" y="1782500"/>
                      </a:lnTo>
                      <a:lnTo>
                        <a:pt x="3099759" y="1779351"/>
                      </a:lnTo>
                      <a:lnTo>
                        <a:pt x="3101358" y="1777147"/>
                      </a:lnTo>
                      <a:lnTo>
                        <a:pt x="3103597" y="1774313"/>
                      </a:lnTo>
                      <a:lnTo>
                        <a:pt x="3105835" y="1771794"/>
                      </a:lnTo>
                      <a:lnTo>
                        <a:pt x="3108713" y="1769275"/>
                      </a:lnTo>
                      <a:lnTo>
                        <a:pt x="3112231" y="1767386"/>
                      </a:lnTo>
                      <a:lnTo>
                        <a:pt x="3116068" y="1765182"/>
                      </a:lnTo>
                      <a:lnTo>
                        <a:pt x="3120545" y="1763607"/>
                      </a:lnTo>
                      <a:lnTo>
                        <a:pt x="3127581" y="1760773"/>
                      </a:lnTo>
                      <a:lnTo>
                        <a:pt x="3135255" y="1758884"/>
                      </a:lnTo>
                      <a:lnTo>
                        <a:pt x="3143250" y="1756680"/>
                      </a:lnTo>
                      <a:lnTo>
                        <a:pt x="3151564" y="1755106"/>
                      </a:lnTo>
                      <a:lnTo>
                        <a:pt x="3160199" y="1753531"/>
                      </a:lnTo>
                      <a:lnTo>
                        <a:pt x="3169472" y="1752587"/>
                      </a:lnTo>
                      <a:lnTo>
                        <a:pt x="3178426" y="1751642"/>
                      </a:lnTo>
                      <a:lnTo>
                        <a:pt x="3187700" y="1751012"/>
                      </a:lnTo>
                      <a:close/>
                      <a:moveTo>
                        <a:pt x="3203106" y="1692876"/>
                      </a:moveTo>
                      <a:lnTo>
                        <a:pt x="3200250" y="1693193"/>
                      </a:lnTo>
                      <a:lnTo>
                        <a:pt x="3197710" y="1693827"/>
                      </a:lnTo>
                      <a:lnTo>
                        <a:pt x="3194854" y="1694144"/>
                      </a:lnTo>
                      <a:lnTo>
                        <a:pt x="3192949" y="1694778"/>
                      </a:lnTo>
                      <a:lnTo>
                        <a:pt x="3191045" y="1696045"/>
                      </a:lnTo>
                      <a:lnTo>
                        <a:pt x="3189458" y="1697313"/>
                      </a:lnTo>
                      <a:lnTo>
                        <a:pt x="3188506" y="1698581"/>
                      </a:lnTo>
                      <a:lnTo>
                        <a:pt x="3188188" y="1699532"/>
                      </a:lnTo>
                      <a:lnTo>
                        <a:pt x="3188188" y="1720450"/>
                      </a:lnTo>
                      <a:lnTo>
                        <a:pt x="3171684" y="1721718"/>
                      </a:lnTo>
                      <a:lnTo>
                        <a:pt x="3155179" y="1723620"/>
                      </a:lnTo>
                      <a:lnTo>
                        <a:pt x="3139309" y="1726155"/>
                      </a:lnTo>
                      <a:lnTo>
                        <a:pt x="3123756" y="1728691"/>
                      </a:lnTo>
                      <a:lnTo>
                        <a:pt x="3108838" y="1731860"/>
                      </a:lnTo>
                      <a:lnTo>
                        <a:pt x="3095190" y="1735347"/>
                      </a:lnTo>
                      <a:lnTo>
                        <a:pt x="3081542" y="1739784"/>
                      </a:lnTo>
                      <a:lnTo>
                        <a:pt x="3069480" y="1744538"/>
                      </a:lnTo>
                      <a:lnTo>
                        <a:pt x="3061228" y="1748342"/>
                      </a:lnTo>
                      <a:lnTo>
                        <a:pt x="3053293" y="1752462"/>
                      </a:lnTo>
                      <a:lnTo>
                        <a:pt x="3046310" y="1756582"/>
                      </a:lnTo>
                      <a:lnTo>
                        <a:pt x="3040280" y="1761019"/>
                      </a:lnTo>
                      <a:lnTo>
                        <a:pt x="3034884" y="1765774"/>
                      </a:lnTo>
                      <a:lnTo>
                        <a:pt x="3030440" y="1770528"/>
                      </a:lnTo>
                      <a:lnTo>
                        <a:pt x="3026949" y="1775282"/>
                      </a:lnTo>
                      <a:lnTo>
                        <a:pt x="3024092" y="1780353"/>
                      </a:lnTo>
                      <a:lnTo>
                        <a:pt x="3022505" y="1785107"/>
                      </a:lnTo>
                      <a:lnTo>
                        <a:pt x="3021235" y="1790179"/>
                      </a:lnTo>
                      <a:lnTo>
                        <a:pt x="3021235" y="1794933"/>
                      </a:lnTo>
                      <a:lnTo>
                        <a:pt x="3022505" y="1800004"/>
                      </a:lnTo>
                      <a:lnTo>
                        <a:pt x="3024092" y="1805075"/>
                      </a:lnTo>
                      <a:lnTo>
                        <a:pt x="3026949" y="1809829"/>
                      </a:lnTo>
                      <a:lnTo>
                        <a:pt x="3030758" y="1814583"/>
                      </a:lnTo>
                      <a:lnTo>
                        <a:pt x="3035519" y="1819338"/>
                      </a:lnTo>
                      <a:lnTo>
                        <a:pt x="3040597" y="1823775"/>
                      </a:lnTo>
                      <a:lnTo>
                        <a:pt x="3046310" y="1827578"/>
                      </a:lnTo>
                      <a:lnTo>
                        <a:pt x="3052976" y="1831065"/>
                      </a:lnTo>
                      <a:lnTo>
                        <a:pt x="3059958" y="1835185"/>
                      </a:lnTo>
                      <a:lnTo>
                        <a:pt x="3067893" y="1838354"/>
                      </a:lnTo>
                      <a:lnTo>
                        <a:pt x="3076146" y="1841524"/>
                      </a:lnTo>
                      <a:lnTo>
                        <a:pt x="3084716" y="1844059"/>
                      </a:lnTo>
                      <a:lnTo>
                        <a:pt x="3094555" y="1846595"/>
                      </a:lnTo>
                      <a:lnTo>
                        <a:pt x="3130104" y="1853885"/>
                      </a:lnTo>
                      <a:lnTo>
                        <a:pt x="3188188" y="1865929"/>
                      </a:lnTo>
                      <a:lnTo>
                        <a:pt x="3188188" y="1956259"/>
                      </a:lnTo>
                      <a:lnTo>
                        <a:pt x="3173588" y="1954357"/>
                      </a:lnTo>
                      <a:lnTo>
                        <a:pt x="3159305" y="1952455"/>
                      </a:lnTo>
                      <a:lnTo>
                        <a:pt x="3152005" y="1951187"/>
                      </a:lnTo>
                      <a:lnTo>
                        <a:pt x="3144070" y="1949603"/>
                      </a:lnTo>
                      <a:lnTo>
                        <a:pt x="3127565" y="1945799"/>
                      </a:lnTo>
                      <a:lnTo>
                        <a:pt x="3111695" y="1941362"/>
                      </a:lnTo>
                      <a:lnTo>
                        <a:pt x="3098681" y="1936608"/>
                      </a:lnTo>
                      <a:lnTo>
                        <a:pt x="3095190" y="1935657"/>
                      </a:lnTo>
                      <a:lnTo>
                        <a:pt x="3091699" y="1934072"/>
                      </a:lnTo>
                      <a:lnTo>
                        <a:pt x="3088842" y="1932805"/>
                      </a:lnTo>
                      <a:lnTo>
                        <a:pt x="3088524" y="1932488"/>
                      </a:lnTo>
                      <a:lnTo>
                        <a:pt x="3084398" y="1929952"/>
                      </a:lnTo>
                      <a:lnTo>
                        <a:pt x="3082176" y="1928684"/>
                      </a:lnTo>
                      <a:lnTo>
                        <a:pt x="3079637" y="1927733"/>
                      </a:lnTo>
                      <a:lnTo>
                        <a:pt x="3077415" y="1926783"/>
                      </a:lnTo>
                      <a:lnTo>
                        <a:pt x="3074559" y="1926149"/>
                      </a:lnTo>
                      <a:lnTo>
                        <a:pt x="3068211" y="1925198"/>
                      </a:lnTo>
                      <a:lnTo>
                        <a:pt x="3061863" y="1924881"/>
                      </a:lnTo>
                      <a:lnTo>
                        <a:pt x="3055197" y="1925515"/>
                      </a:lnTo>
                      <a:lnTo>
                        <a:pt x="3048532" y="1926466"/>
                      </a:lnTo>
                      <a:lnTo>
                        <a:pt x="3042184" y="1928050"/>
                      </a:lnTo>
                      <a:lnTo>
                        <a:pt x="3035836" y="1929952"/>
                      </a:lnTo>
                      <a:lnTo>
                        <a:pt x="3030123" y="1932488"/>
                      </a:lnTo>
                      <a:lnTo>
                        <a:pt x="3025044" y="1934706"/>
                      </a:lnTo>
                      <a:lnTo>
                        <a:pt x="3020918" y="1937559"/>
                      </a:lnTo>
                      <a:lnTo>
                        <a:pt x="3017427" y="1940728"/>
                      </a:lnTo>
                      <a:lnTo>
                        <a:pt x="3016157" y="1941679"/>
                      </a:lnTo>
                      <a:lnTo>
                        <a:pt x="3015522" y="1943264"/>
                      </a:lnTo>
                      <a:lnTo>
                        <a:pt x="3015205" y="1944849"/>
                      </a:lnTo>
                      <a:lnTo>
                        <a:pt x="3015205" y="1946116"/>
                      </a:lnTo>
                      <a:lnTo>
                        <a:pt x="3015205" y="1947701"/>
                      </a:lnTo>
                      <a:lnTo>
                        <a:pt x="3015840" y="1948969"/>
                      </a:lnTo>
                      <a:lnTo>
                        <a:pt x="3017109" y="1950554"/>
                      </a:lnTo>
                      <a:lnTo>
                        <a:pt x="3018696" y="1951504"/>
                      </a:lnTo>
                      <a:lnTo>
                        <a:pt x="3025044" y="1955625"/>
                      </a:lnTo>
                      <a:lnTo>
                        <a:pt x="3032027" y="1959428"/>
                      </a:lnTo>
                      <a:lnTo>
                        <a:pt x="3039962" y="1962915"/>
                      </a:lnTo>
                      <a:lnTo>
                        <a:pt x="3048532" y="1966084"/>
                      </a:lnTo>
                      <a:lnTo>
                        <a:pt x="3057737" y="1969253"/>
                      </a:lnTo>
                      <a:lnTo>
                        <a:pt x="3067576" y="1972106"/>
                      </a:lnTo>
                      <a:lnTo>
                        <a:pt x="3077733" y="1974959"/>
                      </a:lnTo>
                      <a:lnTo>
                        <a:pt x="3088842" y="1977177"/>
                      </a:lnTo>
                      <a:lnTo>
                        <a:pt x="3100268" y="1979713"/>
                      </a:lnTo>
                      <a:lnTo>
                        <a:pt x="3111695" y="1981614"/>
                      </a:lnTo>
                      <a:lnTo>
                        <a:pt x="3123756" y="1983516"/>
                      </a:lnTo>
                      <a:lnTo>
                        <a:pt x="3136452" y="1985101"/>
                      </a:lnTo>
                      <a:lnTo>
                        <a:pt x="3149148" y="1986369"/>
                      </a:lnTo>
                      <a:lnTo>
                        <a:pt x="3162162" y="1987636"/>
                      </a:lnTo>
                      <a:lnTo>
                        <a:pt x="3188188" y="1989538"/>
                      </a:lnTo>
                      <a:lnTo>
                        <a:pt x="3188188" y="2009823"/>
                      </a:lnTo>
                      <a:lnTo>
                        <a:pt x="3188506" y="2011407"/>
                      </a:lnTo>
                      <a:lnTo>
                        <a:pt x="3189458" y="2012675"/>
                      </a:lnTo>
                      <a:lnTo>
                        <a:pt x="3191045" y="2013626"/>
                      </a:lnTo>
                      <a:lnTo>
                        <a:pt x="3192949" y="2014577"/>
                      </a:lnTo>
                      <a:lnTo>
                        <a:pt x="3194854" y="2015528"/>
                      </a:lnTo>
                      <a:lnTo>
                        <a:pt x="3197710" y="2015845"/>
                      </a:lnTo>
                      <a:lnTo>
                        <a:pt x="3200250" y="2016162"/>
                      </a:lnTo>
                      <a:lnTo>
                        <a:pt x="3203106" y="2016479"/>
                      </a:lnTo>
                      <a:lnTo>
                        <a:pt x="3254843" y="2016479"/>
                      </a:lnTo>
                      <a:lnTo>
                        <a:pt x="3258017" y="2016162"/>
                      </a:lnTo>
                      <a:lnTo>
                        <a:pt x="3260556" y="2015845"/>
                      </a:lnTo>
                      <a:lnTo>
                        <a:pt x="3263413" y="2015528"/>
                      </a:lnTo>
                      <a:lnTo>
                        <a:pt x="3265317" y="2014577"/>
                      </a:lnTo>
                      <a:lnTo>
                        <a:pt x="3267539" y="2013626"/>
                      </a:lnTo>
                      <a:lnTo>
                        <a:pt x="3269126" y="2012675"/>
                      </a:lnTo>
                      <a:lnTo>
                        <a:pt x="3269761" y="2011407"/>
                      </a:lnTo>
                      <a:lnTo>
                        <a:pt x="3270078" y="2009823"/>
                      </a:lnTo>
                      <a:lnTo>
                        <a:pt x="3270078" y="1988587"/>
                      </a:lnTo>
                      <a:lnTo>
                        <a:pt x="3286265" y="1987636"/>
                      </a:lnTo>
                      <a:lnTo>
                        <a:pt x="3302136" y="1986369"/>
                      </a:lnTo>
                      <a:lnTo>
                        <a:pt x="3317371" y="1984467"/>
                      </a:lnTo>
                      <a:lnTo>
                        <a:pt x="3331971" y="1981931"/>
                      </a:lnTo>
                      <a:lnTo>
                        <a:pt x="3345937" y="1979079"/>
                      </a:lnTo>
                      <a:lnTo>
                        <a:pt x="3358950" y="1976543"/>
                      </a:lnTo>
                      <a:lnTo>
                        <a:pt x="3370694" y="1973057"/>
                      </a:lnTo>
                      <a:lnTo>
                        <a:pt x="3381486" y="1968937"/>
                      </a:lnTo>
                      <a:lnTo>
                        <a:pt x="3390056" y="1965450"/>
                      </a:lnTo>
                      <a:lnTo>
                        <a:pt x="3398308" y="1961964"/>
                      </a:lnTo>
                      <a:lnTo>
                        <a:pt x="3405291" y="1957843"/>
                      </a:lnTo>
                      <a:lnTo>
                        <a:pt x="3411956" y="1953723"/>
                      </a:lnTo>
                      <a:lnTo>
                        <a:pt x="3417670" y="1949286"/>
                      </a:lnTo>
                      <a:lnTo>
                        <a:pt x="3422748" y="1944849"/>
                      </a:lnTo>
                      <a:lnTo>
                        <a:pt x="3427192" y="1940094"/>
                      </a:lnTo>
                      <a:lnTo>
                        <a:pt x="3430683" y="1935657"/>
                      </a:lnTo>
                      <a:lnTo>
                        <a:pt x="3433540" y="1930903"/>
                      </a:lnTo>
                      <a:lnTo>
                        <a:pt x="3435444" y="1926149"/>
                      </a:lnTo>
                      <a:lnTo>
                        <a:pt x="3436396" y="1921078"/>
                      </a:lnTo>
                      <a:lnTo>
                        <a:pt x="3437031" y="1916323"/>
                      </a:lnTo>
                      <a:lnTo>
                        <a:pt x="3436079" y="1910935"/>
                      </a:lnTo>
                      <a:lnTo>
                        <a:pt x="3434492" y="1905864"/>
                      </a:lnTo>
                      <a:lnTo>
                        <a:pt x="3432270" y="1901110"/>
                      </a:lnTo>
                      <a:lnTo>
                        <a:pt x="3429096" y="1896039"/>
                      </a:lnTo>
                      <a:lnTo>
                        <a:pt x="3426557" y="1893820"/>
                      </a:lnTo>
                      <a:lnTo>
                        <a:pt x="3424335" y="1890968"/>
                      </a:lnTo>
                      <a:lnTo>
                        <a:pt x="3418304" y="1886530"/>
                      </a:lnTo>
                      <a:lnTo>
                        <a:pt x="3411639" y="1882093"/>
                      </a:lnTo>
                      <a:lnTo>
                        <a:pt x="3404339" y="1877973"/>
                      </a:lnTo>
                      <a:lnTo>
                        <a:pt x="3395451" y="1874169"/>
                      </a:lnTo>
                      <a:lnTo>
                        <a:pt x="3385929" y="1870683"/>
                      </a:lnTo>
                      <a:lnTo>
                        <a:pt x="3375772" y="1866880"/>
                      </a:lnTo>
                      <a:lnTo>
                        <a:pt x="3365298" y="1863710"/>
                      </a:lnTo>
                      <a:lnTo>
                        <a:pt x="3354189" y="1860541"/>
                      </a:lnTo>
                      <a:lnTo>
                        <a:pt x="3342763" y="1858005"/>
                      </a:lnTo>
                      <a:lnTo>
                        <a:pt x="3318640" y="1852300"/>
                      </a:lnTo>
                      <a:lnTo>
                        <a:pt x="3294200" y="1847546"/>
                      </a:lnTo>
                      <a:lnTo>
                        <a:pt x="3270078" y="1843426"/>
                      </a:lnTo>
                      <a:lnTo>
                        <a:pt x="3270078" y="1752779"/>
                      </a:lnTo>
                      <a:lnTo>
                        <a:pt x="3291026" y="1755631"/>
                      </a:lnTo>
                      <a:lnTo>
                        <a:pt x="3298961" y="1756582"/>
                      </a:lnTo>
                      <a:lnTo>
                        <a:pt x="3306896" y="1758801"/>
                      </a:lnTo>
                      <a:lnTo>
                        <a:pt x="3323719" y="1762921"/>
                      </a:lnTo>
                      <a:lnTo>
                        <a:pt x="3339589" y="1767992"/>
                      </a:lnTo>
                      <a:lnTo>
                        <a:pt x="3352920" y="1772746"/>
                      </a:lnTo>
                      <a:lnTo>
                        <a:pt x="3360537" y="1775599"/>
                      </a:lnTo>
                      <a:lnTo>
                        <a:pt x="3363076" y="1777184"/>
                      </a:lnTo>
                      <a:lnTo>
                        <a:pt x="3367203" y="1779402"/>
                      </a:lnTo>
                      <a:lnTo>
                        <a:pt x="3369424" y="1780670"/>
                      </a:lnTo>
                      <a:lnTo>
                        <a:pt x="3371964" y="1781938"/>
                      </a:lnTo>
                      <a:lnTo>
                        <a:pt x="3374186" y="1783206"/>
                      </a:lnTo>
                      <a:lnTo>
                        <a:pt x="3377042" y="1783523"/>
                      </a:lnTo>
                      <a:lnTo>
                        <a:pt x="3383390" y="1784157"/>
                      </a:lnTo>
                      <a:lnTo>
                        <a:pt x="3389738" y="1784790"/>
                      </a:lnTo>
                      <a:lnTo>
                        <a:pt x="3396404" y="1784157"/>
                      </a:lnTo>
                      <a:lnTo>
                        <a:pt x="3403069" y="1783206"/>
                      </a:lnTo>
                      <a:lnTo>
                        <a:pt x="3409417" y="1781621"/>
                      </a:lnTo>
                      <a:lnTo>
                        <a:pt x="3415765" y="1779402"/>
                      </a:lnTo>
                      <a:lnTo>
                        <a:pt x="3421478" y="1777184"/>
                      </a:lnTo>
                      <a:lnTo>
                        <a:pt x="3426557" y="1774965"/>
                      </a:lnTo>
                      <a:lnTo>
                        <a:pt x="3430683" y="1772113"/>
                      </a:lnTo>
                      <a:lnTo>
                        <a:pt x="3434174" y="1769260"/>
                      </a:lnTo>
                      <a:lnTo>
                        <a:pt x="3435127" y="1767675"/>
                      </a:lnTo>
                      <a:lnTo>
                        <a:pt x="3436079" y="1766091"/>
                      </a:lnTo>
                      <a:lnTo>
                        <a:pt x="3436396" y="1765140"/>
                      </a:lnTo>
                      <a:lnTo>
                        <a:pt x="3436396" y="1763555"/>
                      </a:lnTo>
                      <a:lnTo>
                        <a:pt x="3436079" y="1761970"/>
                      </a:lnTo>
                      <a:lnTo>
                        <a:pt x="3435761" y="1760702"/>
                      </a:lnTo>
                      <a:lnTo>
                        <a:pt x="3434492" y="1759118"/>
                      </a:lnTo>
                      <a:lnTo>
                        <a:pt x="3432905" y="1757850"/>
                      </a:lnTo>
                      <a:lnTo>
                        <a:pt x="3428144" y="1754997"/>
                      </a:lnTo>
                      <a:lnTo>
                        <a:pt x="3423065" y="1752145"/>
                      </a:lnTo>
                      <a:lnTo>
                        <a:pt x="3417352" y="1749292"/>
                      </a:lnTo>
                      <a:lnTo>
                        <a:pt x="3410369" y="1746440"/>
                      </a:lnTo>
                      <a:lnTo>
                        <a:pt x="3403386" y="1743587"/>
                      </a:lnTo>
                      <a:lnTo>
                        <a:pt x="3396404" y="1741369"/>
                      </a:lnTo>
                      <a:lnTo>
                        <a:pt x="3380534" y="1736614"/>
                      </a:lnTo>
                      <a:lnTo>
                        <a:pt x="3363711" y="1732177"/>
                      </a:lnTo>
                      <a:lnTo>
                        <a:pt x="3346572" y="1728374"/>
                      </a:lnTo>
                      <a:lnTo>
                        <a:pt x="3329749" y="1725204"/>
                      </a:lnTo>
                      <a:lnTo>
                        <a:pt x="3313562" y="1723303"/>
                      </a:lnTo>
                      <a:lnTo>
                        <a:pt x="3292296" y="1720767"/>
                      </a:lnTo>
                      <a:lnTo>
                        <a:pt x="3270078" y="1719182"/>
                      </a:lnTo>
                      <a:lnTo>
                        <a:pt x="3270078" y="1699532"/>
                      </a:lnTo>
                      <a:lnTo>
                        <a:pt x="3269761" y="1698581"/>
                      </a:lnTo>
                      <a:lnTo>
                        <a:pt x="3269126" y="1697313"/>
                      </a:lnTo>
                      <a:lnTo>
                        <a:pt x="3267539" y="1696045"/>
                      </a:lnTo>
                      <a:lnTo>
                        <a:pt x="3265317" y="1694778"/>
                      </a:lnTo>
                      <a:lnTo>
                        <a:pt x="3263413" y="1694144"/>
                      </a:lnTo>
                      <a:lnTo>
                        <a:pt x="3260556" y="1693827"/>
                      </a:lnTo>
                      <a:lnTo>
                        <a:pt x="3258017" y="1693193"/>
                      </a:lnTo>
                      <a:lnTo>
                        <a:pt x="3254843" y="1692876"/>
                      </a:lnTo>
                      <a:lnTo>
                        <a:pt x="3203106" y="1692876"/>
                      </a:lnTo>
                      <a:close/>
                      <a:moveTo>
                        <a:pt x="3225959" y="1673225"/>
                      </a:moveTo>
                      <a:lnTo>
                        <a:pt x="3251986" y="1673542"/>
                      </a:lnTo>
                      <a:lnTo>
                        <a:pt x="3278013" y="1674493"/>
                      </a:lnTo>
                      <a:lnTo>
                        <a:pt x="3303722" y="1675444"/>
                      </a:lnTo>
                      <a:lnTo>
                        <a:pt x="3328480" y="1677028"/>
                      </a:lnTo>
                      <a:lnTo>
                        <a:pt x="3353237" y="1679247"/>
                      </a:lnTo>
                      <a:lnTo>
                        <a:pt x="3377360" y="1681466"/>
                      </a:lnTo>
                      <a:lnTo>
                        <a:pt x="3401165" y="1684318"/>
                      </a:lnTo>
                      <a:lnTo>
                        <a:pt x="3424335" y="1687805"/>
                      </a:lnTo>
                      <a:lnTo>
                        <a:pt x="3446870" y="1691291"/>
                      </a:lnTo>
                      <a:lnTo>
                        <a:pt x="3468771" y="1695411"/>
                      </a:lnTo>
                      <a:lnTo>
                        <a:pt x="3490037" y="1699532"/>
                      </a:lnTo>
                      <a:lnTo>
                        <a:pt x="3510668" y="1704286"/>
                      </a:lnTo>
                      <a:lnTo>
                        <a:pt x="3530664" y="1709357"/>
                      </a:lnTo>
                      <a:lnTo>
                        <a:pt x="3550026" y="1715062"/>
                      </a:lnTo>
                      <a:lnTo>
                        <a:pt x="3568752" y="1720450"/>
                      </a:lnTo>
                      <a:lnTo>
                        <a:pt x="3586527" y="1726789"/>
                      </a:lnTo>
                      <a:lnTo>
                        <a:pt x="3603349" y="1733128"/>
                      </a:lnTo>
                      <a:lnTo>
                        <a:pt x="3619219" y="1739467"/>
                      </a:lnTo>
                      <a:lnTo>
                        <a:pt x="3634454" y="1746440"/>
                      </a:lnTo>
                      <a:lnTo>
                        <a:pt x="3648738" y="1753413"/>
                      </a:lnTo>
                      <a:lnTo>
                        <a:pt x="3661751" y="1760702"/>
                      </a:lnTo>
                      <a:lnTo>
                        <a:pt x="3673812" y="1768626"/>
                      </a:lnTo>
                      <a:lnTo>
                        <a:pt x="3685239" y="1776550"/>
                      </a:lnTo>
                      <a:lnTo>
                        <a:pt x="3695713" y="1784157"/>
                      </a:lnTo>
                      <a:lnTo>
                        <a:pt x="3704600" y="1792397"/>
                      </a:lnTo>
                      <a:lnTo>
                        <a:pt x="3708726" y="1796834"/>
                      </a:lnTo>
                      <a:lnTo>
                        <a:pt x="3712535" y="1800955"/>
                      </a:lnTo>
                      <a:lnTo>
                        <a:pt x="3716027" y="1805075"/>
                      </a:lnTo>
                      <a:lnTo>
                        <a:pt x="3719518" y="1809512"/>
                      </a:lnTo>
                      <a:lnTo>
                        <a:pt x="3722375" y="1813950"/>
                      </a:lnTo>
                      <a:lnTo>
                        <a:pt x="3725231" y="1818704"/>
                      </a:lnTo>
                      <a:lnTo>
                        <a:pt x="3727453" y="1822824"/>
                      </a:lnTo>
                      <a:lnTo>
                        <a:pt x="3729357" y="1827261"/>
                      </a:lnTo>
                      <a:lnTo>
                        <a:pt x="3731579" y="1832015"/>
                      </a:lnTo>
                      <a:lnTo>
                        <a:pt x="3733166" y="1836136"/>
                      </a:lnTo>
                      <a:lnTo>
                        <a:pt x="3733801" y="1840890"/>
                      </a:lnTo>
                      <a:lnTo>
                        <a:pt x="3735071" y="1845644"/>
                      </a:lnTo>
                      <a:lnTo>
                        <a:pt x="3735388" y="1850081"/>
                      </a:lnTo>
                      <a:lnTo>
                        <a:pt x="3735388" y="1854836"/>
                      </a:lnTo>
                      <a:lnTo>
                        <a:pt x="3735388" y="1859590"/>
                      </a:lnTo>
                      <a:lnTo>
                        <a:pt x="3735071" y="1864344"/>
                      </a:lnTo>
                      <a:lnTo>
                        <a:pt x="3733801" y="1869098"/>
                      </a:lnTo>
                      <a:lnTo>
                        <a:pt x="3733166" y="1873219"/>
                      </a:lnTo>
                      <a:lnTo>
                        <a:pt x="3731579" y="1877973"/>
                      </a:lnTo>
                      <a:lnTo>
                        <a:pt x="3729357" y="1882727"/>
                      </a:lnTo>
                      <a:lnTo>
                        <a:pt x="3727453" y="1887164"/>
                      </a:lnTo>
                      <a:lnTo>
                        <a:pt x="3725231" y="1891285"/>
                      </a:lnTo>
                      <a:lnTo>
                        <a:pt x="3722375" y="1895722"/>
                      </a:lnTo>
                      <a:lnTo>
                        <a:pt x="3719518" y="1900476"/>
                      </a:lnTo>
                      <a:lnTo>
                        <a:pt x="3716027" y="1904913"/>
                      </a:lnTo>
                      <a:lnTo>
                        <a:pt x="3712535" y="1908717"/>
                      </a:lnTo>
                      <a:lnTo>
                        <a:pt x="3708726" y="1913154"/>
                      </a:lnTo>
                      <a:lnTo>
                        <a:pt x="3704600" y="1917274"/>
                      </a:lnTo>
                      <a:lnTo>
                        <a:pt x="3695713" y="1925515"/>
                      </a:lnTo>
                      <a:lnTo>
                        <a:pt x="3685239" y="1933438"/>
                      </a:lnTo>
                      <a:lnTo>
                        <a:pt x="3673812" y="1941362"/>
                      </a:lnTo>
                      <a:lnTo>
                        <a:pt x="3661751" y="1948969"/>
                      </a:lnTo>
                      <a:lnTo>
                        <a:pt x="3648738" y="1956259"/>
                      </a:lnTo>
                      <a:lnTo>
                        <a:pt x="3634454" y="1963548"/>
                      </a:lnTo>
                      <a:lnTo>
                        <a:pt x="3619219" y="1970521"/>
                      </a:lnTo>
                      <a:lnTo>
                        <a:pt x="3603349" y="1976860"/>
                      </a:lnTo>
                      <a:lnTo>
                        <a:pt x="3586527" y="1983199"/>
                      </a:lnTo>
                      <a:lnTo>
                        <a:pt x="3568752" y="1989538"/>
                      </a:lnTo>
                      <a:lnTo>
                        <a:pt x="3550026" y="1994926"/>
                      </a:lnTo>
                      <a:lnTo>
                        <a:pt x="3530664" y="2000631"/>
                      </a:lnTo>
                      <a:lnTo>
                        <a:pt x="3510668" y="2005702"/>
                      </a:lnTo>
                      <a:lnTo>
                        <a:pt x="3490037" y="2010457"/>
                      </a:lnTo>
                      <a:lnTo>
                        <a:pt x="3468771" y="2014577"/>
                      </a:lnTo>
                      <a:lnTo>
                        <a:pt x="3446870" y="2018697"/>
                      </a:lnTo>
                      <a:lnTo>
                        <a:pt x="3424335" y="2022184"/>
                      </a:lnTo>
                      <a:lnTo>
                        <a:pt x="3401165" y="2025670"/>
                      </a:lnTo>
                      <a:lnTo>
                        <a:pt x="3377360" y="2028523"/>
                      </a:lnTo>
                      <a:lnTo>
                        <a:pt x="3353237" y="2030741"/>
                      </a:lnTo>
                      <a:lnTo>
                        <a:pt x="3328480" y="2032643"/>
                      </a:lnTo>
                      <a:lnTo>
                        <a:pt x="3303722" y="2034228"/>
                      </a:lnTo>
                      <a:lnTo>
                        <a:pt x="3278013" y="2035495"/>
                      </a:lnTo>
                      <a:lnTo>
                        <a:pt x="3251986" y="2036446"/>
                      </a:lnTo>
                      <a:lnTo>
                        <a:pt x="3225959" y="2036763"/>
                      </a:lnTo>
                      <a:lnTo>
                        <a:pt x="3199615" y="2036446"/>
                      </a:lnTo>
                      <a:lnTo>
                        <a:pt x="3173905" y="2035495"/>
                      </a:lnTo>
                      <a:lnTo>
                        <a:pt x="3148196" y="2034228"/>
                      </a:lnTo>
                      <a:lnTo>
                        <a:pt x="3123121" y="2032643"/>
                      </a:lnTo>
                      <a:lnTo>
                        <a:pt x="3098681" y="2030741"/>
                      </a:lnTo>
                      <a:lnTo>
                        <a:pt x="3074241" y="2028523"/>
                      </a:lnTo>
                      <a:lnTo>
                        <a:pt x="3050436" y="2025670"/>
                      </a:lnTo>
                      <a:lnTo>
                        <a:pt x="3027584" y="2022184"/>
                      </a:lnTo>
                      <a:lnTo>
                        <a:pt x="3004731" y="2018697"/>
                      </a:lnTo>
                      <a:lnTo>
                        <a:pt x="2983147" y="2014577"/>
                      </a:lnTo>
                      <a:lnTo>
                        <a:pt x="2961564" y="2010457"/>
                      </a:lnTo>
                      <a:lnTo>
                        <a:pt x="2940933" y="2005702"/>
                      </a:lnTo>
                      <a:lnTo>
                        <a:pt x="2920937" y="2000631"/>
                      </a:lnTo>
                      <a:lnTo>
                        <a:pt x="2901575" y="1994926"/>
                      </a:lnTo>
                      <a:lnTo>
                        <a:pt x="2883483" y="1989538"/>
                      </a:lnTo>
                      <a:lnTo>
                        <a:pt x="2865709" y="1983199"/>
                      </a:lnTo>
                      <a:lnTo>
                        <a:pt x="2848569" y="1976860"/>
                      </a:lnTo>
                      <a:lnTo>
                        <a:pt x="2832382" y="1970521"/>
                      </a:lnTo>
                      <a:lnTo>
                        <a:pt x="2817464" y="1963548"/>
                      </a:lnTo>
                      <a:lnTo>
                        <a:pt x="2803181" y="1956259"/>
                      </a:lnTo>
                      <a:lnTo>
                        <a:pt x="2789850" y="1948969"/>
                      </a:lnTo>
                      <a:lnTo>
                        <a:pt x="2777789" y="1941362"/>
                      </a:lnTo>
                      <a:lnTo>
                        <a:pt x="2766362" y="1933438"/>
                      </a:lnTo>
                      <a:lnTo>
                        <a:pt x="2755888" y="1925515"/>
                      </a:lnTo>
                      <a:lnTo>
                        <a:pt x="2747001" y="1917274"/>
                      </a:lnTo>
                      <a:lnTo>
                        <a:pt x="2742875" y="1913154"/>
                      </a:lnTo>
                      <a:lnTo>
                        <a:pt x="2739066" y="1908717"/>
                      </a:lnTo>
                      <a:lnTo>
                        <a:pt x="2735574" y="1904913"/>
                      </a:lnTo>
                      <a:lnTo>
                        <a:pt x="2732400" y="1900476"/>
                      </a:lnTo>
                      <a:lnTo>
                        <a:pt x="2729226" y="1895722"/>
                      </a:lnTo>
                      <a:lnTo>
                        <a:pt x="2726370" y="1891285"/>
                      </a:lnTo>
                      <a:lnTo>
                        <a:pt x="2724148" y="1887164"/>
                      </a:lnTo>
                      <a:lnTo>
                        <a:pt x="2722244" y="1882727"/>
                      </a:lnTo>
                      <a:lnTo>
                        <a:pt x="2720022" y="1877973"/>
                      </a:lnTo>
                      <a:lnTo>
                        <a:pt x="2718435" y="1873219"/>
                      </a:lnTo>
                      <a:lnTo>
                        <a:pt x="2717800" y="1869098"/>
                      </a:lnTo>
                      <a:lnTo>
                        <a:pt x="2716530" y="1864344"/>
                      </a:lnTo>
                      <a:lnTo>
                        <a:pt x="2716213" y="1859590"/>
                      </a:lnTo>
                      <a:lnTo>
                        <a:pt x="2716213" y="1854836"/>
                      </a:lnTo>
                      <a:lnTo>
                        <a:pt x="2716213" y="1850081"/>
                      </a:lnTo>
                      <a:lnTo>
                        <a:pt x="2716530" y="1845644"/>
                      </a:lnTo>
                      <a:lnTo>
                        <a:pt x="2717800" y="1840890"/>
                      </a:lnTo>
                      <a:lnTo>
                        <a:pt x="2718435" y="1836136"/>
                      </a:lnTo>
                      <a:lnTo>
                        <a:pt x="2720022" y="1832015"/>
                      </a:lnTo>
                      <a:lnTo>
                        <a:pt x="2722244" y="1827261"/>
                      </a:lnTo>
                      <a:lnTo>
                        <a:pt x="2724148" y="1822824"/>
                      </a:lnTo>
                      <a:lnTo>
                        <a:pt x="2726370" y="1818704"/>
                      </a:lnTo>
                      <a:lnTo>
                        <a:pt x="2729226" y="1813950"/>
                      </a:lnTo>
                      <a:lnTo>
                        <a:pt x="2732400" y="1809512"/>
                      </a:lnTo>
                      <a:lnTo>
                        <a:pt x="2735574" y="1805075"/>
                      </a:lnTo>
                      <a:lnTo>
                        <a:pt x="2739066" y="1800955"/>
                      </a:lnTo>
                      <a:lnTo>
                        <a:pt x="2742875" y="1796834"/>
                      </a:lnTo>
                      <a:lnTo>
                        <a:pt x="2747001" y="1792397"/>
                      </a:lnTo>
                      <a:lnTo>
                        <a:pt x="2755888" y="1784157"/>
                      </a:lnTo>
                      <a:lnTo>
                        <a:pt x="2766362" y="1776550"/>
                      </a:lnTo>
                      <a:lnTo>
                        <a:pt x="2777789" y="1768626"/>
                      </a:lnTo>
                      <a:lnTo>
                        <a:pt x="2789850" y="1760702"/>
                      </a:lnTo>
                      <a:lnTo>
                        <a:pt x="2803181" y="1753413"/>
                      </a:lnTo>
                      <a:lnTo>
                        <a:pt x="2817464" y="1746440"/>
                      </a:lnTo>
                      <a:lnTo>
                        <a:pt x="2832382" y="1739467"/>
                      </a:lnTo>
                      <a:lnTo>
                        <a:pt x="2848569" y="1733128"/>
                      </a:lnTo>
                      <a:lnTo>
                        <a:pt x="2865709" y="1726789"/>
                      </a:lnTo>
                      <a:lnTo>
                        <a:pt x="2883483" y="1720450"/>
                      </a:lnTo>
                      <a:lnTo>
                        <a:pt x="2901575" y="1715062"/>
                      </a:lnTo>
                      <a:lnTo>
                        <a:pt x="2920937" y="1709357"/>
                      </a:lnTo>
                      <a:lnTo>
                        <a:pt x="2940933" y="1704286"/>
                      </a:lnTo>
                      <a:lnTo>
                        <a:pt x="2961564" y="1699532"/>
                      </a:lnTo>
                      <a:lnTo>
                        <a:pt x="2983147" y="1695411"/>
                      </a:lnTo>
                      <a:lnTo>
                        <a:pt x="3004731" y="1691291"/>
                      </a:lnTo>
                      <a:lnTo>
                        <a:pt x="3027584" y="1687805"/>
                      </a:lnTo>
                      <a:lnTo>
                        <a:pt x="3050436" y="1684318"/>
                      </a:lnTo>
                      <a:lnTo>
                        <a:pt x="3074241" y="1681466"/>
                      </a:lnTo>
                      <a:lnTo>
                        <a:pt x="3098681" y="1679247"/>
                      </a:lnTo>
                      <a:lnTo>
                        <a:pt x="3123121" y="1677028"/>
                      </a:lnTo>
                      <a:lnTo>
                        <a:pt x="3148196" y="1675444"/>
                      </a:lnTo>
                      <a:lnTo>
                        <a:pt x="3173905" y="1674493"/>
                      </a:lnTo>
                      <a:lnTo>
                        <a:pt x="3199615" y="1673542"/>
                      </a:lnTo>
                      <a:lnTo>
                        <a:pt x="3225959" y="1673225"/>
                      </a:lnTo>
                      <a:close/>
                      <a:moveTo>
                        <a:pt x="3454389" y="0"/>
                      </a:moveTo>
                      <a:lnTo>
                        <a:pt x="3461374" y="0"/>
                      </a:lnTo>
                      <a:lnTo>
                        <a:pt x="3468995" y="635"/>
                      </a:lnTo>
                      <a:lnTo>
                        <a:pt x="3475981" y="1587"/>
                      </a:lnTo>
                      <a:lnTo>
                        <a:pt x="3482966" y="3174"/>
                      </a:lnTo>
                      <a:lnTo>
                        <a:pt x="3490270" y="5079"/>
                      </a:lnTo>
                      <a:lnTo>
                        <a:pt x="3497255" y="7300"/>
                      </a:lnTo>
                      <a:lnTo>
                        <a:pt x="3503923" y="9839"/>
                      </a:lnTo>
                      <a:lnTo>
                        <a:pt x="3510591" y="13013"/>
                      </a:lnTo>
                      <a:lnTo>
                        <a:pt x="3517259" y="16505"/>
                      </a:lnTo>
                      <a:lnTo>
                        <a:pt x="3523610" y="20314"/>
                      </a:lnTo>
                      <a:lnTo>
                        <a:pt x="3529643" y="24757"/>
                      </a:lnTo>
                      <a:lnTo>
                        <a:pt x="3535676" y="29518"/>
                      </a:lnTo>
                      <a:lnTo>
                        <a:pt x="3541074" y="34596"/>
                      </a:lnTo>
                      <a:lnTo>
                        <a:pt x="3546472" y="39992"/>
                      </a:lnTo>
                      <a:lnTo>
                        <a:pt x="3551235" y="45705"/>
                      </a:lnTo>
                      <a:lnTo>
                        <a:pt x="3555998" y="51418"/>
                      </a:lnTo>
                      <a:lnTo>
                        <a:pt x="3560443" y="57766"/>
                      </a:lnTo>
                      <a:lnTo>
                        <a:pt x="3564254" y="64113"/>
                      </a:lnTo>
                      <a:lnTo>
                        <a:pt x="3567746" y="70779"/>
                      </a:lnTo>
                      <a:lnTo>
                        <a:pt x="3570922" y="77444"/>
                      </a:lnTo>
                      <a:lnTo>
                        <a:pt x="3573462" y="84109"/>
                      </a:lnTo>
                      <a:lnTo>
                        <a:pt x="3575684" y="91410"/>
                      </a:lnTo>
                      <a:lnTo>
                        <a:pt x="3577590" y="98709"/>
                      </a:lnTo>
                      <a:lnTo>
                        <a:pt x="3579177" y="106009"/>
                      </a:lnTo>
                      <a:lnTo>
                        <a:pt x="3580448" y="113309"/>
                      </a:lnTo>
                      <a:lnTo>
                        <a:pt x="3580765" y="120927"/>
                      </a:lnTo>
                      <a:lnTo>
                        <a:pt x="3581400" y="128544"/>
                      </a:lnTo>
                      <a:lnTo>
                        <a:pt x="3580765" y="136162"/>
                      </a:lnTo>
                      <a:lnTo>
                        <a:pt x="3530913" y="1012801"/>
                      </a:lnTo>
                      <a:lnTo>
                        <a:pt x="3529960" y="1019149"/>
                      </a:lnTo>
                      <a:lnTo>
                        <a:pt x="3529326" y="1025814"/>
                      </a:lnTo>
                      <a:lnTo>
                        <a:pt x="3528055" y="1032162"/>
                      </a:lnTo>
                      <a:lnTo>
                        <a:pt x="3526785" y="1038510"/>
                      </a:lnTo>
                      <a:lnTo>
                        <a:pt x="3524880" y="1044541"/>
                      </a:lnTo>
                      <a:lnTo>
                        <a:pt x="3522975" y="1050254"/>
                      </a:lnTo>
                      <a:lnTo>
                        <a:pt x="3520434" y="1056284"/>
                      </a:lnTo>
                      <a:lnTo>
                        <a:pt x="3518212" y="1062315"/>
                      </a:lnTo>
                      <a:lnTo>
                        <a:pt x="3515354" y="1067710"/>
                      </a:lnTo>
                      <a:lnTo>
                        <a:pt x="3512179" y="1072789"/>
                      </a:lnTo>
                      <a:lnTo>
                        <a:pt x="3508686" y="1077867"/>
                      </a:lnTo>
                      <a:lnTo>
                        <a:pt x="3505193" y="1083263"/>
                      </a:lnTo>
                      <a:lnTo>
                        <a:pt x="3501700" y="1087706"/>
                      </a:lnTo>
                      <a:lnTo>
                        <a:pt x="3497572" y="1092467"/>
                      </a:lnTo>
                      <a:lnTo>
                        <a:pt x="3493445" y="1096910"/>
                      </a:lnTo>
                      <a:lnTo>
                        <a:pt x="3488999" y="1101354"/>
                      </a:lnTo>
                      <a:lnTo>
                        <a:pt x="3484554" y="1105163"/>
                      </a:lnTo>
                      <a:lnTo>
                        <a:pt x="3479791" y="1108654"/>
                      </a:lnTo>
                      <a:lnTo>
                        <a:pt x="3474710" y="1112463"/>
                      </a:lnTo>
                      <a:lnTo>
                        <a:pt x="3469630" y="1115319"/>
                      </a:lnTo>
                      <a:lnTo>
                        <a:pt x="3464550" y="1118493"/>
                      </a:lnTo>
                      <a:lnTo>
                        <a:pt x="3459152" y="1121350"/>
                      </a:lnTo>
                      <a:lnTo>
                        <a:pt x="3453436" y="1123889"/>
                      </a:lnTo>
                      <a:lnTo>
                        <a:pt x="3448038" y="1126111"/>
                      </a:lnTo>
                      <a:lnTo>
                        <a:pt x="3442005" y="1128015"/>
                      </a:lnTo>
                      <a:lnTo>
                        <a:pt x="3435972" y="1129602"/>
                      </a:lnTo>
                      <a:lnTo>
                        <a:pt x="3430256" y="1130871"/>
                      </a:lnTo>
                      <a:lnTo>
                        <a:pt x="3423906" y="1132141"/>
                      </a:lnTo>
                      <a:lnTo>
                        <a:pt x="3417873" y="1132776"/>
                      </a:lnTo>
                      <a:lnTo>
                        <a:pt x="3411522" y="1133093"/>
                      </a:lnTo>
                      <a:lnTo>
                        <a:pt x="3405490" y="1133093"/>
                      </a:lnTo>
                      <a:lnTo>
                        <a:pt x="3398504" y="1132776"/>
                      </a:lnTo>
                      <a:lnTo>
                        <a:pt x="3392471" y="1132458"/>
                      </a:lnTo>
                      <a:lnTo>
                        <a:pt x="3386120" y="1131189"/>
                      </a:lnTo>
                      <a:lnTo>
                        <a:pt x="3379770" y="1129919"/>
                      </a:lnTo>
                      <a:lnTo>
                        <a:pt x="3373736" y="1128332"/>
                      </a:lnTo>
                      <a:lnTo>
                        <a:pt x="3368021" y="1126745"/>
                      </a:lnTo>
                      <a:lnTo>
                        <a:pt x="3361988" y="1124524"/>
                      </a:lnTo>
                      <a:lnTo>
                        <a:pt x="3356590" y="1122302"/>
                      </a:lnTo>
                      <a:lnTo>
                        <a:pt x="3350874" y="1119763"/>
                      </a:lnTo>
                      <a:lnTo>
                        <a:pt x="3345476" y="1116589"/>
                      </a:lnTo>
                      <a:lnTo>
                        <a:pt x="3340396" y="1113415"/>
                      </a:lnTo>
                      <a:lnTo>
                        <a:pt x="3334998" y="1109924"/>
                      </a:lnTo>
                      <a:lnTo>
                        <a:pt x="3330553" y="1106432"/>
                      </a:lnTo>
                      <a:lnTo>
                        <a:pt x="3325790" y="1102306"/>
                      </a:lnTo>
                      <a:lnTo>
                        <a:pt x="3321344" y="1098497"/>
                      </a:lnTo>
                      <a:lnTo>
                        <a:pt x="3316899" y="1094054"/>
                      </a:lnTo>
                      <a:lnTo>
                        <a:pt x="3312771" y="1089293"/>
                      </a:lnTo>
                      <a:lnTo>
                        <a:pt x="3308961" y="1084849"/>
                      </a:lnTo>
                      <a:lnTo>
                        <a:pt x="3305150" y="1080089"/>
                      </a:lnTo>
                      <a:lnTo>
                        <a:pt x="3301975" y="1074693"/>
                      </a:lnTo>
                      <a:lnTo>
                        <a:pt x="3298482" y="1069615"/>
                      </a:lnTo>
                      <a:lnTo>
                        <a:pt x="3295625" y="1064219"/>
                      </a:lnTo>
                      <a:lnTo>
                        <a:pt x="3293084" y="1058823"/>
                      </a:lnTo>
                      <a:lnTo>
                        <a:pt x="3290544" y="1053110"/>
                      </a:lnTo>
                      <a:lnTo>
                        <a:pt x="3288639" y="1047397"/>
                      </a:lnTo>
                      <a:lnTo>
                        <a:pt x="3286734" y="1041367"/>
                      </a:lnTo>
                      <a:lnTo>
                        <a:pt x="3285146" y="1035019"/>
                      </a:lnTo>
                      <a:lnTo>
                        <a:pt x="3283558" y="1028988"/>
                      </a:lnTo>
                      <a:lnTo>
                        <a:pt x="3282606" y="1022640"/>
                      </a:lnTo>
                      <a:lnTo>
                        <a:pt x="3281971" y="1015975"/>
                      </a:lnTo>
                      <a:lnTo>
                        <a:pt x="3281654" y="1009627"/>
                      </a:lnTo>
                      <a:lnTo>
                        <a:pt x="3281018" y="1003597"/>
                      </a:lnTo>
                      <a:lnTo>
                        <a:pt x="3281654" y="996614"/>
                      </a:lnTo>
                      <a:lnTo>
                        <a:pt x="3306103" y="573529"/>
                      </a:lnTo>
                      <a:lnTo>
                        <a:pt x="3299118" y="568768"/>
                      </a:lnTo>
                      <a:lnTo>
                        <a:pt x="2057582" y="2162081"/>
                      </a:lnTo>
                      <a:lnTo>
                        <a:pt x="2052502" y="2168112"/>
                      </a:lnTo>
                      <a:lnTo>
                        <a:pt x="2047422" y="2173825"/>
                      </a:lnTo>
                      <a:lnTo>
                        <a:pt x="2042024" y="2178903"/>
                      </a:lnTo>
                      <a:lnTo>
                        <a:pt x="2036626" y="2183981"/>
                      </a:lnTo>
                      <a:lnTo>
                        <a:pt x="2030592" y="2188742"/>
                      </a:lnTo>
                      <a:lnTo>
                        <a:pt x="2024877" y="2193186"/>
                      </a:lnTo>
                      <a:lnTo>
                        <a:pt x="2018844" y="2197629"/>
                      </a:lnTo>
                      <a:lnTo>
                        <a:pt x="2012493" y="2201121"/>
                      </a:lnTo>
                      <a:lnTo>
                        <a:pt x="2006143" y="2204612"/>
                      </a:lnTo>
                      <a:lnTo>
                        <a:pt x="1999475" y="2207786"/>
                      </a:lnTo>
                      <a:lnTo>
                        <a:pt x="1992807" y="2210642"/>
                      </a:lnTo>
                      <a:lnTo>
                        <a:pt x="1986139" y="2213182"/>
                      </a:lnTo>
                      <a:lnTo>
                        <a:pt x="1979470" y="2215403"/>
                      </a:lnTo>
                      <a:lnTo>
                        <a:pt x="1972485" y="2217308"/>
                      </a:lnTo>
                      <a:lnTo>
                        <a:pt x="1965499" y="2218577"/>
                      </a:lnTo>
                      <a:lnTo>
                        <a:pt x="1958514" y="2219529"/>
                      </a:lnTo>
                      <a:lnTo>
                        <a:pt x="1951528" y="2220482"/>
                      </a:lnTo>
                      <a:lnTo>
                        <a:pt x="1944225" y="2221116"/>
                      </a:lnTo>
                      <a:lnTo>
                        <a:pt x="1937239" y="2221116"/>
                      </a:lnTo>
                      <a:lnTo>
                        <a:pt x="1929619" y="2221116"/>
                      </a:lnTo>
                      <a:lnTo>
                        <a:pt x="1922633" y="2220482"/>
                      </a:lnTo>
                      <a:lnTo>
                        <a:pt x="1915647" y="2219529"/>
                      </a:lnTo>
                      <a:lnTo>
                        <a:pt x="1908344" y="2218577"/>
                      </a:lnTo>
                      <a:lnTo>
                        <a:pt x="1901358" y="2216990"/>
                      </a:lnTo>
                      <a:lnTo>
                        <a:pt x="1894690" y="2214769"/>
                      </a:lnTo>
                      <a:lnTo>
                        <a:pt x="1887387" y="2212547"/>
                      </a:lnTo>
                      <a:lnTo>
                        <a:pt x="1880402" y="2210008"/>
                      </a:lnTo>
                      <a:lnTo>
                        <a:pt x="1873734" y="2207151"/>
                      </a:lnTo>
                      <a:lnTo>
                        <a:pt x="1867066" y="2203977"/>
                      </a:lnTo>
                      <a:lnTo>
                        <a:pt x="1860715" y="2199851"/>
                      </a:lnTo>
                      <a:lnTo>
                        <a:pt x="1854047" y="2196042"/>
                      </a:lnTo>
                      <a:lnTo>
                        <a:pt x="1847696" y="2191599"/>
                      </a:lnTo>
                      <a:lnTo>
                        <a:pt x="1229469" y="1731062"/>
                      </a:lnTo>
                      <a:lnTo>
                        <a:pt x="271487" y="2768937"/>
                      </a:lnTo>
                      <a:lnTo>
                        <a:pt x="266406" y="2774967"/>
                      </a:lnTo>
                      <a:lnTo>
                        <a:pt x="260691" y="2780680"/>
                      </a:lnTo>
                      <a:lnTo>
                        <a:pt x="254975" y="2785759"/>
                      </a:lnTo>
                      <a:lnTo>
                        <a:pt x="248942" y="2791154"/>
                      </a:lnTo>
                      <a:lnTo>
                        <a:pt x="242592" y="2795915"/>
                      </a:lnTo>
                      <a:lnTo>
                        <a:pt x="236241" y="2800041"/>
                      </a:lnTo>
                      <a:lnTo>
                        <a:pt x="230208" y="2804167"/>
                      </a:lnTo>
                      <a:lnTo>
                        <a:pt x="223223" y="2807659"/>
                      </a:lnTo>
                      <a:lnTo>
                        <a:pt x="216554" y="2810833"/>
                      </a:lnTo>
                      <a:lnTo>
                        <a:pt x="209886" y="2814007"/>
                      </a:lnTo>
                      <a:lnTo>
                        <a:pt x="202901" y="2816228"/>
                      </a:lnTo>
                      <a:lnTo>
                        <a:pt x="195915" y="2818767"/>
                      </a:lnTo>
                      <a:lnTo>
                        <a:pt x="188612" y="2820354"/>
                      </a:lnTo>
                      <a:lnTo>
                        <a:pt x="181309" y="2821941"/>
                      </a:lnTo>
                      <a:lnTo>
                        <a:pt x="174006" y="2822894"/>
                      </a:lnTo>
                      <a:lnTo>
                        <a:pt x="166703" y="2823846"/>
                      </a:lnTo>
                      <a:lnTo>
                        <a:pt x="159082" y="2824163"/>
                      </a:lnTo>
                      <a:lnTo>
                        <a:pt x="152096" y="2824163"/>
                      </a:lnTo>
                      <a:lnTo>
                        <a:pt x="144476" y="2823846"/>
                      </a:lnTo>
                      <a:lnTo>
                        <a:pt x="136855" y="2823528"/>
                      </a:lnTo>
                      <a:lnTo>
                        <a:pt x="129552" y="2822259"/>
                      </a:lnTo>
                      <a:lnTo>
                        <a:pt x="122249" y="2820672"/>
                      </a:lnTo>
                      <a:lnTo>
                        <a:pt x="114945" y="2819085"/>
                      </a:lnTo>
                      <a:lnTo>
                        <a:pt x="107642" y="2816546"/>
                      </a:lnTo>
                      <a:lnTo>
                        <a:pt x="100657" y="2814324"/>
                      </a:lnTo>
                      <a:lnTo>
                        <a:pt x="93671" y="2811467"/>
                      </a:lnTo>
                      <a:lnTo>
                        <a:pt x="87003" y="2807976"/>
                      </a:lnTo>
                      <a:lnTo>
                        <a:pt x="80335" y="2804485"/>
                      </a:lnTo>
                      <a:lnTo>
                        <a:pt x="73349" y="2800359"/>
                      </a:lnTo>
                      <a:lnTo>
                        <a:pt x="66681" y="2796233"/>
                      </a:lnTo>
                      <a:lnTo>
                        <a:pt x="60331" y="2791472"/>
                      </a:lnTo>
                      <a:lnTo>
                        <a:pt x="54298" y="2785759"/>
                      </a:lnTo>
                      <a:lnTo>
                        <a:pt x="48265" y="2780680"/>
                      </a:lnTo>
                      <a:lnTo>
                        <a:pt x="42867" y="2774967"/>
                      </a:lnTo>
                      <a:lnTo>
                        <a:pt x="37469" y="2768937"/>
                      </a:lnTo>
                      <a:lnTo>
                        <a:pt x="32388" y="2762906"/>
                      </a:lnTo>
                      <a:lnTo>
                        <a:pt x="28260" y="2756876"/>
                      </a:lnTo>
                      <a:lnTo>
                        <a:pt x="23815" y="2749893"/>
                      </a:lnTo>
                      <a:lnTo>
                        <a:pt x="19687" y="2743228"/>
                      </a:lnTo>
                      <a:lnTo>
                        <a:pt x="16194" y="2736563"/>
                      </a:lnTo>
                      <a:lnTo>
                        <a:pt x="13019" y="2729580"/>
                      </a:lnTo>
                      <a:lnTo>
                        <a:pt x="10479" y="2722280"/>
                      </a:lnTo>
                      <a:lnTo>
                        <a:pt x="7938" y="2715297"/>
                      </a:lnTo>
                      <a:lnTo>
                        <a:pt x="5716" y="2708315"/>
                      </a:lnTo>
                      <a:lnTo>
                        <a:pt x="3811" y="2700697"/>
                      </a:lnTo>
                      <a:lnTo>
                        <a:pt x="2540" y="2693080"/>
                      </a:lnTo>
                      <a:lnTo>
                        <a:pt x="1270" y="2685780"/>
                      </a:lnTo>
                      <a:lnTo>
                        <a:pt x="635" y="2678162"/>
                      </a:lnTo>
                      <a:lnTo>
                        <a:pt x="0" y="2670228"/>
                      </a:lnTo>
                      <a:lnTo>
                        <a:pt x="0" y="2662927"/>
                      </a:lnTo>
                      <a:lnTo>
                        <a:pt x="0" y="2655310"/>
                      </a:lnTo>
                      <a:lnTo>
                        <a:pt x="953" y="2648010"/>
                      </a:lnTo>
                      <a:lnTo>
                        <a:pt x="1588" y="2640075"/>
                      </a:lnTo>
                      <a:lnTo>
                        <a:pt x="3176" y="2632458"/>
                      </a:lnTo>
                      <a:lnTo>
                        <a:pt x="4763" y="2625158"/>
                      </a:lnTo>
                      <a:lnTo>
                        <a:pt x="6668" y="2617858"/>
                      </a:lnTo>
                      <a:lnTo>
                        <a:pt x="9526" y="2610558"/>
                      </a:lnTo>
                      <a:lnTo>
                        <a:pt x="12384" y="2603258"/>
                      </a:lnTo>
                      <a:lnTo>
                        <a:pt x="15559" y="2596275"/>
                      </a:lnTo>
                      <a:lnTo>
                        <a:pt x="19052" y="2588975"/>
                      </a:lnTo>
                      <a:lnTo>
                        <a:pt x="22545" y="2582310"/>
                      </a:lnTo>
                      <a:lnTo>
                        <a:pt x="26990" y="2575644"/>
                      </a:lnTo>
                      <a:lnTo>
                        <a:pt x="31753" y="2569297"/>
                      </a:lnTo>
                      <a:lnTo>
                        <a:pt x="36516" y="2562631"/>
                      </a:lnTo>
                      <a:lnTo>
                        <a:pt x="1086264" y="1414621"/>
                      </a:lnTo>
                      <a:lnTo>
                        <a:pt x="1091027" y="1408908"/>
                      </a:lnTo>
                      <a:lnTo>
                        <a:pt x="1096742" y="1403829"/>
                      </a:lnTo>
                      <a:lnTo>
                        <a:pt x="1101823" y="1398751"/>
                      </a:lnTo>
                      <a:lnTo>
                        <a:pt x="1107221" y="1393990"/>
                      </a:lnTo>
                      <a:lnTo>
                        <a:pt x="1113254" y="1389229"/>
                      </a:lnTo>
                      <a:lnTo>
                        <a:pt x="1119287" y="1385103"/>
                      </a:lnTo>
                      <a:lnTo>
                        <a:pt x="1125002" y="1381295"/>
                      </a:lnTo>
                      <a:lnTo>
                        <a:pt x="1131353" y="1377803"/>
                      </a:lnTo>
                      <a:lnTo>
                        <a:pt x="1137703" y="1374629"/>
                      </a:lnTo>
                      <a:lnTo>
                        <a:pt x="1144054" y="1371455"/>
                      </a:lnTo>
                      <a:lnTo>
                        <a:pt x="1150722" y="1368599"/>
                      </a:lnTo>
                      <a:lnTo>
                        <a:pt x="1157390" y="1366694"/>
                      </a:lnTo>
                      <a:lnTo>
                        <a:pt x="1164058" y="1364790"/>
                      </a:lnTo>
                      <a:lnTo>
                        <a:pt x="1170726" y="1362568"/>
                      </a:lnTo>
                      <a:lnTo>
                        <a:pt x="1177394" y="1361616"/>
                      </a:lnTo>
                      <a:lnTo>
                        <a:pt x="1184698" y="1360347"/>
                      </a:lnTo>
                      <a:lnTo>
                        <a:pt x="1191683" y="1360029"/>
                      </a:lnTo>
                      <a:lnTo>
                        <a:pt x="1198351" y="1359712"/>
                      </a:lnTo>
                      <a:lnTo>
                        <a:pt x="1205654" y="1359077"/>
                      </a:lnTo>
                      <a:lnTo>
                        <a:pt x="1212640" y="1359712"/>
                      </a:lnTo>
                      <a:lnTo>
                        <a:pt x="1219626" y="1360347"/>
                      </a:lnTo>
                      <a:lnTo>
                        <a:pt x="1226294" y="1361299"/>
                      </a:lnTo>
                      <a:lnTo>
                        <a:pt x="1233597" y="1362251"/>
                      </a:lnTo>
                      <a:lnTo>
                        <a:pt x="1240582" y="1363838"/>
                      </a:lnTo>
                      <a:lnTo>
                        <a:pt x="1247251" y="1365742"/>
                      </a:lnTo>
                      <a:lnTo>
                        <a:pt x="1253919" y="1368281"/>
                      </a:lnTo>
                      <a:lnTo>
                        <a:pt x="1260904" y="1371138"/>
                      </a:lnTo>
                      <a:lnTo>
                        <a:pt x="1267572" y="1373677"/>
                      </a:lnTo>
                      <a:lnTo>
                        <a:pt x="1274240" y="1376851"/>
                      </a:lnTo>
                      <a:lnTo>
                        <a:pt x="1280591" y="1380977"/>
                      </a:lnTo>
                      <a:lnTo>
                        <a:pt x="1286942" y="1384786"/>
                      </a:lnTo>
                      <a:lnTo>
                        <a:pt x="1292975" y="1389229"/>
                      </a:lnTo>
                      <a:lnTo>
                        <a:pt x="1907709" y="1846910"/>
                      </a:lnTo>
                      <a:lnTo>
                        <a:pt x="3043507" y="389124"/>
                      </a:lnTo>
                      <a:lnTo>
                        <a:pt x="3023186" y="374841"/>
                      </a:lnTo>
                      <a:lnTo>
                        <a:pt x="2660568" y="470377"/>
                      </a:lnTo>
                      <a:lnTo>
                        <a:pt x="2654853" y="471646"/>
                      </a:lnTo>
                      <a:lnTo>
                        <a:pt x="2648502" y="472598"/>
                      </a:lnTo>
                      <a:lnTo>
                        <a:pt x="2642152" y="473551"/>
                      </a:lnTo>
                      <a:lnTo>
                        <a:pt x="2635801" y="473868"/>
                      </a:lnTo>
                      <a:lnTo>
                        <a:pt x="2629450" y="474185"/>
                      </a:lnTo>
                      <a:lnTo>
                        <a:pt x="2623418" y="473868"/>
                      </a:lnTo>
                      <a:lnTo>
                        <a:pt x="2617384" y="473551"/>
                      </a:lnTo>
                      <a:lnTo>
                        <a:pt x="2611352" y="472598"/>
                      </a:lnTo>
                      <a:lnTo>
                        <a:pt x="2605318" y="471964"/>
                      </a:lnTo>
                      <a:lnTo>
                        <a:pt x="2599603" y="470377"/>
                      </a:lnTo>
                      <a:lnTo>
                        <a:pt x="2593570" y="468790"/>
                      </a:lnTo>
                      <a:lnTo>
                        <a:pt x="2587537" y="466885"/>
                      </a:lnTo>
                      <a:lnTo>
                        <a:pt x="2582139" y="464346"/>
                      </a:lnTo>
                      <a:lnTo>
                        <a:pt x="2576741" y="462124"/>
                      </a:lnTo>
                      <a:lnTo>
                        <a:pt x="2571660" y="459268"/>
                      </a:lnTo>
                      <a:lnTo>
                        <a:pt x="2565945" y="456094"/>
                      </a:lnTo>
                      <a:lnTo>
                        <a:pt x="2560864" y="452920"/>
                      </a:lnTo>
                      <a:lnTo>
                        <a:pt x="2556102" y="449429"/>
                      </a:lnTo>
                      <a:lnTo>
                        <a:pt x="2551339" y="445937"/>
                      </a:lnTo>
                      <a:lnTo>
                        <a:pt x="2546576" y="441811"/>
                      </a:lnTo>
                      <a:lnTo>
                        <a:pt x="2542448" y="437685"/>
                      </a:lnTo>
                      <a:lnTo>
                        <a:pt x="2538002" y="433242"/>
                      </a:lnTo>
                      <a:lnTo>
                        <a:pt x="2533875" y="428481"/>
                      </a:lnTo>
                      <a:lnTo>
                        <a:pt x="2530064" y="423402"/>
                      </a:lnTo>
                      <a:lnTo>
                        <a:pt x="2526572" y="418324"/>
                      </a:lnTo>
                      <a:lnTo>
                        <a:pt x="2523396" y="413246"/>
                      </a:lnTo>
                      <a:lnTo>
                        <a:pt x="2520221" y="407533"/>
                      </a:lnTo>
                      <a:lnTo>
                        <a:pt x="2517363" y="402137"/>
                      </a:lnTo>
                      <a:lnTo>
                        <a:pt x="2514823" y="396107"/>
                      </a:lnTo>
                      <a:lnTo>
                        <a:pt x="2512283" y="390394"/>
                      </a:lnTo>
                      <a:lnTo>
                        <a:pt x="2510378" y="384046"/>
                      </a:lnTo>
                      <a:lnTo>
                        <a:pt x="2508472" y="377698"/>
                      </a:lnTo>
                      <a:lnTo>
                        <a:pt x="2507202" y="371350"/>
                      </a:lnTo>
                      <a:lnTo>
                        <a:pt x="2505932" y="364685"/>
                      </a:lnTo>
                      <a:lnTo>
                        <a:pt x="2505297" y="358337"/>
                      </a:lnTo>
                      <a:lnTo>
                        <a:pt x="2504980" y="351989"/>
                      </a:lnTo>
                      <a:lnTo>
                        <a:pt x="2504344" y="345641"/>
                      </a:lnTo>
                      <a:lnTo>
                        <a:pt x="2504344" y="339293"/>
                      </a:lnTo>
                      <a:lnTo>
                        <a:pt x="2505297" y="332946"/>
                      </a:lnTo>
                      <a:lnTo>
                        <a:pt x="2505615" y="326915"/>
                      </a:lnTo>
                      <a:lnTo>
                        <a:pt x="2506885" y="320567"/>
                      </a:lnTo>
                      <a:lnTo>
                        <a:pt x="2508155" y="314537"/>
                      </a:lnTo>
                      <a:lnTo>
                        <a:pt x="2509425" y="308506"/>
                      </a:lnTo>
                      <a:lnTo>
                        <a:pt x="2511648" y="302793"/>
                      </a:lnTo>
                      <a:lnTo>
                        <a:pt x="2513870" y="296763"/>
                      </a:lnTo>
                      <a:lnTo>
                        <a:pt x="2516410" y="291367"/>
                      </a:lnTo>
                      <a:lnTo>
                        <a:pt x="2518633" y="285654"/>
                      </a:lnTo>
                      <a:lnTo>
                        <a:pt x="2521808" y="280576"/>
                      </a:lnTo>
                      <a:lnTo>
                        <a:pt x="2524984" y="275180"/>
                      </a:lnTo>
                      <a:lnTo>
                        <a:pt x="2528159" y="270102"/>
                      </a:lnTo>
                      <a:lnTo>
                        <a:pt x="2531970" y="265341"/>
                      </a:lnTo>
                      <a:lnTo>
                        <a:pt x="2535462" y="260580"/>
                      </a:lnTo>
                      <a:lnTo>
                        <a:pt x="2539908" y="256136"/>
                      </a:lnTo>
                      <a:lnTo>
                        <a:pt x="2544353" y="251693"/>
                      </a:lnTo>
                      <a:lnTo>
                        <a:pt x="2548481" y="247567"/>
                      </a:lnTo>
                      <a:lnTo>
                        <a:pt x="2553244" y="243441"/>
                      </a:lnTo>
                      <a:lnTo>
                        <a:pt x="2558642" y="239949"/>
                      </a:lnTo>
                      <a:lnTo>
                        <a:pt x="2563722" y="236458"/>
                      </a:lnTo>
                      <a:lnTo>
                        <a:pt x="2568803" y="233284"/>
                      </a:lnTo>
                      <a:lnTo>
                        <a:pt x="2574201" y="230428"/>
                      </a:lnTo>
                      <a:lnTo>
                        <a:pt x="2579916" y="227889"/>
                      </a:lnTo>
                      <a:lnTo>
                        <a:pt x="2585632" y="225349"/>
                      </a:lnTo>
                      <a:lnTo>
                        <a:pt x="2591982" y="223445"/>
                      </a:lnTo>
                      <a:lnTo>
                        <a:pt x="2598015" y="221541"/>
                      </a:lnTo>
                      <a:lnTo>
                        <a:pt x="3425176" y="4126"/>
                      </a:lnTo>
                      <a:lnTo>
                        <a:pt x="3432162" y="2222"/>
                      </a:lnTo>
                      <a:lnTo>
                        <a:pt x="3439782" y="952"/>
                      </a:lnTo>
                      <a:lnTo>
                        <a:pt x="3446768" y="318"/>
                      </a:lnTo>
                      <a:lnTo>
                        <a:pt x="3454389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88" name="矩形 87"/>
                <p:cNvSpPr/>
                <p:nvPr/>
              </p:nvSpPr>
              <p:spPr>
                <a:xfrm>
                  <a:off x="4860032" y="1742985"/>
                  <a:ext cx="3168352" cy="5724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zh-CN" altLang="en-US" sz="1200" spc="300" dirty="0" smtClean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锐旗设计有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中国最大的原创</a:t>
                  </a:r>
                  <a:r>
                    <a:rPr lang="en-US" altLang="zh-CN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PPT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素材站，有中国最强的</a:t>
                  </a:r>
                  <a:r>
                    <a:rPr lang="en-US" altLang="zh-CN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PPT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制作团队</a:t>
                  </a: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4732945" y="2338298"/>
                <a:ext cx="3168352" cy="784922"/>
                <a:chOff x="4860032" y="2536260"/>
                <a:chExt cx="3168352" cy="784922"/>
              </a:xfrm>
            </p:grpSpPr>
            <p:sp>
              <p:nvSpPr>
                <p:cNvPr id="85" name="KSO_Shape"/>
                <p:cNvSpPr/>
                <p:nvPr/>
              </p:nvSpPr>
              <p:spPr bwMode="auto">
                <a:xfrm>
                  <a:off x="4964242" y="2536260"/>
                  <a:ext cx="208800" cy="201600"/>
                </a:xfrm>
                <a:custGeom>
                  <a:avLst/>
                  <a:gdLst>
                    <a:gd name="T0" fmla="*/ 671183 w 2452688"/>
                    <a:gd name="T1" fmla="*/ 1802019 h 2401888"/>
                    <a:gd name="T2" fmla="*/ 697226 w 2452688"/>
                    <a:gd name="T3" fmla="*/ 1741861 h 2401888"/>
                    <a:gd name="T4" fmla="*/ 724296 w 2452688"/>
                    <a:gd name="T5" fmla="*/ 1854992 h 2401888"/>
                    <a:gd name="T6" fmla="*/ 592436 w 2452688"/>
                    <a:gd name="T7" fmla="*/ 1815775 h 2401888"/>
                    <a:gd name="T8" fmla="*/ 174743 w 2452688"/>
                    <a:gd name="T9" fmla="*/ 1762187 h 2401888"/>
                    <a:gd name="T10" fmla="*/ 239956 w 2452688"/>
                    <a:gd name="T11" fmla="*/ 1779229 h 2401888"/>
                    <a:gd name="T12" fmla="*/ 302691 w 2452688"/>
                    <a:gd name="T13" fmla="*/ 1793601 h 2401888"/>
                    <a:gd name="T14" fmla="*/ 183410 w 2452688"/>
                    <a:gd name="T15" fmla="*/ 1863820 h 2401888"/>
                    <a:gd name="T16" fmla="*/ 112008 w 2452688"/>
                    <a:gd name="T17" fmla="*/ 1750484 h 2401888"/>
                    <a:gd name="T18" fmla="*/ 1868602 w 2452688"/>
                    <a:gd name="T19" fmla="*/ 1845933 h 2401888"/>
                    <a:gd name="T20" fmla="*/ 1747893 w 2452688"/>
                    <a:gd name="T21" fmla="*/ 1825585 h 2401888"/>
                    <a:gd name="T22" fmla="*/ 400000 w 2452688"/>
                    <a:gd name="T23" fmla="*/ 1150754 h 2401888"/>
                    <a:gd name="T24" fmla="*/ 303186 w 2452688"/>
                    <a:gd name="T25" fmla="*/ 1244504 h 2401888"/>
                    <a:gd name="T26" fmla="*/ 342035 w 2452688"/>
                    <a:gd name="T27" fmla="*/ 1347505 h 2401888"/>
                    <a:gd name="T28" fmla="*/ 460431 w 2452688"/>
                    <a:gd name="T29" fmla="*/ 1459758 h 2401888"/>
                    <a:gd name="T30" fmla="*/ 331552 w 2452688"/>
                    <a:gd name="T31" fmla="*/ 1422751 h 2401888"/>
                    <a:gd name="T32" fmla="*/ 323946 w 2452688"/>
                    <a:gd name="T33" fmla="*/ 1490185 h 2401888"/>
                    <a:gd name="T34" fmla="*/ 469681 w 2452688"/>
                    <a:gd name="T35" fmla="*/ 1513006 h 2401888"/>
                    <a:gd name="T36" fmla="*/ 563412 w 2452688"/>
                    <a:gd name="T37" fmla="*/ 1410827 h 2401888"/>
                    <a:gd name="T38" fmla="*/ 387667 w 2452688"/>
                    <a:gd name="T39" fmla="*/ 1304742 h 2401888"/>
                    <a:gd name="T40" fmla="*/ 419733 w 2452688"/>
                    <a:gd name="T41" fmla="*/ 1238541 h 2401888"/>
                    <a:gd name="T42" fmla="*/ 526413 w 2452688"/>
                    <a:gd name="T43" fmla="*/ 1275549 h 2401888"/>
                    <a:gd name="T44" fmla="*/ 496197 w 2452688"/>
                    <a:gd name="T45" fmla="*/ 1197423 h 2401888"/>
                    <a:gd name="T46" fmla="*/ 109969 w 2452688"/>
                    <a:gd name="T47" fmla="*/ 1103469 h 2401888"/>
                    <a:gd name="T48" fmla="*/ 81603 w 2452688"/>
                    <a:gd name="T49" fmla="*/ 1193107 h 2401888"/>
                    <a:gd name="T50" fmla="*/ 174512 w 2452688"/>
                    <a:gd name="T51" fmla="*/ 1104702 h 2401888"/>
                    <a:gd name="T52" fmla="*/ 795272 w 2452688"/>
                    <a:gd name="T53" fmla="*/ 1175631 h 2401888"/>
                    <a:gd name="T54" fmla="*/ 791778 w 2452688"/>
                    <a:gd name="T55" fmla="*/ 1121355 h 2401888"/>
                    <a:gd name="T56" fmla="*/ 359301 w 2452688"/>
                    <a:gd name="T57" fmla="*/ 970040 h 2401888"/>
                    <a:gd name="T58" fmla="*/ 524563 w 2452688"/>
                    <a:gd name="T59" fmla="*/ 971479 h 2401888"/>
                    <a:gd name="T60" fmla="*/ 1012915 w 2452688"/>
                    <a:gd name="T61" fmla="*/ 1020408 h 2401888"/>
                    <a:gd name="T62" fmla="*/ 930286 w 2452688"/>
                    <a:gd name="T63" fmla="*/ 1653261 h 2401888"/>
                    <a:gd name="T64" fmla="*/ 1644 w 2452688"/>
                    <a:gd name="T65" fmla="*/ 1700329 h 2401888"/>
                    <a:gd name="T66" fmla="*/ 867596 w 2452688"/>
                    <a:gd name="T67" fmla="*/ 1645245 h 2401888"/>
                    <a:gd name="T68" fmla="*/ 961940 w 2452688"/>
                    <a:gd name="T69" fmla="*/ 1015269 h 2401888"/>
                    <a:gd name="T70" fmla="*/ 1270821 w 2452688"/>
                    <a:gd name="T71" fmla="*/ 963979 h 2401888"/>
                    <a:gd name="T72" fmla="*/ 1037783 w 2452688"/>
                    <a:gd name="T73" fmla="*/ 977788 h 2401888"/>
                    <a:gd name="T74" fmla="*/ 545734 w 2452688"/>
                    <a:gd name="T75" fmla="*/ 931595 h 2401888"/>
                    <a:gd name="T76" fmla="*/ 798971 w 2452688"/>
                    <a:gd name="T77" fmla="*/ 1038502 h 2401888"/>
                    <a:gd name="T78" fmla="*/ 865775 w 2452688"/>
                    <a:gd name="T79" fmla="*/ 1545900 h 2401888"/>
                    <a:gd name="T80" fmla="*/ 84892 w 2452688"/>
                    <a:gd name="T81" fmla="*/ 1611895 h 2401888"/>
                    <a:gd name="T82" fmla="*/ 11922 w 2452688"/>
                    <a:gd name="T83" fmla="*/ 1118888 h 2401888"/>
                    <a:gd name="T84" fmla="*/ 288386 w 2452688"/>
                    <a:gd name="T85" fmla="*/ 988748 h 2401888"/>
                    <a:gd name="T86" fmla="*/ 1660160 w 2452688"/>
                    <a:gd name="T87" fmla="*/ 415621 h 2401888"/>
                    <a:gd name="T88" fmla="*/ 1772833 w 2452688"/>
                    <a:gd name="T89" fmla="*/ 642519 h 2401888"/>
                    <a:gd name="T90" fmla="*/ 1785786 w 2452688"/>
                    <a:gd name="T91" fmla="*/ 1094874 h 2401888"/>
                    <a:gd name="T92" fmla="*/ 1508627 w 2452688"/>
                    <a:gd name="T93" fmla="*/ 1339668 h 2401888"/>
                    <a:gd name="T94" fmla="*/ 1399449 w 2452688"/>
                    <a:gd name="T95" fmla="*/ 1830079 h 2401888"/>
                    <a:gd name="T96" fmla="*/ 1273001 w 2452688"/>
                    <a:gd name="T97" fmla="*/ 1839747 h 2401888"/>
                    <a:gd name="T98" fmla="*/ 1304870 w 2452688"/>
                    <a:gd name="T99" fmla="*/ 1317657 h 2401888"/>
                    <a:gd name="T100" fmla="*/ 1505131 w 2452688"/>
                    <a:gd name="T101" fmla="*/ 997985 h 2401888"/>
                    <a:gd name="T102" fmla="*/ 1238047 w 2452688"/>
                    <a:gd name="T103" fmla="*/ 895541 h 2401888"/>
                    <a:gd name="T104" fmla="*/ 1035113 w 2452688"/>
                    <a:gd name="T105" fmla="*/ 857896 h 2401888"/>
                    <a:gd name="T106" fmla="*/ 1087542 w 2452688"/>
                    <a:gd name="T107" fmla="*/ 777258 h 2401888"/>
                    <a:gd name="T108" fmla="*/ 1449001 w 2452688"/>
                    <a:gd name="T109" fmla="*/ 565172 h 2401888"/>
                    <a:gd name="T110" fmla="*/ 1468945 w 2452688"/>
                    <a:gd name="T111" fmla="*/ 524647 h 2401888"/>
                    <a:gd name="T112" fmla="*/ 1529805 w 2452688"/>
                    <a:gd name="T113" fmla="*/ 492557 h 2401888"/>
                    <a:gd name="T114" fmla="*/ 1579934 w 2452688"/>
                    <a:gd name="T115" fmla="*/ 19507 h 2401888"/>
                    <a:gd name="T116" fmla="*/ 1650977 w 2452688"/>
                    <a:gd name="T117" fmla="*/ 239626 h 2401888"/>
                    <a:gd name="T118" fmla="*/ 1485621 w 2452688"/>
                    <a:gd name="T119" fmla="*/ 400815 h 2401888"/>
                    <a:gd name="T120" fmla="*/ 1372980 w 2452688"/>
                    <a:gd name="T121" fmla="*/ 256669 h 2401888"/>
                    <a:gd name="T122" fmla="*/ 1448760 w 2452688"/>
                    <a:gd name="T123" fmla="*/ 12526 h 2401888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452688" h="2401888">
                      <a:moveTo>
                        <a:pt x="754049" y="2238375"/>
                      </a:moveTo>
                      <a:lnTo>
                        <a:pt x="853059" y="2238375"/>
                      </a:lnTo>
                      <a:lnTo>
                        <a:pt x="850418" y="2239696"/>
                      </a:lnTo>
                      <a:lnTo>
                        <a:pt x="848042" y="2241017"/>
                      </a:lnTo>
                      <a:lnTo>
                        <a:pt x="845666" y="2243130"/>
                      </a:lnTo>
                      <a:lnTo>
                        <a:pt x="843554" y="2244715"/>
                      </a:lnTo>
                      <a:lnTo>
                        <a:pt x="841442" y="2247092"/>
                      </a:lnTo>
                      <a:lnTo>
                        <a:pt x="839593" y="2248942"/>
                      </a:lnTo>
                      <a:lnTo>
                        <a:pt x="837745" y="2251319"/>
                      </a:lnTo>
                      <a:lnTo>
                        <a:pt x="836161" y="2253696"/>
                      </a:lnTo>
                      <a:lnTo>
                        <a:pt x="834841" y="2256338"/>
                      </a:lnTo>
                      <a:lnTo>
                        <a:pt x="833521" y="2258715"/>
                      </a:lnTo>
                      <a:lnTo>
                        <a:pt x="832465" y="2261621"/>
                      </a:lnTo>
                      <a:lnTo>
                        <a:pt x="831409" y="2264263"/>
                      </a:lnTo>
                      <a:lnTo>
                        <a:pt x="830881" y="2267168"/>
                      </a:lnTo>
                      <a:lnTo>
                        <a:pt x="830352" y="2270338"/>
                      </a:lnTo>
                      <a:lnTo>
                        <a:pt x="830088" y="2272980"/>
                      </a:lnTo>
                      <a:lnTo>
                        <a:pt x="829824" y="2276150"/>
                      </a:lnTo>
                      <a:lnTo>
                        <a:pt x="830088" y="2280640"/>
                      </a:lnTo>
                      <a:lnTo>
                        <a:pt x="830617" y="2284867"/>
                      </a:lnTo>
                      <a:lnTo>
                        <a:pt x="831673" y="2289093"/>
                      </a:lnTo>
                      <a:lnTo>
                        <a:pt x="832993" y="2293056"/>
                      </a:lnTo>
                      <a:lnTo>
                        <a:pt x="835105" y="2297018"/>
                      </a:lnTo>
                      <a:lnTo>
                        <a:pt x="837217" y="2300188"/>
                      </a:lnTo>
                      <a:lnTo>
                        <a:pt x="839593" y="2303622"/>
                      </a:lnTo>
                      <a:lnTo>
                        <a:pt x="842234" y="2306792"/>
                      </a:lnTo>
                      <a:lnTo>
                        <a:pt x="845402" y="2309433"/>
                      </a:lnTo>
                      <a:lnTo>
                        <a:pt x="848834" y="2312075"/>
                      </a:lnTo>
                      <a:lnTo>
                        <a:pt x="852267" y="2314188"/>
                      </a:lnTo>
                      <a:lnTo>
                        <a:pt x="855963" y="2316037"/>
                      </a:lnTo>
                      <a:lnTo>
                        <a:pt x="859923" y="2317358"/>
                      </a:lnTo>
                      <a:lnTo>
                        <a:pt x="864148" y="2318415"/>
                      </a:lnTo>
                      <a:lnTo>
                        <a:pt x="868372" y="2319207"/>
                      </a:lnTo>
                      <a:lnTo>
                        <a:pt x="872861" y="2319207"/>
                      </a:lnTo>
                      <a:lnTo>
                        <a:pt x="877349" y="2319207"/>
                      </a:lnTo>
                      <a:lnTo>
                        <a:pt x="881574" y="2318415"/>
                      </a:lnTo>
                      <a:lnTo>
                        <a:pt x="885798" y="2317358"/>
                      </a:lnTo>
                      <a:lnTo>
                        <a:pt x="889758" y="2316037"/>
                      </a:lnTo>
                      <a:lnTo>
                        <a:pt x="893191" y="2314188"/>
                      </a:lnTo>
                      <a:lnTo>
                        <a:pt x="896887" y="2312075"/>
                      </a:lnTo>
                      <a:lnTo>
                        <a:pt x="900319" y="2309433"/>
                      </a:lnTo>
                      <a:lnTo>
                        <a:pt x="903488" y="2306792"/>
                      </a:lnTo>
                      <a:lnTo>
                        <a:pt x="906128" y="2303622"/>
                      </a:lnTo>
                      <a:lnTo>
                        <a:pt x="908768" y="2300188"/>
                      </a:lnTo>
                      <a:lnTo>
                        <a:pt x="910616" y="2297018"/>
                      </a:lnTo>
                      <a:lnTo>
                        <a:pt x="912729" y="2293056"/>
                      </a:lnTo>
                      <a:lnTo>
                        <a:pt x="914049" y="2289093"/>
                      </a:lnTo>
                      <a:lnTo>
                        <a:pt x="915105" y="2284867"/>
                      </a:lnTo>
                      <a:lnTo>
                        <a:pt x="915633" y="2280640"/>
                      </a:lnTo>
                      <a:lnTo>
                        <a:pt x="915897" y="2276150"/>
                      </a:lnTo>
                      <a:lnTo>
                        <a:pt x="915897" y="2272980"/>
                      </a:lnTo>
                      <a:lnTo>
                        <a:pt x="915369" y="2270338"/>
                      </a:lnTo>
                      <a:lnTo>
                        <a:pt x="915105" y="2267168"/>
                      </a:lnTo>
                      <a:lnTo>
                        <a:pt x="914313" y="2264263"/>
                      </a:lnTo>
                      <a:lnTo>
                        <a:pt x="913521" y="2261621"/>
                      </a:lnTo>
                      <a:lnTo>
                        <a:pt x="912465" y="2258715"/>
                      </a:lnTo>
                      <a:lnTo>
                        <a:pt x="910881" y="2256338"/>
                      </a:lnTo>
                      <a:lnTo>
                        <a:pt x="909560" y="2253696"/>
                      </a:lnTo>
                      <a:lnTo>
                        <a:pt x="907976" y="2251319"/>
                      </a:lnTo>
                      <a:lnTo>
                        <a:pt x="906128" y="2248942"/>
                      </a:lnTo>
                      <a:lnTo>
                        <a:pt x="904280" y="2247092"/>
                      </a:lnTo>
                      <a:lnTo>
                        <a:pt x="902168" y="2244715"/>
                      </a:lnTo>
                      <a:lnTo>
                        <a:pt x="900055" y="2243130"/>
                      </a:lnTo>
                      <a:lnTo>
                        <a:pt x="897679" y="2241017"/>
                      </a:lnTo>
                      <a:lnTo>
                        <a:pt x="895303" y="2239696"/>
                      </a:lnTo>
                      <a:lnTo>
                        <a:pt x="892663" y="2238375"/>
                      </a:lnTo>
                      <a:lnTo>
                        <a:pt x="991673" y="2238375"/>
                      </a:lnTo>
                      <a:lnTo>
                        <a:pt x="994577" y="2247357"/>
                      </a:lnTo>
                      <a:lnTo>
                        <a:pt x="995633" y="2252111"/>
                      </a:lnTo>
                      <a:lnTo>
                        <a:pt x="996425" y="2256866"/>
                      </a:lnTo>
                      <a:lnTo>
                        <a:pt x="997217" y="2261621"/>
                      </a:lnTo>
                      <a:lnTo>
                        <a:pt x="997745" y="2266376"/>
                      </a:lnTo>
                      <a:lnTo>
                        <a:pt x="998009" y="2271395"/>
                      </a:lnTo>
                      <a:lnTo>
                        <a:pt x="998537" y="2276150"/>
                      </a:lnTo>
                      <a:lnTo>
                        <a:pt x="998009" y="2282489"/>
                      </a:lnTo>
                      <a:lnTo>
                        <a:pt x="997481" y="2289093"/>
                      </a:lnTo>
                      <a:lnTo>
                        <a:pt x="996689" y="2295433"/>
                      </a:lnTo>
                      <a:lnTo>
                        <a:pt x="995897" y="2301773"/>
                      </a:lnTo>
                      <a:lnTo>
                        <a:pt x="994577" y="2307584"/>
                      </a:lnTo>
                      <a:lnTo>
                        <a:pt x="992465" y="2313396"/>
                      </a:lnTo>
                      <a:lnTo>
                        <a:pt x="990616" y="2319207"/>
                      </a:lnTo>
                      <a:lnTo>
                        <a:pt x="988240" y="2325283"/>
                      </a:lnTo>
                      <a:lnTo>
                        <a:pt x="985864" y="2330566"/>
                      </a:lnTo>
                      <a:lnTo>
                        <a:pt x="983224" y="2336113"/>
                      </a:lnTo>
                      <a:lnTo>
                        <a:pt x="980319" y="2341132"/>
                      </a:lnTo>
                      <a:lnTo>
                        <a:pt x="976887" y="2346415"/>
                      </a:lnTo>
                      <a:lnTo>
                        <a:pt x="973455" y="2351170"/>
                      </a:lnTo>
                      <a:lnTo>
                        <a:pt x="969494" y="2356189"/>
                      </a:lnTo>
                      <a:lnTo>
                        <a:pt x="965534" y="2360416"/>
                      </a:lnTo>
                      <a:lnTo>
                        <a:pt x="961574" y="2364906"/>
                      </a:lnTo>
                      <a:lnTo>
                        <a:pt x="957085" y="2369133"/>
                      </a:lnTo>
                      <a:lnTo>
                        <a:pt x="952597" y="2373095"/>
                      </a:lnTo>
                      <a:lnTo>
                        <a:pt x="947844" y="2376793"/>
                      </a:lnTo>
                      <a:lnTo>
                        <a:pt x="942828" y="2380227"/>
                      </a:lnTo>
                      <a:lnTo>
                        <a:pt x="937811" y="2383661"/>
                      </a:lnTo>
                      <a:lnTo>
                        <a:pt x="932531" y="2386567"/>
                      </a:lnTo>
                      <a:lnTo>
                        <a:pt x="927250" y="2389473"/>
                      </a:lnTo>
                      <a:lnTo>
                        <a:pt x="921706" y="2391850"/>
                      </a:lnTo>
                      <a:lnTo>
                        <a:pt x="915897" y="2394228"/>
                      </a:lnTo>
                      <a:lnTo>
                        <a:pt x="910088" y="2396077"/>
                      </a:lnTo>
                      <a:lnTo>
                        <a:pt x="904280" y="2397926"/>
                      </a:lnTo>
                      <a:lnTo>
                        <a:pt x="898207" y="2399247"/>
                      </a:lnTo>
                      <a:lnTo>
                        <a:pt x="891871" y="2400303"/>
                      </a:lnTo>
                      <a:lnTo>
                        <a:pt x="885798" y="2400832"/>
                      </a:lnTo>
                      <a:lnTo>
                        <a:pt x="879197" y="2401360"/>
                      </a:lnTo>
                      <a:lnTo>
                        <a:pt x="872861" y="2401888"/>
                      </a:lnTo>
                      <a:lnTo>
                        <a:pt x="866524" y="2401360"/>
                      </a:lnTo>
                      <a:lnTo>
                        <a:pt x="859923" y="2400832"/>
                      </a:lnTo>
                      <a:lnTo>
                        <a:pt x="853851" y="2400303"/>
                      </a:lnTo>
                      <a:lnTo>
                        <a:pt x="847514" y="2399247"/>
                      </a:lnTo>
                      <a:lnTo>
                        <a:pt x="841442" y="2397926"/>
                      </a:lnTo>
                      <a:lnTo>
                        <a:pt x="835633" y="2396077"/>
                      </a:lnTo>
                      <a:lnTo>
                        <a:pt x="829824" y="2394228"/>
                      </a:lnTo>
                      <a:lnTo>
                        <a:pt x="824016" y="2391850"/>
                      </a:lnTo>
                      <a:lnTo>
                        <a:pt x="818471" y="2389473"/>
                      </a:lnTo>
                      <a:lnTo>
                        <a:pt x="813191" y="2386567"/>
                      </a:lnTo>
                      <a:lnTo>
                        <a:pt x="807910" y="2383661"/>
                      </a:lnTo>
                      <a:lnTo>
                        <a:pt x="802894" y="2380227"/>
                      </a:lnTo>
                      <a:lnTo>
                        <a:pt x="797877" y="2376793"/>
                      </a:lnTo>
                      <a:lnTo>
                        <a:pt x="793389" y="2373095"/>
                      </a:lnTo>
                      <a:lnTo>
                        <a:pt x="788372" y="2369133"/>
                      </a:lnTo>
                      <a:lnTo>
                        <a:pt x="784412" y="2364906"/>
                      </a:lnTo>
                      <a:lnTo>
                        <a:pt x="780187" y="2360416"/>
                      </a:lnTo>
                      <a:lnTo>
                        <a:pt x="776227" y="2356189"/>
                      </a:lnTo>
                      <a:lnTo>
                        <a:pt x="772531" y="2351170"/>
                      </a:lnTo>
                      <a:lnTo>
                        <a:pt x="768834" y="2346415"/>
                      </a:lnTo>
                      <a:lnTo>
                        <a:pt x="765402" y="2341132"/>
                      </a:lnTo>
                      <a:lnTo>
                        <a:pt x="762762" y="2336113"/>
                      </a:lnTo>
                      <a:lnTo>
                        <a:pt x="759857" y="2330566"/>
                      </a:lnTo>
                      <a:lnTo>
                        <a:pt x="757481" y="2325283"/>
                      </a:lnTo>
                      <a:lnTo>
                        <a:pt x="755105" y="2319207"/>
                      </a:lnTo>
                      <a:lnTo>
                        <a:pt x="753257" y="2313396"/>
                      </a:lnTo>
                      <a:lnTo>
                        <a:pt x="751409" y="2307584"/>
                      </a:lnTo>
                      <a:lnTo>
                        <a:pt x="750088" y="2301773"/>
                      </a:lnTo>
                      <a:lnTo>
                        <a:pt x="749032" y="2295433"/>
                      </a:lnTo>
                      <a:lnTo>
                        <a:pt x="748240" y="2289093"/>
                      </a:lnTo>
                      <a:lnTo>
                        <a:pt x="747712" y="2282489"/>
                      </a:lnTo>
                      <a:lnTo>
                        <a:pt x="747712" y="2276150"/>
                      </a:lnTo>
                      <a:lnTo>
                        <a:pt x="747712" y="2271395"/>
                      </a:lnTo>
                      <a:lnTo>
                        <a:pt x="747976" y="2266376"/>
                      </a:lnTo>
                      <a:lnTo>
                        <a:pt x="748504" y="2261621"/>
                      </a:lnTo>
                      <a:lnTo>
                        <a:pt x="749296" y="2256866"/>
                      </a:lnTo>
                      <a:lnTo>
                        <a:pt x="750353" y="2252111"/>
                      </a:lnTo>
                      <a:lnTo>
                        <a:pt x="751409" y="2247357"/>
                      </a:lnTo>
                      <a:lnTo>
                        <a:pt x="754049" y="2238375"/>
                      </a:lnTo>
                      <a:close/>
                      <a:moveTo>
                        <a:pt x="147930" y="2238375"/>
                      </a:moveTo>
                      <a:lnTo>
                        <a:pt x="247566" y="2238375"/>
                      </a:lnTo>
                      <a:lnTo>
                        <a:pt x="245175" y="2239696"/>
                      </a:lnTo>
                      <a:lnTo>
                        <a:pt x="242518" y="2241017"/>
                      </a:lnTo>
                      <a:lnTo>
                        <a:pt x="240127" y="2243130"/>
                      </a:lnTo>
                      <a:lnTo>
                        <a:pt x="238001" y="2244715"/>
                      </a:lnTo>
                      <a:lnTo>
                        <a:pt x="236141" y="2247092"/>
                      </a:lnTo>
                      <a:lnTo>
                        <a:pt x="234016" y="2248942"/>
                      </a:lnTo>
                      <a:lnTo>
                        <a:pt x="232422" y="2251319"/>
                      </a:lnTo>
                      <a:lnTo>
                        <a:pt x="230562" y="2253696"/>
                      </a:lnTo>
                      <a:lnTo>
                        <a:pt x="229233" y="2256338"/>
                      </a:lnTo>
                      <a:lnTo>
                        <a:pt x="227905" y="2258715"/>
                      </a:lnTo>
                      <a:lnTo>
                        <a:pt x="226842" y="2261621"/>
                      </a:lnTo>
                      <a:lnTo>
                        <a:pt x="225779" y="2264263"/>
                      </a:lnTo>
                      <a:lnTo>
                        <a:pt x="224982" y="2267168"/>
                      </a:lnTo>
                      <a:lnTo>
                        <a:pt x="224451" y="2270338"/>
                      </a:lnTo>
                      <a:lnTo>
                        <a:pt x="224185" y="2272980"/>
                      </a:lnTo>
                      <a:lnTo>
                        <a:pt x="224185" y="2276150"/>
                      </a:lnTo>
                      <a:lnTo>
                        <a:pt x="224451" y="2280640"/>
                      </a:lnTo>
                      <a:lnTo>
                        <a:pt x="224982" y="2284867"/>
                      </a:lnTo>
                      <a:lnTo>
                        <a:pt x="226045" y="2289093"/>
                      </a:lnTo>
                      <a:lnTo>
                        <a:pt x="227639" y="2293056"/>
                      </a:lnTo>
                      <a:lnTo>
                        <a:pt x="229233" y="2297018"/>
                      </a:lnTo>
                      <a:lnTo>
                        <a:pt x="231625" y="2300188"/>
                      </a:lnTo>
                      <a:lnTo>
                        <a:pt x="234016" y="2303622"/>
                      </a:lnTo>
                      <a:lnTo>
                        <a:pt x="236938" y="2306792"/>
                      </a:lnTo>
                      <a:lnTo>
                        <a:pt x="239861" y="2309433"/>
                      </a:lnTo>
                      <a:lnTo>
                        <a:pt x="243315" y="2312075"/>
                      </a:lnTo>
                      <a:lnTo>
                        <a:pt x="246769" y="2314188"/>
                      </a:lnTo>
                      <a:lnTo>
                        <a:pt x="250755" y="2316037"/>
                      </a:lnTo>
                      <a:lnTo>
                        <a:pt x="254740" y="2317358"/>
                      </a:lnTo>
                      <a:lnTo>
                        <a:pt x="258991" y="2318415"/>
                      </a:lnTo>
                      <a:lnTo>
                        <a:pt x="262977" y="2319207"/>
                      </a:lnTo>
                      <a:lnTo>
                        <a:pt x="267494" y="2319207"/>
                      </a:lnTo>
                      <a:lnTo>
                        <a:pt x="272011" y="2319207"/>
                      </a:lnTo>
                      <a:lnTo>
                        <a:pt x="276262" y="2318415"/>
                      </a:lnTo>
                      <a:lnTo>
                        <a:pt x="280513" y="2317358"/>
                      </a:lnTo>
                      <a:lnTo>
                        <a:pt x="284498" y="2316037"/>
                      </a:lnTo>
                      <a:lnTo>
                        <a:pt x="288218" y="2314188"/>
                      </a:lnTo>
                      <a:lnTo>
                        <a:pt x="291938" y="2312075"/>
                      </a:lnTo>
                      <a:lnTo>
                        <a:pt x="295126" y="2309433"/>
                      </a:lnTo>
                      <a:lnTo>
                        <a:pt x="298315" y="2306792"/>
                      </a:lnTo>
                      <a:lnTo>
                        <a:pt x="301237" y="2303622"/>
                      </a:lnTo>
                      <a:lnTo>
                        <a:pt x="303629" y="2300188"/>
                      </a:lnTo>
                      <a:lnTo>
                        <a:pt x="305754" y="2297018"/>
                      </a:lnTo>
                      <a:lnTo>
                        <a:pt x="307614" y="2293056"/>
                      </a:lnTo>
                      <a:lnTo>
                        <a:pt x="308943" y="2289093"/>
                      </a:lnTo>
                      <a:lnTo>
                        <a:pt x="310271" y="2284867"/>
                      </a:lnTo>
                      <a:lnTo>
                        <a:pt x="310802" y="2280640"/>
                      </a:lnTo>
                      <a:lnTo>
                        <a:pt x="311068" y="2276150"/>
                      </a:lnTo>
                      <a:lnTo>
                        <a:pt x="310802" y="2272980"/>
                      </a:lnTo>
                      <a:lnTo>
                        <a:pt x="310537" y="2270338"/>
                      </a:lnTo>
                      <a:lnTo>
                        <a:pt x="310005" y="2267168"/>
                      </a:lnTo>
                      <a:lnTo>
                        <a:pt x="309474" y="2264263"/>
                      </a:lnTo>
                      <a:lnTo>
                        <a:pt x="308411" y="2261621"/>
                      </a:lnTo>
                      <a:lnTo>
                        <a:pt x="307348" y="2258715"/>
                      </a:lnTo>
                      <a:lnTo>
                        <a:pt x="306020" y="2256338"/>
                      </a:lnTo>
                      <a:lnTo>
                        <a:pt x="304426" y="2253696"/>
                      </a:lnTo>
                      <a:lnTo>
                        <a:pt x="302832" y="2251319"/>
                      </a:lnTo>
                      <a:lnTo>
                        <a:pt x="301237" y="2248942"/>
                      </a:lnTo>
                      <a:lnTo>
                        <a:pt x="299112" y="2247092"/>
                      </a:lnTo>
                      <a:lnTo>
                        <a:pt x="297252" y="2244715"/>
                      </a:lnTo>
                      <a:lnTo>
                        <a:pt x="294861" y="2243130"/>
                      </a:lnTo>
                      <a:lnTo>
                        <a:pt x="292735" y="2241017"/>
                      </a:lnTo>
                      <a:lnTo>
                        <a:pt x="290078" y="2239696"/>
                      </a:lnTo>
                      <a:lnTo>
                        <a:pt x="287687" y="2238375"/>
                      </a:lnTo>
                      <a:lnTo>
                        <a:pt x="387058" y="2238375"/>
                      </a:lnTo>
                      <a:lnTo>
                        <a:pt x="389715" y="2247357"/>
                      </a:lnTo>
                      <a:lnTo>
                        <a:pt x="390778" y="2252111"/>
                      </a:lnTo>
                      <a:lnTo>
                        <a:pt x="392106" y="2256866"/>
                      </a:lnTo>
                      <a:lnTo>
                        <a:pt x="392903" y="2261621"/>
                      </a:lnTo>
                      <a:lnTo>
                        <a:pt x="393435" y="2266376"/>
                      </a:lnTo>
                      <a:lnTo>
                        <a:pt x="393700" y="2271395"/>
                      </a:lnTo>
                      <a:lnTo>
                        <a:pt x="393700" y="2276150"/>
                      </a:lnTo>
                      <a:lnTo>
                        <a:pt x="393700" y="2282489"/>
                      </a:lnTo>
                      <a:lnTo>
                        <a:pt x="393169" y="2289093"/>
                      </a:lnTo>
                      <a:lnTo>
                        <a:pt x="392372" y="2295433"/>
                      </a:lnTo>
                      <a:lnTo>
                        <a:pt x="391043" y="2301773"/>
                      </a:lnTo>
                      <a:lnTo>
                        <a:pt x="389715" y="2307584"/>
                      </a:lnTo>
                      <a:lnTo>
                        <a:pt x="388121" y="2313396"/>
                      </a:lnTo>
                      <a:lnTo>
                        <a:pt x="385995" y="2319207"/>
                      </a:lnTo>
                      <a:lnTo>
                        <a:pt x="383869" y="2325283"/>
                      </a:lnTo>
                      <a:lnTo>
                        <a:pt x="381212" y="2330566"/>
                      </a:lnTo>
                      <a:lnTo>
                        <a:pt x="378555" y="2336113"/>
                      </a:lnTo>
                      <a:lnTo>
                        <a:pt x="375367" y="2341132"/>
                      </a:lnTo>
                      <a:lnTo>
                        <a:pt x="372179" y="2346415"/>
                      </a:lnTo>
                      <a:lnTo>
                        <a:pt x="368459" y="2351170"/>
                      </a:lnTo>
                      <a:lnTo>
                        <a:pt x="365005" y="2356189"/>
                      </a:lnTo>
                      <a:lnTo>
                        <a:pt x="361019" y="2360416"/>
                      </a:lnTo>
                      <a:lnTo>
                        <a:pt x="356768" y="2364906"/>
                      </a:lnTo>
                      <a:lnTo>
                        <a:pt x="352517" y="2369133"/>
                      </a:lnTo>
                      <a:lnTo>
                        <a:pt x="347735" y="2373095"/>
                      </a:lnTo>
                      <a:lnTo>
                        <a:pt x="343218" y="2376793"/>
                      </a:lnTo>
                      <a:lnTo>
                        <a:pt x="338169" y="2380227"/>
                      </a:lnTo>
                      <a:lnTo>
                        <a:pt x="333121" y="2383661"/>
                      </a:lnTo>
                      <a:lnTo>
                        <a:pt x="327807" y="2386567"/>
                      </a:lnTo>
                      <a:lnTo>
                        <a:pt x="322228" y="2389473"/>
                      </a:lnTo>
                      <a:lnTo>
                        <a:pt x="316648" y="2391850"/>
                      </a:lnTo>
                      <a:lnTo>
                        <a:pt x="311068" y="2394228"/>
                      </a:lnTo>
                      <a:lnTo>
                        <a:pt x="305223" y="2396077"/>
                      </a:lnTo>
                      <a:lnTo>
                        <a:pt x="299112" y="2397926"/>
                      </a:lnTo>
                      <a:lnTo>
                        <a:pt x="293001" y="2399247"/>
                      </a:lnTo>
                      <a:lnTo>
                        <a:pt x="286890" y="2400303"/>
                      </a:lnTo>
                      <a:lnTo>
                        <a:pt x="280513" y="2400832"/>
                      </a:lnTo>
                      <a:lnTo>
                        <a:pt x="274136" y="2401360"/>
                      </a:lnTo>
                      <a:lnTo>
                        <a:pt x="267494" y="2401888"/>
                      </a:lnTo>
                      <a:lnTo>
                        <a:pt x="261117" y="2401360"/>
                      </a:lnTo>
                      <a:lnTo>
                        <a:pt x="254740" y="2400832"/>
                      </a:lnTo>
                      <a:lnTo>
                        <a:pt x="248363" y="2400303"/>
                      </a:lnTo>
                      <a:lnTo>
                        <a:pt x="242252" y="2399247"/>
                      </a:lnTo>
                      <a:lnTo>
                        <a:pt x="236141" y="2397926"/>
                      </a:lnTo>
                      <a:lnTo>
                        <a:pt x="230030" y="2396077"/>
                      </a:lnTo>
                      <a:lnTo>
                        <a:pt x="224185" y="2394228"/>
                      </a:lnTo>
                      <a:lnTo>
                        <a:pt x="218605" y="2391850"/>
                      </a:lnTo>
                      <a:lnTo>
                        <a:pt x="213026" y="2389473"/>
                      </a:lnTo>
                      <a:lnTo>
                        <a:pt x="207446" y="2386567"/>
                      </a:lnTo>
                      <a:lnTo>
                        <a:pt x="202132" y="2383661"/>
                      </a:lnTo>
                      <a:lnTo>
                        <a:pt x="197084" y="2380227"/>
                      </a:lnTo>
                      <a:lnTo>
                        <a:pt x="192036" y="2376793"/>
                      </a:lnTo>
                      <a:lnTo>
                        <a:pt x="187253" y="2373095"/>
                      </a:lnTo>
                      <a:lnTo>
                        <a:pt x="182736" y="2369133"/>
                      </a:lnTo>
                      <a:lnTo>
                        <a:pt x="178485" y="2364906"/>
                      </a:lnTo>
                      <a:lnTo>
                        <a:pt x="174234" y="2360416"/>
                      </a:lnTo>
                      <a:lnTo>
                        <a:pt x="170248" y="2356189"/>
                      </a:lnTo>
                      <a:lnTo>
                        <a:pt x="166263" y="2351170"/>
                      </a:lnTo>
                      <a:lnTo>
                        <a:pt x="163074" y="2346415"/>
                      </a:lnTo>
                      <a:lnTo>
                        <a:pt x="159620" y="2341132"/>
                      </a:lnTo>
                      <a:lnTo>
                        <a:pt x="156432" y="2336113"/>
                      </a:lnTo>
                      <a:lnTo>
                        <a:pt x="154041" y="2330566"/>
                      </a:lnTo>
                      <a:lnTo>
                        <a:pt x="151384" y="2325283"/>
                      </a:lnTo>
                      <a:lnTo>
                        <a:pt x="149258" y="2319207"/>
                      </a:lnTo>
                      <a:lnTo>
                        <a:pt x="147133" y="2313396"/>
                      </a:lnTo>
                      <a:lnTo>
                        <a:pt x="145538" y="2307584"/>
                      </a:lnTo>
                      <a:lnTo>
                        <a:pt x="144210" y="2301773"/>
                      </a:lnTo>
                      <a:lnTo>
                        <a:pt x="142881" y="2295433"/>
                      </a:lnTo>
                      <a:lnTo>
                        <a:pt x="142084" y="2289093"/>
                      </a:lnTo>
                      <a:lnTo>
                        <a:pt x="141553" y="2282489"/>
                      </a:lnTo>
                      <a:lnTo>
                        <a:pt x="141287" y="2276150"/>
                      </a:lnTo>
                      <a:lnTo>
                        <a:pt x="141553" y="2271395"/>
                      </a:lnTo>
                      <a:lnTo>
                        <a:pt x="141819" y="2266376"/>
                      </a:lnTo>
                      <a:lnTo>
                        <a:pt x="142350" y="2261621"/>
                      </a:lnTo>
                      <a:lnTo>
                        <a:pt x="143147" y="2256866"/>
                      </a:lnTo>
                      <a:lnTo>
                        <a:pt x="144210" y="2252111"/>
                      </a:lnTo>
                      <a:lnTo>
                        <a:pt x="145273" y="2247357"/>
                      </a:lnTo>
                      <a:lnTo>
                        <a:pt x="147930" y="2238375"/>
                      </a:lnTo>
                      <a:close/>
                      <a:moveTo>
                        <a:pt x="2257562" y="1497012"/>
                      </a:moveTo>
                      <a:lnTo>
                        <a:pt x="2299129" y="1864038"/>
                      </a:lnTo>
                      <a:lnTo>
                        <a:pt x="2445275" y="2244549"/>
                      </a:lnTo>
                      <a:lnTo>
                        <a:pt x="2446864" y="2249838"/>
                      </a:lnTo>
                      <a:lnTo>
                        <a:pt x="2448717" y="2255126"/>
                      </a:lnTo>
                      <a:lnTo>
                        <a:pt x="2450041" y="2260944"/>
                      </a:lnTo>
                      <a:lnTo>
                        <a:pt x="2451100" y="2266232"/>
                      </a:lnTo>
                      <a:lnTo>
                        <a:pt x="2451629" y="2271785"/>
                      </a:lnTo>
                      <a:lnTo>
                        <a:pt x="2452159" y="2277074"/>
                      </a:lnTo>
                      <a:lnTo>
                        <a:pt x="2452688" y="2282627"/>
                      </a:lnTo>
                      <a:lnTo>
                        <a:pt x="2452688" y="2288180"/>
                      </a:lnTo>
                      <a:lnTo>
                        <a:pt x="2452159" y="2293468"/>
                      </a:lnTo>
                      <a:lnTo>
                        <a:pt x="2451629" y="2298757"/>
                      </a:lnTo>
                      <a:lnTo>
                        <a:pt x="2450835" y="2304045"/>
                      </a:lnTo>
                      <a:lnTo>
                        <a:pt x="2449776" y="2309334"/>
                      </a:lnTo>
                      <a:lnTo>
                        <a:pt x="2448452" y="2314358"/>
                      </a:lnTo>
                      <a:lnTo>
                        <a:pt x="2446599" y="2319646"/>
                      </a:lnTo>
                      <a:lnTo>
                        <a:pt x="2445010" y="2324671"/>
                      </a:lnTo>
                      <a:lnTo>
                        <a:pt x="2442892" y="2329695"/>
                      </a:lnTo>
                      <a:lnTo>
                        <a:pt x="2440509" y="2334454"/>
                      </a:lnTo>
                      <a:lnTo>
                        <a:pt x="2437862" y="2339214"/>
                      </a:lnTo>
                      <a:lnTo>
                        <a:pt x="2435479" y="2343709"/>
                      </a:lnTo>
                      <a:lnTo>
                        <a:pt x="2432302" y="2348205"/>
                      </a:lnTo>
                      <a:lnTo>
                        <a:pt x="2429125" y="2352436"/>
                      </a:lnTo>
                      <a:lnTo>
                        <a:pt x="2425948" y="2356666"/>
                      </a:lnTo>
                      <a:lnTo>
                        <a:pt x="2422241" y="2360897"/>
                      </a:lnTo>
                      <a:lnTo>
                        <a:pt x="2418270" y="2364335"/>
                      </a:lnTo>
                      <a:lnTo>
                        <a:pt x="2414298" y="2368037"/>
                      </a:lnTo>
                      <a:lnTo>
                        <a:pt x="2410062" y="2371739"/>
                      </a:lnTo>
                      <a:lnTo>
                        <a:pt x="2405826" y="2374912"/>
                      </a:lnTo>
                      <a:lnTo>
                        <a:pt x="2401060" y="2377821"/>
                      </a:lnTo>
                      <a:lnTo>
                        <a:pt x="2396295" y="2380994"/>
                      </a:lnTo>
                      <a:lnTo>
                        <a:pt x="2391529" y="2383638"/>
                      </a:lnTo>
                      <a:lnTo>
                        <a:pt x="2386234" y="2386018"/>
                      </a:lnTo>
                      <a:lnTo>
                        <a:pt x="2381204" y="2388398"/>
                      </a:lnTo>
                      <a:lnTo>
                        <a:pt x="2375644" y="2389984"/>
                      </a:lnTo>
                      <a:lnTo>
                        <a:pt x="2370348" y="2391571"/>
                      </a:lnTo>
                      <a:lnTo>
                        <a:pt x="2364789" y="2393157"/>
                      </a:lnTo>
                      <a:lnTo>
                        <a:pt x="2359229" y="2394215"/>
                      </a:lnTo>
                      <a:lnTo>
                        <a:pt x="2353933" y="2394744"/>
                      </a:lnTo>
                      <a:lnTo>
                        <a:pt x="2348374" y="2395273"/>
                      </a:lnTo>
                      <a:lnTo>
                        <a:pt x="2343078" y="2395537"/>
                      </a:lnTo>
                      <a:lnTo>
                        <a:pt x="2337254" y="2395537"/>
                      </a:lnTo>
                      <a:lnTo>
                        <a:pt x="2331959" y="2395273"/>
                      </a:lnTo>
                      <a:lnTo>
                        <a:pt x="2326663" y="2394480"/>
                      </a:lnTo>
                      <a:lnTo>
                        <a:pt x="2321368" y="2393951"/>
                      </a:lnTo>
                      <a:lnTo>
                        <a:pt x="2316073" y="2392893"/>
                      </a:lnTo>
                      <a:lnTo>
                        <a:pt x="2311043" y="2391306"/>
                      </a:lnTo>
                      <a:lnTo>
                        <a:pt x="2305748" y="2389720"/>
                      </a:lnTo>
                      <a:lnTo>
                        <a:pt x="2300717" y="2388133"/>
                      </a:lnTo>
                      <a:lnTo>
                        <a:pt x="2295687" y="2385753"/>
                      </a:lnTo>
                      <a:lnTo>
                        <a:pt x="2290921" y="2383638"/>
                      </a:lnTo>
                      <a:lnTo>
                        <a:pt x="2286155" y="2380994"/>
                      </a:lnTo>
                      <a:lnTo>
                        <a:pt x="2281655" y="2378349"/>
                      </a:lnTo>
                      <a:lnTo>
                        <a:pt x="2277154" y="2375441"/>
                      </a:lnTo>
                      <a:lnTo>
                        <a:pt x="2272918" y="2372268"/>
                      </a:lnTo>
                      <a:lnTo>
                        <a:pt x="2268681" y="2368830"/>
                      </a:lnTo>
                      <a:lnTo>
                        <a:pt x="2264975" y="2365392"/>
                      </a:lnTo>
                      <a:lnTo>
                        <a:pt x="2261003" y="2361426"/>
                      </a:lnTo>
                      <a:lnTo>
                        <a:pt x="2257297" y="2357460"/>
                      </a:lnTo>
                      <a:lnTo>
                        <a:pt x="2253855" y="2353229"/>
                      </a:lnTo>
                      <a:lnTo>
                        <a:pt x="2250413" y="2348734"/>
                      </a:lnTo>
                      <a:lnTo>
                        <a:pt x="2247501" y="2344238"/>
                      </a:lnTo>
                      <a:lnTo>
                        <a:pt x="2244588" y="2339479"/>
                      </a:lnTo>
                      <a:lnTo>
                        <a:pt x="2241676" y="2334719"/>
                      </a:lnTo>
                      <a:lnTo>
                        <a:pt x="2239293" y="2329430"/>
                      </a:lnTo>
                      <a:lnTo>
                        <a:pt x="2237175" y="2324142"/>
                      </a:lnTo>
                      <a:lnTo>
                        <a:pt x="2085998" y="1930409"/>
                      </a:lnTo>
                      <a:lnTo>
                        <a:pt x="2083615" y="1923798"/>
                      </a:lnTo>
                      <a:lnTo>
                        <a:pt x="2082027" y="1916923"/>
                      </a:lnTo>
                      <a:lnTo>
                        <a:pt x="2080174" y="1910048"/>
                      </a:lnTo>
                      <a:lnTo>
                        <a:pt x="2079379" y="1902909"/>
                      </a:lnTo>
                      <a:lnTo>
                        <a:pt x="2051050" y="1651967"/>
                      </a:lnTo>
                      <a:lnTo>
                        <a:pt x="2069848" y="1633986"/>
                      </a:lnTo>
                      <a:lnTo>
                        <a:pt x="2089175" y="1615740"/>
                      </a:lnTo>
                      <a:lnTo>
                        <a:pt x="2108503" y="1597495"/>
                      </a:lnTo>
                      <a:lnTo>
                        <a:pt x="2127830" y="1580042"/>
                      </a:lnTo>
                      <a:lnTo>
                        <a:pt x="2137097" y="1576076"/>
                      </a:lnTo>
                      <a:lnTo>
                        <a:pt x="2146098" y="1571581"/>
                      </a:lnTo>
                      <a:lnTo>
                        <a:pt x="2154571" y="1567085"/>
                      </a:lnTo>
                      <a:lnTo>
                        <a:pt x="2163572" y="1562590"/>
                      </a:lnTo>
                      <a:lnTo>
                        <a:pt x="2172309" y="1557566"/>
                      </a:lnTo>
                      <a:lnTo>
                        <a:pt x="2180782" y="1552542"/>
                      </a:lnTo>
                      <a:lnTo>
                        <a:pt x="2189519" y="1547253"/>
                      </a:lnTo>
                      <a:lnTo>
                        <a:pt x="2197726" y="1541965"/>
                      </a:lnTo>
                      <a:lnTo>
                        <a:pt x="2205934" y="1536412"/>
                      </a:lnTo>
                      <a:lnTo>
                        <a:pt x="2213876" y="1531123"/>
                      </a:lnTo>
                      <a:lnTo>
                        <a:pt x="2229497" y="1519753"/>
                      </a:lnTo>
                      <a:lnTo>
                        <a:pt x="2244059" y="1508647"/>
                      </a:lnTo>
                      <a:lnTo>
                        <a:pt x="2257562" y="1497012"/>
                      </a:lnTo>
                      <a:close/>
                      <a:moveTo>
                        <a:pt x="522410" y="1478404"/>
                      </a:moveTo>
                      <a:lnTo>
                        <a:pt x="519763" y="1478669"/>
                      </a:lnTo>
                      <a:lnTo>
                        <a:pt x="517381" y="1479198"/>
                      </a:lnTo>
                      <a:lnTo>
                        <a:pt x="515000" y="1480520"/>
                      </a:lnTo>
                      <a:lnTo>
                        <a:pt x="512882" y="1481578"/>
                      </a:lnTo>
                      <a:lnTo>
                        <a:pt x="511559" y="1483165"/>
                      </a:lnTo>
                      <a:lnTo>
                        <a:pt x="510236" y="1485017"/>
                      </a:lnTo>
                      <a:lnTo>
                        <a:pt x="509177" y="1486868"/>
                      </a:lnTo>
                      <a:lnTo>
                        <a:pt x="508913" y="1488984"/>
                      </a:lnTo>
                      <a:lnTo>
                        <a:pt x="508913" y="1528660"/>
                      </a:lnTo>
                      <a:lnTo>
                        <a:pt x="502561" y="1529718"/>
                      </a:lnTo>
                      <a:lnTo>
                        <a:pt x="495945" y="1531305"/>
                      </a:lnTo>
                      <a:lnTo>
                        <a:pt x="489329" y="1532628"/>
                      </a:lnTo>
                      <a:lnTo>
                        <a:pt x="483242" y="1534215"/>
                      </a:lnTo>
                      <a:lnTo>
                        <a:pt x="476891" y="1536331"/>
                      </a:lnTo>
                      <a:lnTo>
                        <a:pt x="470804" y="1538183"/>
                      </a:lnTo>
                      <a:lnTo>
                        <a:pt x="464982" y="1540299"/>
                      </a:lnTo>
                      <a:lnTo>
                        <a:pt x="459424" y="1542415"/>
                      </a:lnTo>
                      <a:lnTo>
                        <a:pt x="453602" y="1545060"/>
                      </a:lnTo>
                      <a:lnTo>
                        <a:pt x="448044" y="1547440"/>
                      </a:lnTo>
                      <a:lnTo>
                        <a:pt x="442751" y="1550350"/>
                      </a:lnTo>
                      <a:lnTo>
                        <a:pt x="437723" y="1553259"/>
                      </a:lnTo>
                      <a:lnTo>
                        <a:pt x="432695" y="1556169"/>
                      </a:lnTo>
                      <a:lnTo>
                        <a:pt x="427931" y="1559608"/>
                      </a:lnTo>
                      <a:lnTo>
                        <a:pt x="423432" y="1562782"/>
                      </a:lnTo>
                      <a:lnTo>
                        <a:pt x="419198" y="1566220"/>
                      </a:lnTo>
                      <a:lnTo>
                        <a:pt x="415493" y="1569394"/>
                      </a:lnTo>
                      <a:lnTo>
                        <a:pt x="411788" y="1572568"/>
                      </a:lnTo>
                      <a:lnTo>
                        <a:pt x="408612" y="1576007"/>
                      </a:lnTo>
                      <a:lnTo>
                        <a:pt x="405701" y="1579181"/>
                      </a:lnTo>
                      <a:lnTo>
                        <a:pt x="402525" y="1582620"/>
                      </a:lnTo>
                      <a:lnTo>
                        <a:pt x="399879" y="1586323"/>
                      </a:lnTo>
                      <a:lnTo>
                        <a:pt x="397232" y="1590026"/>
                      </a:lnTo>
                      <a:lnTo>
                        <a:pt x="394586" y="1593464"/>
                      </a:lnTo>
                      <a:lnTo>
                        <a:pt x="392469" y="1597168"/>
                      </a:lnTo>
                      <a:lnTo>
                        <a:pt x="390352" y="1601135"/>
                      </a:lnTo>
                      <a:lnTo>
                        <a:pt x="388499" y="1604838"/>
                      </a:lnTo>
                      <a:lnTo>
                        <a:pt x="386911" y="1608806"/>
                      </a:lnTo>
                      <a:lnTo>
                        <a:pt x="385059" y="1612773"/>
                      </a:lnTo>
                      <a:lnTo>
                        <a:pt x="383735" y="1616476"/>
                      </a:lnTo>
                      <a:lnTo>
                        <a:pt x="382677" y="1620444"/>
                      </a:lnTo>
                      <a:lnTo>
                        <a:pt x="381883" y="1624676"/>
                      </a:lnTo>
                      <a:lnTo>
                        <a:pt x="380824" y="1628644"/>
                      </a:lnTo>
                      <a:lnTo>
                        <a:pt x="380030" y="1632611"/>
                      </a:lnTo>
                      <a:lnTo>
                        <a:pt x="379766" y="1636843"/>
                      </a:lnTo>
                      <a:lnTo>
                        <a:pt x="379501" y="1640811"/>
                      </a:lnTo>
                      <a:lnTo>
                        <a:pt x="379501" y="1645043"/>
                      </a:lnTo>
                      <a:lnTo>
                        <a:pt x="379501" y="1649011"/>
                      </a:lnTo>
                      <a:lnTo>
                        <a:pt x="379766" y="1652978"/>
                      </a:lnTo>
                      <a:lnTo>
                        <a:pt x="380295" y="1656946"/>
                      </a:lnTo>
                      <a:lnTo>
                        <a:pt x="380824" y="1661178"/>
                      </a:lnTo>
                      <a:lnTo>
                        <a:pt x="381883" y="1665146"/>
                      </a:lnTo>
                      <a:lnTo>
                        <a:pt x="382942" y="1669113"/>
                      </a:lnTo>
                      <a:lnTo>
                        <a:pt x="384265" y="1673345"/>
                      </a:lnTo>
                      <a:lnTo>
                        <a:pt x="385588" y="1677313"/>
                      </a:lnTo>
                      <a:lnTo>
                        <a:pt x="387440" y="1681281"/>
                      </a:lnTo>
                      <a:lnTo>
                        <a:pt x="389028" y="1684719"/>
                      </a:lnTo>
                      <a:lnTo>
                        <a:pt x="391410" y="1688687"/>
                      </a:lnTo>
                      <a:lnTo>
                        <a:pt x="393263" y="1692390"/>
                      </a:lnTo>
                      <a:lnTo>
                        <a:pt x="395909" y="1695828"/>
                      </a:lnTo>
                      <a:lnTo>
                        <a:pt x="400673" y="1702706"/>
                      </a:lnTo>
                      <a:lnTo>
                        <a:pt x="406230" y="1709054"/>
                      </a:lnTo>
                      <a:lnTo>
                        <a:pt x="412053" y="1714873"/>
                      </a:lnTo>
                      <a:lnTo>
                        <a:pt x="418933" y="1720427"/>
                      </a:lnTo>
                      <a:lnTo>
                        <a:pt x="425549" y="1725189"/>
                      </a:lnTo>
                      <a:lnTo>
                        <a:pt x="432960" y="1729685"/>
                      </a:lnTo>
                      <a:lnTo>
                        <a:pt x="436665" y="1731801"/>
                      </a:lnTo>
                      <a:lnTo>
                        <a:pt x="440370" y="1733653"/>
                      </a:lnTo>
                      <a:lnTo>
                        <a:pt x="462335" y="1742910"/>
                      </a:lnTo>
                      <a:lnTo>
                        <a:pt x="498062" y="1757723"/>
                      </a:lnTo>
                      <a:lnTo>
                        <a:pt x="571369" y="1787877"/>
                      </a:lnTo>
                      <a:lnTo>
                        <a:pt x="589894" y="1795547"/>
                      </a:lnTo>
                      <a:lnTo>
                        <a:pt x="595716" y="1798192"/>
                      </a:lnTo>
                      <a:lnTo>
                        <a:pt x="601539" y="1801102"/>
                      </a:lnTo>
                      <a:lnTo>
                        <a:pt x="606567" y="1804276"/>
                      </a:lnTo>
                      <a:lnTo>
                        <a:pt x="611331" y="1807186"/>
                      </a:lnTo>
                      <a:lnTo>
                        <a:pt x="615565" y="1810360"/>
                      </a:lnTo>
                      <a:lnTo>
                        <a:pt x="619005" y="1813798"/>
                      </a:lnTo>
                      <a:lnTo>
                        <a:pt x="622446" y="1816972"/>
                      </a:lnTo>
                      <a:lnTo>
                        <a:pt x="624827" y="1820411"/>
                      </a:lnTo>
                      <a:lnTo>
                        <a:pt x="626415" y="1823585"/>
                      </a:lnTo>
                      <a:lnTo>
                        <a:pt x="627739" y="1826494"/>
                      </a:lnTo>
                      <a:lnTo>
                        <a:pt x="629062" y="1829933"/>
                      </a:lnTo>
                      <a:lnTo>
                        <a:pt x="629856" y="1833107"/>
                      </a:lnTo>
                      <a:lnTo>
                        <a:pt x="630120" y="1836546"/>
                      </a:lnTo>
                      <a:lnTo>
                        <a:pt x="630120" y="1839720"/>
                      </a:lnTo>
                      <a:lnTo>
                        <a:pt x="630120" y="1843158"/>
                      </a:lnTo>
                      <a:lnTo>
                        <a:pt x="629591" y="1846332"/>
                      </a:lnTo>
                      <a:lnTo>
                        <a:pt x="628797" y="1849771"/>
                      </a:lnTo>
                      <a:lnTo>
                        <a:pt x="627474" y="1852681"/>
                      </a:lnTo>
                      <a:lnTo>
                        <a:pt x="626151" y="1855855"/>
                      </a:lnTo>
                      <a:lnTo>
                        <a:pt x="624563" y="1858500"/>
                      </a:lnTo>
                      <a:lnTo>
                        <a:pt x="622446" y="1861409"/>
                      </a:lnTo>
                      <a:lnTo>
                        <a:pt x="620328" y="1864054"/>
                      </a:lnTo>
                      <a:lnTo>
                        <a:pt x="617682" y="1866435"/>
                      </a:lnTo>
                      <a:lnTo>
                        <a:pt x="615036" y="1868551"/>
                      </a:lnTo>
                      <a:lnTo>
                        <a:pt x="610272" y="1871461"/>
                      </a:lnTo>
                      <a:lnTo>
                        <a:pt x="604979" y="1874106"/>
                      </a:lnTo>
                      <a:lnTo>
                        <a:pt x="599157" y="1876222"/>
                      </a:lnTo>
                      <a:lnTo>
                        <a:pt x="592805" y="1878073"/>
                      </a:lnTo>
                      <a:lnTo>
                        <a:pt x="585925" y="1879396"/>
                      </a:lnTo>
                      <a:lnTo>
                        <a:pt x="578779" y="1880454"/>
                      </a:lnTo>
                      <a:lnTo>
                        <a:pt x="570840" y="1880983"/>
                      </a:lnTo>
                      <a:lnTo>
                        <a:pt x="562636" y="1881247"/>
                      </a:lnTo>
                      <a:lnTo>
                        <a:pt x="554961" y="1880983"/>
                      </a:lnTo>
                      <a:lnTo>
                        <a:pt x="547286" y="1880454"/>
                      </a:lnTo>
                      <a:lnTo>
                        <a:pt x="539082" y="1879660"/>
                      </a:lnTo>
                      <a:lnTo>
                        <a:pt x="530878" y="1878602"/>
                      </a:lnTo>
                      <a:lnTo>
                        <a:pt x="522674" y="1877544"/>
                      </a:lnTo>
                      <a:lnTo>
                        <a:pt x="514470" y="1875693"/>
                      </a:lnTo>
                      <a:lnTo>
                        <a:pt x="506266" y="1873841"/>
                      </a:lnTo>
                      <a:lnTo>
                        <a:pt x="498327" y="1871461"/>
                      </a:lnTo>
                      <a:lnTo>
                        <a:pt x="493299" y="1869874"/>
                      </a:lnTo>
                      <a:lnTo>
                        <a:pt x="488270" y="1867757"/>
                      </a:lnTo>
                      <a:lnTo>
                        <a:pt x="482713" y="1865377"/>
                      </a:lnTo>
                      <a:lnTo>
                        <a:pt x="476891" y="1862467"/>
                      </a:lnTo>
                      <a:lnTo>
                        <a:pt x="471333" y="1859822"/>
                      </a:lnTo>
                      <a:lnTo>
                        <a:pt x="466040" y="1856648"/>
                      </a:lnTo>
                      <a:lnTo>
                        <a:pt x="461277" y="1853474"/>
                      </a:lnTo>
                      <a:lnTo>
                        <a:pt x="456778" y="1850300"/>
                      </a:lnTo>
                      <a:lnTo>
                        <a:pt x="452014" y="1846332"/>
                      </a:lnTo>
                      <a:lnTo>
                        <a:pt x="450955" y="1845539"/>
                      </a:lnTo>
                      <a:lnTo>
                        <a:pt x="450691" y="1844745"/>
                      </a:lnTo>
                      <a:lnTo>
                        <a:pt x="449368" y="1843687"/>
                      </a:lnTo>
                      <a:lnTo>
                        <a:pt x="448309" y="1842365"/>
                      </a:lnTo>
                      <a:lnTo>
                        <a:pt x="446192" y="1839455"/>
                      </a:lnTo>
                      <a:lnTo>
                        <a:pt x="443545" y="1837339"/>
                      </a:lnTo>
                      <a:lnTo>
                        <a:pt x="440370" y="1834959"/>
                      </a:lnTo>
                      <a:lnTo>
                        <a:pt x="437458" y="1833372"/>
                      </a:lnTo>
                      <a:lnTo>
                        <a:pt x="434283" y="1832049"/>
                      </a:lnTo>
                      <a:lnTo>
                        <a:pt x="430578" y="1830991"/>
                      </a:lnTo>
                      <a:lnTo>
                        <a:pt x="426873" y="1830462"/>
                      </a:lnTo>
                      <a:lnTo>
                        <a:pt x="423168" y="1830198"/>
                      </a:lnTo>
                      <a:lnTo>
                        <a:pt x="419727" y="1830198"/>
                      </a:lnTo>
                      <a:lnTo>
                        <a:pt x="416287" y="1830727"/>
                      </a:lnTo>
                      <a:lnTo>
                        <a:pt x="413111" y="1831520"/>
                      </a:lnTo>
                      <a:lnTo>
                        <a:pt x="409935" y="1832314"/>
                      </a:lnTo>
                      <a:lnTo>
                        <a:pt x="406760" y="1833372"/>
                      </a:lnTo>
                      <a:lnTo>
                        <a:pt x="403584" y="1834694"/>
                      </a:lnTo>
                      <a:lnTo>
                        <a:pt x="400673" y="1836281"/>
                      </a:lnTo>
                      <a:lnTo>
                        <a:pt x="397762" y="1837868"/>
                      </a:lnTo>
                      <a:lnTo>
                        <a:pt x="394851" y="1839720"/>
                      </a:lnTo>
                      <a:lnTo>
                        <a:pt x="392469" y="1841571"/>
                      </a:lnTo>
                      <a:lnTo>
                        <a:pt x="389822" y="1843687"/>
                      </a:lnTo>
                      <a:lnTo>
                        <a:pt x="387705" y="1845803"/>
                      </a:lnTo>
                      <a:lnTo>
                        <a:pt x="385323" y="1847919"/>
                      </a:lnTo>
                      <a:lnTo>
                        <a:pt x="383471" y="1850300"/>
                      </a:lnTo>
                      <a:lnTo>
                        <a:pt x="381883" y="1852416"/>
                      </a:lnTo>
                      <a:lnTo>
                        <a:pt x="380030" y="1854797"/>
                      </a:lnTo>
                      <a:lnTo>
                        <a:pt x="377913" y="1858500"/>
                      </a:lnTo>
                      <a:lnTo>
                        <a:pt x="376061" y="1862732"/>
                      </a:lnTo>
                      <a:lnTo>
                        <a:pt x="375002" y="1866699"/>
                      </a:lnTo>
                      <a:lnTo>
                        <a:pt x="374737" y="1870667"/>
                      </a:lnTo>
                      <a:lnTo>
                        <a:pt x="375002" y="1874635"/>
                      </a:lnTo>
                      <a:lnTo>
                        <a:pt x="375531" y="1878338"/>
                      </a:lnTo>
                      <a:lnTo>
                        <a:pt x="377384" y="1882041"/>
                      </a:lnTo>
                      <a:lnTo>
                        <a:pt x="379236" y="1885215"/>
                      </a:lnTo>
                      <a:lnTo>
                        <a:pt x="381618" y="1888389"/>
                      </a:lnTo>
                      <a:lnTo>
                        <a:pt x="384000" y="1891563"/>
                      </a:lnTo>
                      <a:lnTo>
                        <a:pt x="389558" y="1897118"/>
                      </a:lnTo>
                      <a:lnTo>
                        <a:pt x="395909" y="1902672"/>
                      </a:lnTo>
                      <a:lnTo>
                        <a:pt x="402525" y="1907962"/>
                      </a:lnTo>
                      <a:lnTo>
                        <a:pt x="409671" y="1912724"/>
                      </a:lnTo>
                      <a:lnTo>
                        <a:pt x="417081" y="1917220"/>
                      </a:lnTo>
                      <a:lnTo>
                        <a:pt x="425285" y="1921452"/>
                      </a:lnTo>
                      <a:lnTo>
                        <a:pt x="433489" y="1925420"/>
                      </a:lnTo>
                      <a:lnTo>
                        <a:pt x="442222" y="1929123"/>
                      </a:lnTo>
                      <a:lnTo>
                        <a:pt x="451485" y="1932561"/>
                      </a:lnTo>
                      <a:lnTo>
                        <a:pt x="460483" y="1935471"/>
                      </a:lnTo>
                      <a:lnTo>
                        <a:pt x="470010" y="1938381"/>
                      </a:lnTo>
                      <a:lnTo>
                        <a:pt x="479537" y="1940497"/>
                      </a:lnTo>
                      <a:lnTo>
                        <a:pt x="489329" y="1942877"/>
                      </a:lnTo>
                      <a:lnTo>
                        <a:pt x="499121" y="1944464"/>
                      </a:lnTo>
                      <a:lnTo>
                        <a:pt x="508913" y="1946316"/>
                      </a:lnTo>
                      <a:lnTo>
                        <a:pt x="508913" y="1984140"/>
                      </a:lnTo>
                      <a:lnTo>
                        <a:pt x="509177" y="1986256"/>
                      </a:lnTo>
                      <a:lnTo>
                        <a:pt x="510236" y="1988372"/>
                      </a:lnTo>
                      <a:lnTo>
                        <a:pt x="511559" y="1989959"/>
                      </a:lnTo>
                      <a:lnTo>
                        <a:pt x="512882" y="1991811"/>
                      </a:lnTo>
                      <a:lnTo>
                        <a:pt x="515000" y="1992869"/>
                      </a:lnTo>
                      <a:lnTo>
                        <a:pt x="517381" y="1993927"/>
                      </a:lnTo>
                      <a:lnTo>
                        <a:pt x="519763" y="1994456"/>
                      </a:lnTo>
                      <a:lnTo>
                        <a:pt x="522410" y="1994720"/>
                      </a:lnTo>
                      <a:lnTo>
                        <a:pt x="568458" y="1994720"/>
                      </a:lnTo>
                      <a:lnTo>
                        <a:pt x="571104" y="1994456"/>
                      </a:lnTo>
                      <a:lnTo>
                        <a:pt x="573751" y="1993927"/>
                      </a:lnTo>
                      <a:lnTo>
                        <a:pt x="575868" y="1992869"/>
                      </a:lnTo>
                      <a:lnTo>
                        <a:pt x="577721" y="1991811"/>
                      </a:lnTo>
                      <a:lnTo>
                        <a:pt x="579573" y="1989959"/>
                      </a:lnTo>
                      <a:lnTo>
                        <a:pt x="580896" y="1988372"/>
                      </a:lnTo>
                      <a:lnTo>
                        <a:pt x="581426" y="1986256"/>
                      </a:lnTo>
                      <a:lnTo>
                        <a:pt x="581690" y="1984140"/>
                      </a:lnTo>
                      <a:lnTo>
                        <a:pt x="581690" y="1948961"/>
                      </a:lnTo>
                      <a:lnTo>
                        <a:pt x="589630" y="1948167"/>
                      </a:lnTo>
                      <a:lnTo>
                        <a:pt x="597304" y="1947374"/>
                      </a:lnTo>
                      <a:lnTo>
                        <a:pt x="604714" y="1946580"/>
                      </a:lnTo>
                      <a:lnTo>
                        <a:pt x="612124" y="1944993"/>
                      </a:lnTo>
                      <a:lnTo>
                        <a:pt x="619005" y="1943935"/>
                      </a:lnTo>
                      <a:lnTo>
                        <a:pt x="626151" y="1942348"/>
                      </a:lnTo>
                      <a:lnTo>
                        <a:pt x="632502" y="1940497"/>
                      </a:lnTo>
                      <a:lnTo>
                        <a:pt x="639118" y="1938645"/>
                      </a:lnTo>
                      <a:lnTo>
                        <a:pt x="645470" y="1936794"/>
                      </a:lnTo>
                      <a:lnTo>
                        <a:pt x="651557" y="1934413"/>
                      </a:lnTo>
                      <a:lnTo>
                        <a:pt x="657379" y="1932297"/>
                      </a:lnTo>
                      <a:lnTo>
                        <a:pt x="662672" y="1929652"/>
                      </a:lnTo>
                      <a:lnTo>
                        <a:pt x="667965" y="1927007"/>
                      </a:lnTo>
                      <a:lnTo>
                        <a:pt x="672728" y="1924362"/>
                      </a:lnTo>
                      <a:lnTo>
                        <a:pt x="677492" y="1921188"/>
                      </a:lnTo>
                      <a:lnTo>
                        <a:pt x="681726" y="1918278"/>
                      </a:lnTo>
                      <a:lnTo>
                        <a:pt x="689136" y="1912195"/>
                      </a:lnTo>
                      <a:lnTo>
                        <a:pt x="695488" y="1905846"/>
                      </a:lnTo>
                      <a:lnTo>
                        <a:pt x="701839" y="1899234"/>
                      </a:lnTo>
                      <a:lnTo>
                        <a:pt x="707132" y="1892621"/>
                      </a:lnTo>
                      <a:lnTo>
                        <a:pt x="711896" y="1885215"/>
                      </a:lnTo>
                      <a:lnTo>
                        <a:pt x="716130" y="1878073"/>
                      </a:lnTo>
                      <a:lnTo>
                        <a:pt x="719306" y="1870667"/>
                      </a:lnTo>
                      <a:lnTo>
                        <a:pt x="722482" y="1862732"/>
                      </a:lnTo>
                      <a:lnTo>
                        <a:pt x="724599" y="1855061"/>
                      </a:lnTo>
                      <a:lnTo>
                        <a:pt x="725393" y="1851094"/>
                      </a:lnTo>
                      <a:lnTo>
                        <a:pt x="726187" y="1847126"/>
                      </a:lnTo>
                      <a:lnTo>
                        <a:pt x="726716" y="1843158"/>
                      </a:lnTo>
                      <a:lnTo>
                        <a:pt x="726981" y="1839191"/>
                      </a:lnTo>
                      <a:lnTo>
                        <a:pt x="726981" y="1834959"/>
                      </a:lnTo>
                      <a:lnTo>
                        <a:pt x="726981" y="1830991"/>
                      </a:lnTo>
                      <a:lnTo>
                        <a:pt x="726981" y="1827288"/>
                      </a:lnTo>
                      <a:lnTo>
                        <a:pt x="726451" y="1823320"/>
                      </a:lnTo>
                      <a:lnTo>
                        <a:pt x="726187" y="1819088"/>
                      </a:lnTo>
                      <a:lnTo>
                        <a:pt x="725393" y="1815121"/>
                      </a:lnTo>
                      <a:lnTo>
                        <a:pt x="724599" y="1811153"/>
                      </a:lnTo>
                      <a:lnTo>
                        <a:pt x="723276" y="1807186"/>
                      </a:lnTo>
                      <a:lnTo>
                        <a:pt x="721952" y="1803218"/>
                      </a:lnTo>
                      <a:lnTo>
                        <a:pt x="720629" y="1799515"/>
                      </a:lnTo>
                      <a:lnTo>
                        <a:pt x="718777" y="1795283"/>
                      </a:lnTo>
                      <a:lnTo>
                        <a:pt x="716659" y="1791051"/>
                      </a:lnTo>
                      <a:lnTo>
                        <a:pt x="714278" y="1787083"/>
                      </a:lnTo>
                      <a:lnTo>
                        <a:pt x="711631" y="1783115"/>
                      </a:lnTo>
                      <a:lnTo>
                        <a:pt x="708455" y="1779148"/>
                      </a:lnTo>
                      <a:lnTo>
                        <a:pt x="705280" y="1775445"/>
                      </a:lnTo>
                      <a:lnTo>
                        <a:pt x="702104" y="1772271"/>
                      </a:lnTo>
                      <a:lnTo>
                        <a:pt x="698399" y="1768568"/>
                      </a:lnTo>
                      <a:lnTo>
                        <a:pt x="694429" y="1765129"/>
                      </a:lnTo>
                      <a:lnTo>
                        <a:pt x="690195" y="1761955"/>
                      </a:lnTo>
                      <a:lnTo>
                        <a:pt x="685961" y="1758781"/>
                      </a:lnTo>
                      <a:lnTo>
                        <a:pt x="681726" y="1755607"/>
                      </a:lnTo>
                      <a:lnTo>
                        <a:pt x="672199" y="1749788"/>
                      </a:lnTo>
                      <a:lnTo>
                        <a:pt x="662672" y="1743969"/>
                      </a:lnTo>
                      <a:lnTo>
                        <a:pt x="652351" y="1738943"/>
                      </a:lnTo>
                      <a:lnTo>
                        <a:pt x="641765" y="1733917"/>
                      </a:lnTo>
                      <a:lnTo>
                        <a:pt x="631179" y="1729156"/>
                      </a:lnTo>
                      <a:lnTo>
                        <a:pt x="620593" y="1724924"/>
                      </a:lnTo>
                      <a:lnTo>
                        <a:pt x="609743" y="1720692"/>
                      </a:lnTo>
                      <a:lnTo>
                        <a:pt x="599157" y="1716724"/>
                      </a:lnTo>
                      <a:lnTo>
                        <a:pt x="578779" y="1709583"/>
                      </a:lnTo>
                      <a:lnTo>
                        <a:pt x="570310" y="1706409"/>
                      </a:lnTo>
                      <a:lnTo>
                        <a:pt x="556549" y="1701118"/>
                      </a:lnTo>
                      <a:lnTo>
                        <a:pt x="541993" y="1695564"/>
                      </a:lnTo>
                      <a:lnTo>
                        <a:pt x="520557" y="1687629"/>
                      </a:lnTo>
                      <a:lnTo>
                        <a:pt x="517117" y="1686306"/>
                      </a:lnTo>
                      <a:lnTo>
                        <a:pt x="504678" y="1681281"/>
                      </a:lnTo>
                      <a:lnTo>
                        <a:pt x="499121" y="1678635"/>
                      </a:lnTo>
                      <a:lnTo>
                        <a:pt x="494093" y="1676255"/>
                      </a:lnTo>
                      <a:lnTo>
                        <a:pt x="489594" y="1673081"/>
                      </a:lnTo>
                      <a:lnTo>
                        <a:pt x="485359" y="1669642"/>
                      </a:lnTo>
                      <a:lnTo>
                        <a:pt x="481390" y="1665939"/>
                      </a:lnTo>
                      <a:lnTo>
                        <a:pt x="477949" y="1661443"/>
                      </a:lnTo>
                      <a:lnTo>
                        <a:pt x="476097" y="1658797"/>
                      </a:lnTo>
                      <a:lnTo>
                        <a:pt x="474509" y="1655623"/>
                      </a:lnTo>
                      <a:lnTo>
                        <a:pt x="473450" y="1652185"/>
                      </a:lnTo>
                      <a:lnTo>
                        <a:pt x="472127" y="1649011"/>
                      </a:lnTo>
                      <a:lnTo>
                        <a:pt x="471598" y="1645837"/>
                      </a:lnTo>
                      <a:lnTo>
                        <a:pt x="471333" y="1642398"/>
                      </a:lnTo>
                      <a:lnTo>
                        <a:pt x="471333" y="1638960"/>
                      </a:lnTo>
                      <a:lnTo>
                        <a:pt x="471598" y="1635785"/>
                      </a:lnTo>
                      <a:lnTo>
                        <a:pt x="471862" y="1632347"/>
                      </a:lnTo>
                      <a:lnTo>
                        <a:pt x="472656" y="1628908"/>
                      </a:lnTo>
                      <a:lnTo>
                        <a:pt x="473980" y="1625999"/>
                      </a:lnTo>
                      <a:lnTo>
                        <a:pt x="475303" y="1623089"/>
                      </a:lnTo>
                      <a:lnTo>
                        <a:pt x="476891" y="1620180"/>
                      </a:lnTo>
                      <a:lnTo>
                        <a:pt x="479008" y="1617799"/>
                      </a:lnTo>
                      <a:lnTo>
                        <a:pt x="481125" y="1615154"/>
                      </a:lnTo>
                      <a:lnTo>
                        <a:pt x="483507" y="1613302"/>
                      </a:lnTo>
                      <a:lnTo>
                        <a:pt x="487741" y="1610393"/>
                      </a:lnTo>
                      <a:lnTo>
                        <a:pt x="491711" y="1607748"/>
                      </a:lnTo>
                      <a:lnTo>
                        <a:pt x="495945" y="1605367"/>
                      </a:lnTo>
                      <a:lnTo>
                        <a:pt x="499915" y="1603516"/>
                      </a:lnTo>
                      <a:lnTo>
                        <a:pt x="504149" y="1601400"/>
                      </a:lnTo>
                      <a:lnTo>
                        <a:pt x="508383" y="1599813"/>
                      </a:lnTo>
                      <a:lnTo>
                        <a:pt x="512618" y="1598226"/>
                      </a:lnTo>
                      <a:lnTo>
                        <a:pt x="516852" y="1597168"/>
                      </a:lnTo>
                      <a:lnTo>
                        <a:pt x="525321" y="1595580"/>
                      </a:lnTo>
                      <a:lnTo>
                        <a:pt x="533260" y="1594522"/>
                      </a:lnTo>
                      <a:lnTo>
                        <a:pt x="540406" y="1593464"/>
                      </a:lnTo>
                      <a:lnTo>
                        <a:pt x="547551" y="1593464"/>
                      </a:lnTo>
                      <a:lnTo>
                        <a:pt x="552579" y="1593464"/>
                      </a:lnTo>
                      <a:lnTo>
                        <a:pt x="557608" y="1593993"/>
                      </a:lnTo>
                      <a:lnTo>
                        <a:pt x="562900" y="1594522"/>
                      </a:lnTo>
                      <a:lnTo>
                        <a:pt x="568193" y="1595051"/>
                      </a:lnTo>
                      <a:lnTo>
                        <a:pt x="573222" y="1595845"/>
                      </a:lnTo>
                      <a:lnTo>
                        <a:pt x="578779" y="1596903"/>
                      </a:lnTo>
                      <a:lnTo>
                        <a:pt x="583807" y="1598226"/>
                      </a:lnTo>
                      <a:lnTo>
                        <a:pt x="588836" y="1599813"/>
                      </a:lnTo>
                      <a:lnTo>
                        <a:pt x="593599" y="1601135"/>
                      </a:lnTo>
                      <a:lnTo>
                        <a:pt x="598628" y="1603516"/>
                      </a:lnTo>
                      <a:lnTo>
                        <a:pt x="604185" y="1606161"/>
                      </a:lnTo>
                      <a:lnTo>
                        <a:pt x="609743" y="1609335"/>
                      </a:lnTo>
                      <a:lnTo>
                        <a:pt x="615565" y="1612773"/>
                      </a:lnTo>
                      <a:lnTo>
                        <a:pt x="621122" y="1615947"/>
                      </a:lnTo>
                      <a:lnTo>
                        <a:pt x="626415" y="1619651"/>
                      </a:lnTo>
                      <a:lnTo>
                        <a:pt x="631179" y="1623089"/>
                      </a:lnTo>
                      <a:lnTo>
                        <a:pt x="635943" y="1627057"/>
                      </a:lnTo>
                      <a:lnTo>
                        <a:pt x="637266" y="1628379"/>
                      </a:lnTo>
                      <a:lnTo>
                        <a:pt x="639383" y="1631024"/>
                      </a:lnTo>
                      <a:lnTo>
                        <a:pt x="641500" y="1633669"/>
                      </a:lnTo>
                      <a:lnTo>
                        <a:pt x="644411" y="1636050"/>
                      </a:lnTo>
                      <a:lnTo>
                        <a:pt x="647322" y="1638166"/>
                      </a:lnTo>
                      <a:lnTo>
                        <a:pt x="650233" y="1640018"/>
                      </a:lnTo>
                      <a:lnTo>
                        <a:pt x="653674" y="1641340"/>
                      </a:lnTo>
                      <a:lnTo>
                        <a:pt x="657114" y="1642134"/>
                      </a:lnTo>
                      <a:lnTo>
                        <a:pt x="660819" y="1642927"/>
                      </a:lnTo>
                      <a:lnTo>
                        <a:pt x="664524" y="1642927"/>
                      </a:lnTo>
                      <a:lnTo>
                        <a:pt x="667965" y="1642927"/>
                      </a:lnTo>
                      <a:lnTo>
                        <a:pt x="671405" y="1642398"/>
                      </a:lnTo>
                      <a:lnTo>
                        <a:pt x="674845" y="1641869"/>
                      </a:lnTo>
                      <a:lnTo>
                        <a:pt x="677757" y="1641076"/>
                      </a:lnTo>
                      <a:lnTo>
                        <a:pt x="680932" y="1640018"/>
                      </a:lnTo>
                      <a:lnTo>
                        <a:pt x="684108" y="1638431"/>
                      </a:lnTo>
                      <a:lnTo>
                        <a:pt x="687019" y="1637108"/>
                      </a:lnTo>
                      <a:lnTo>
                        <a:pt x="689930" y="1635521"/>
                      </a:lnTo>
                      <a:lnTo>
                        <a:pt x="692841" y="1633669"/>
                      </a:lnTo>
                      <a:lnTo>
                        <a:pt x="695223" y="1631818"/>
                      </a:lnTo>
                      <a:lnTo>
                        <a:pt x="697870" y="1629702"/>
                      </a:lnTo>
                      <a:lnTo>
                        <a:pt x="700251" y="1627586"/>
                      </a:lnTo>
                      <a:lnTo>
                        <a:pt x="702369" y="1625470"/>
                      </a:lnTo>
                      <a:lnTo>
                        <a:pt x="704221" y="1623354"/>
                      </a:lnTo>
                      <a:lnTo>
                        <a:pt x="706338" y="1620973"/>
                      </a:lnTo>
                      <a:lnTo>
                        <a:pt x="707662" y="1618593"/>
                      </a:lnTo>
                      <a:lnTo>
                        <a:pt x="709779" y="1614625"/>
                      </a:lnTo>
                      <a:lnTo>
                        <a:pt x="711631" y="1610657"/>
                      </a:lnTo>
                      <a:lnTo>
                        <a:pt x="712690" y="1606425"/>
                      </a:lnTo>
                      <a:lnTo>
                        <a:pt x="713219" y="1602458"/>
                      </a:lnTo>
                      <a:lnTo>
                        <a:pt x="712954" y="1599019"/>
                      </a:lnTo>
                      <a:lnTo>
                        <a:pt x="712160" y="1595051"/>
                      </a:lnTo>
                      <a:lnTo>
                        <a:pt x="710837" y="1591348"/>
                      </a:lnTo>
                      <a:lnTo>
                        <a:pt x="708455" y="1587910"/>
                      </a:lnTo>
                      <a:lnTo>
                        <a:pt x="704750" y="1583149"/>
                      </a:lnTo>
                      <a:lnTo>
                        <a:pt x="700251" y="1578388"/>
                      </a:lnTo>
                      <a:lnTo>
                        <a:pt x="695488" y="1573891"/>
                      </a:lnTo>
                      <a:lnTo>
                        <a:pt x="690195" y="1569394"/>
                      </a:lnTo>
                      <a:lnTo>
                        <a:pt x="684637" y="1565162"/>
                      </a:lnTo>
                      <a:lnTo>
                        <a:pt x="678815" y="1560930"/>
                      </a:lnTo>
                      <a:lnTo>
                        <a:pt x="672199" y="1556963"/>
                      </a:lnTo>
                      <a:lnTo>
                        <a:pt x="665848" y="1553259"/>
                      </a:lnTo>
                      <a:lnTo>
                        <a:pt x="659231" y="1549821"/>
                      </a:lnTo>
                      <a:lnTo>
                        <a:pt x="652615" y="1546382"/>
                      </a:lnTo>
                      <a:lnTo>
                        <a:pt x="645734" y="1543208"/>
                      </a:lnTo>
                      <a:lnTo>
                        <a:pt x="638854" y="1540563"/>
                      </a:lnTo>
                      <a:lnTo>
                        <a:pt x="631973" y="1537918"/>
                      </a:lnTo>
                      <a:lnTo>
                        <a:pt x="625357" y="1535802"/>
                      </a:lnTo>
                      <a:lnTo>
                        <a:pt x="618741" y="1533686"/>
                      </a:lnTo>
                      <a:lnTo>
                        <a:pt x="612389" y="1532099"/>
                      </a:lnTo>
                      <a:lnTo>
                        <a:pt x="604979" y="1530512"/>
                      </a:lnTo>
                      <a:lnTo>
                        <a:pt x="597569" y="1528925"/>
                      </a:lnTo>
                      <a:lnTo>
                        <a:pt x="589630" y="1527867"/>
                      </a:lnTo>
                      <a:lnTo>
                        <a:pt x="581690" y="1527073"/>
                      </a:lnTo>
                      <a:lnTo>
                        <a:pt x="581690" y="1488984"/>
                      </a:lnTo>
                      <a:lnTo>
                        <a:pt x="581426" y="1486868"/>
                      </a:lnTo>
                      <a:lnTo>
                        <a:pt x="580896" y="1485017"/>
                      </a:lnTo>
                      <a:lnTo>
                        <a:pt x="579573" y="1483165"/>
                      </a:lnTo>
                      <a:lnTo>
                        <a:pt x="577721" y="1481578"/>
                      </a:lnTo>
                      <a:lnTo>
                        <a:pt x="575868" y="1480520"/>
                      </a:lnTo>
                      <a:lnTo>
                        <a:pt x="573751" y="1479198"/>
                      </a:lnTo>
                      <a:lnTo>
                        <a:pt x="571104" y="1478669"/>
                      </a:lnTo>
                      <a:lnTo>
                        <a:pt x="568458" y="1478404"/>
                      </a:lnTo>
                      <a:lnTo>
                        <a:pt x="522410" y="1478404"/>
                      </a:lnTo>
                      <a:close/>
                      <a:moveTo>
                        <a:pt x="229447" y="1389795"/>
                      </a:moveTo>
                      <a:lnTo>
                        <a:pt x="222037" y="1390324"/>
                      </a:lnTo>
                      <a:lnTo>
                        <a:pt x="214627" y="1391117"/>
                      </a:lnTo>
                      <a:lnTo>
                        <a:pt x="207217" y="1392175"/>
                      </a:lnTo>
                      <a:lnTo>
                        <a:pt x="200071" y="1393762"/>
                      </a:lnTo>
                      <a:lnTo>
                        <a:pt x="192926" y="1395349"/>
                      </a:lnTo>
                      <a:lnTo>
                        <a:pt x="186045" y="1397730"/>
                      </a:lnTo>
                      <a:lnTo>
                        <a:pt x="179164" y="1399846"/>
                      </a:lnTo>
                      <a:lnTo>
                        <a:pt x="172548" y="1402755"/>
                      </a:lnTo>
                      <a:lnTo>
                        <a:pt x="165932" y="1405400"/>
                      </a:lnTo>
                      <a:lnTo>
                        <a:pt x="159581" y="1408575"/>
                      </a:lnTo>
                      <a:lnTo>
                        <a:pt x="153494" y="1412278"/>
                      </a:lnTo>
                      <a:lnTo>
                        <a:pt x="147407" y="1415981"/>
                      </a:lnTo>
                      <a:lnTo>
                        <a:pt x="141585" y="1419684"/>
                      </a:lnTo>
                      <a:lnTo>
                        <a:pt x="136027" y="1423916"/>
                      </a:lnTo>
                      <a:lnTo>
                        <a:pt x="130734" y="1428148"/>
                      </a:lnTo>
                      <a:lnTo>
                        <a:pt x="125177" y="1432909"/>
                      </a:lnTo>
                      <a:lnTo>
                        <a:pt x="120149" y="1437670"/>
                      </a:lnTo>
                      <a:lnTo>
                        <a:pt x="115385" y="1442696"/>
                      </a:lnTo>
                      <a:lnTo>
                        <a:pt x="110886" y="1448251"/>
                      </a:lnTo>
                      <a:lnTo>
                        <a:pt x="106387" y="1453805"/>
                      </a:lnTo>
                      <a:lnTo>
                        <a:pt x="102153" y="1459360"/>
                      </a:lnTo>
                      <a:lnTo>
                        <a:pt x="98712" y="1464914"/>
                      </a:lnTo>
                      <a:lnTo>
                        <a:pt x="95007" y="1471263"/>
                      </a:lnTo>
                      <a:lnTo>
                        <a:pt x="91567" y="1477346"/>
                      </a:lnTo>
                      <a:lnTo>
                        <a:pt x="88391" y="1483430"/>
                      </a:lnTo>
                      <a:lnTo>
                        <a:pt x="85745" y="1490042"/>
                      </a:lnTo>
                      <a:lnTo>
                        <a:pt x="83098" y="1496655"/>
                      </a:lnTo>
                      <a:lnTo>
                        <a:pt x="80981" y="1503532"/>
                      </a:lnTo>
                      <a:lnTo>
                        <a:pt x="79129" y="1510409"/>
                      </a:lnTo>
                      <a:lnTo>
                        <a:pt x="77541" y="1517551"/>
                      </a:lnTo>
                      <a:lnTo>
                        <a:pt x="76482" y="1524428"/>
                      </a:lnTo>
                      <a:lnTo>
                        <a:pt x="76217" y="1527602"/>
                      </a:lnTo>
                      <a:lnTo>
                        <a:pt x="76747" y="1530776"/>
                      </a:lnTo>
                      <a:lnTo>
                        <a:pt x="77541" y="1533422"/>
                      </a:lnTo>
                      <a:lnTo>
                        <a:pt x="79129" y="1536067"/>
                      </a:lnTo>
                      <a:lnTo>
                        <a:pt x="81246" y="1538183"/>
                      </a:lnTo>
                      <a:lnTo>
                        <a:pt x="83363" y="1540299"/>
                      </a:lnTo>
                      <a:lnTo>
                        <a:pt x="86274" y="1541357"/>
                      </a:lnTo>
                      <a:lnTo>
                        <a:pt x="89450" y="1542150"/>
                      </a:lnTo>
                      <a:lnTo>
                        <a:pt x="92361" y="1542415"/>
                      </a:lnTo>
                      <a:lnTo>
                        <a:pt x="95537" y="1541886"/>
                      </a:lnTo>
                      <a:lnTo>
                        <a:pt x="98448" y="1541092"/>
                      </a:lnTo>
                      <a:lnTo>
                        <a:pt x="100829" y="1539505"/>
                      </a:lnTo>
                      <a:lnTo>
                        <a:pt x="103211" y="1537389"/>
                      </a:lnTo>
                      <a:lnTo>
                        <a:pt x="105064" y="1535009"/>
                      </a:lnTo>
                      <a:lnTo>
                        <a:pt x="106387" y="1532363"/>
                      </a:lnTo>
                      <a:lnTo>
                        <a:pt x="106916" y="1529189"/>
                      </a:lnTo>
                      <a:lnTo>
                        <a:pt x="108240" y="1523370"/>
                      </a:lnTo>
                      <a:lnTo>
                        <a:pt x="109298" y="1518080"/>
                      </a:lnTo>
                      <a:lnTo>
                        <a:pt x="110886" y="1512526"/>
                      </a:lnTo>
                      <a:lnTo>
                        <a:pt x="112738" y="1507235"/>
                      </a:lnTo>
                      <a:lnTo>
                        <a:pt x="114591" y="1501681"/>
                      </a:lnTo>
                      <a:lnTo>
                        <a:pt x="116973" y="1496391"/>
                      </a:lnTo>
                      <a:lnTo>
                        <a:pt x="119355" y="1491365"/>
                      </a:lnTo>
                      <a:lnTo>
                        <a:pt x="122001" y="1486604"/>
                      </a:lnTo>
                      <a:lnTo>
                        <a:pt x="124912" y="1481843"/>
                      </a:lnTo>
                      <a:lnTo>
                        <a:pt x="128088" y="1477082"/>
                      </a:lnTo>
                      <a:lnTo>
                        <a:pt x="131264" y="1472585"/>
                      </a:lnTo>
                      <a:lnTo>
                        <a:pt x="134969" y="1468088"/>
                      </a:lnTo>
                      <a:lnTo>
                        <a:pt x="138409" y="1463856"/>
                      </a:lnTo>
                      <a:lnTo>
                        <a:pt x="142379" y="1459624"/>
                      </a:lnTo>
                      <a:lnTo>
                        <a:pt x="146348" y="1455921"/>
                      </a:lnTo>
                      <a:lnTo>
                        <a:pt x="150583" y="1451954"/>
                      </a:lnTo>
                      <a:lnTo>
                        <a:pt x="155082" y="1448515"/>
                      </a:lnTo>
                      <a:lnTo>
                        <a:pt x="159581" y="1445076"/>
                      </a:lnTo>
                      <a:lnTo>
                        <a:pt x="164344" y="1441902"/>
                      </a:lnTo>
                      <a:lnTo>
                        <a:pt x="169108" y="1438993"/>
                      </a:lnTo>
                      <a:lnTo>
                        <a:pt x="174136" y="1436348"/>
                      </a:lnTo>
                      <a:lnTo>
                        <a:pt x="179429" y="1433438"/>
                      </a:lnTo>
                      <a:lnTo>
                        <a:pt x="184457" y="1431322"/>
                      </a:lnTo>
                      <a:lnTo>
                        <a:pt x="190280" y="1428942"/>
                      </a:lnTo>
                      <a:lnTo>
                        <a:pt x="195573" y="1427355"/>
                      </a:lnTo>
                      <a:lnTo>
                        <a:pt x="201130" y="1425767"/>
                      </a:lnTo>
                      <a:lnTo>
                        <a:pt x="206952" y="1423916"/>
                      </a:lnTo>
                      <a:lnTo>
                        <a:pt x="213039" y="1422858"/>
                      </a:lnTo>
                      <a:lnTo>
                        <a:pt x="218861" y="1422064"/>
                      </a:lnTo>
                      <a:lnTo>
                        <a:pt x="224684" y="1421271"/>
                      </a:lnTo>
                      <a:lnTo>
                        <a:pt x="231035" y="1421006"/>
                      </a:lnTo>
                      <a:lnTo>
                        <a:pt x="237122" y="1421006"/>
                      </a:lnTo>
                      <a:lnTo>
                        <a:pt x="897677" y="1421006"/>
                      </a:lnTo>
                      <a:lnTo>
                        <a:pt x="904028" y="1421006"/>
                      </a:lnTo>
                      <a:lnTo>
                        <a:pt x="910115" y="1421271"/>
                      </a:lnTo>
                      <a:lnTo>
                        <a:pt x="915938" y="1422064"/>
                      </a:lnTo>
                      <a:lnTo>
                        <a:pt x="922024" y="1422858"/>
                      </a:lnTo>
                      <a:lnTo>
                        <a:pt x="927847" y="1423916"/>
                      </a:lnTo>
                      <a:lnTo>
                        <a:pt x="933404" y="1425767"/>
                      </a:lnTo>
                      <a:lnTo>
                        <a:pt x="938962" y="1427355"/>
                      </a:lnTo>
                      <a:lnTo>
                        <a:pt x="944784" y="1428942"/>
                      </a:lnTo>
                      <a:lnTo>
                        <a:pt x="950077" y="1431322"/>
                      </a:lnTo>
                      <a:lnTo>
                        <a:pt x="955370" y="1433438"/>
                      </a:lnTo>
                      <a:lnTo>
                        <a:pt x="960398" y="1436348"/>
                      </a:lnTo>
                      <a:lnTo>
                        <a:pt x="965426" y="1438993"/>
                      </a:lnTo>
                      <a:lnTo>
                        <a:pt x="970454" y="1441902"/>
                      </a:lnTo>
                      <a:lnTo>
                        <a:pt x="974953" y="1445076"/>
                      </a:lnTo>
                      <a:lnTo>
                        <a:pt x="979717" y="1448515"/>
                      </a:lnTo>
                      <a:lnTo>
                        <a:pt x="983951" y="1451954"/>
                      </a:lnTo>
                      <a:lnTo>
                        <a:pt x="988186" y="1455921"/>
                      </a:lnTo>
                      <a:lnTo>
                        <a:pt x="992420" y="1459624"/>
                      </a:lnTo>
                      <a:lnTo>
                        <a:pt x="996390" y="1463856"/>
                      </a:lnTo>
                      <a:lnTo>
                        <a:pt x="1000095" y="1468088"/>
                      </a:lnTo>
                      <a:lnTo>
                        <a:pt x="1003535" y="1472585"/>
                      </a:lnTo>
                      <a:lnTo>
                        <a:pt x="1006711" y="1477082"/>
                      </a:lnTo>
                      <a:lnTo>
                        <a:pt x="1009887" y="1481843"/>
                      </a:lnTo>
                      <a:lnTo>
                        <a:pt x="1012798" y="1486604"/>
                      </a:lnTo>
                      <a:lnTo>
                        <a:pt x="1015444" y="1491365"/>
                      </a:lnTo>
                      <a:lnTo>
                        <a:pt x="1018091" y="1496391"/>
                      </a:lnTo>
                      <a:lnTo>
                        <a:pt x="1020208" y="1501681"/>
                      </a:lnTo>
                      <a:lnTo>
                        <a:pt x="1022325" y="1507235"/>
                      </a:lnTo>
                      <a:lnTo>
                        <a:pt x="1023913" y="1512526"/>
                      </a:lnTo>
                      <a:lnTo>
                        <a:pt x="1025236" y="1518080"/>
                      </a:lnTo>
                      <a:lnTo>
                        <a:pt x="1026824" y="1523370"/>
                      </a:lnTo>
                      <a:lnTo>
                        <a:pt x="1027618" y="1529189"/>
                      </a:lnTo>
                      <a:lnTo>
                        <a:pt x="1028412" y="1532363"/>
                      </a:lnTo>
                      <a:lnTo>
                        <a:pt x="1029735" y="1535009"/>
                      </a:lnTo>
                      <a:lnTo>
                        <a:pt x="1031852" y="1537389"/>
                      </a:lnTo>
                      <a:lnTo>
                        <a:pt x="1033969" y="1539505"/>
                      </a:lnTo>
                      <a:lnTo>
                        <a:pt x="1036616" y="1541092"/>
                      </a:lnTo>
                      <a:lnTo>
                        <a:pt x="1039262" y="1541886"/>
                      </a:lnTo>
                      <a:lnTo>
                        <a:pt x="1042438" y="1542415"/>
                      </a:lnTo>
                      <a:lnTo>
                        <a:pt x="1045614" y="1542150"/>
                      </a:lnTo>
                      <a:lnTo>
                        <a:pt x="1048525" y="1541357"/>
                      </a:lnTo>
                      <a:lnTo>
                        <a:pt x="1051171" y="1540299"/>
                      </a:lnTo>
                      <a:lnTo>
                        <a:pt x="1053818" y="1538183"/>
                      </a:lnTo>
                      <a:lnTo>
                        <a:pt x="1055670" y="1536067"/>
                      </a:lnTo>
                      <a:lnTo>
                        <a:pt x="1057258" y="1533422"/>
                      </a:lnTo>
                      <a:lnTo>
                        <a:pt x="1058317" y="1530776"/>
                      </a:lnTo>
                      <a:lnTo>
                        <a:pt x="1058846" y="1527602"/>
                      </a:lnTo>
                      <a:lnTo>
                        <a:pt x="1058581" y="1524428"/>
                      </a:lnTo>
                      <a:lnTo>
                        <a:pt x="1057258" y="1517551"/>
                      </a:lnTo>
                      <a:lnTo>
                        <a:pt x="1055670" y="1510409"/>
                      </a:lnTo>
                      <a:lnTo>
                        <a:pt x="1053818" y="1503532"/>
                      </a:lnTo>
                      <a:lnTo>
                        <a:pt x="1051701" y="1496655"/>
                      </a:lnTo>
                      <a:lnTo>
                        <a:pt x="1049319" y="1490042"/>
                      </a:lnTo>
                      <a:lnTo>
                        <a:pt x="1046408" y="1483430"/>
                      </a:lnTo>
                      <a:lnTo>
                        <a:pt x="1043232" y="1477346"/>
                      </a:lnTo>
                      <a:lnTo>
                        <a:pt x="1040056" y="1471263"/>
                      </a:lnTo>
                      <a:lnTo>
                        <a:pt x="1036351" y="1464914"/>
                      </a:lnTo>
                      <a:lnTo>
                        <a:pt x="1032382" y="1459360"/>
                      </a:lnTo>
                      <a:lnTo>
                        <a:pt x="1028412" y="1453541"/>
                      </a:lnTo>
                      <a:lnTo>
                        <a:pt x="1023913" y="1448251"/>
                      </a:lnTo>
                      <a:lnTo>
                        <a:pt x="1019414" y="1442696"/>
                      </a:lnTo>
                      <a:lnTo>
                        <a:pt x="1014650" y="1437670"/>
                      </a:lnTo>
                      <a:lnTo>
                        <a:pt x="1009622" y="1432909"/>
                      </a:lnTo>
                      <a:lnTo>
                        <a:pt x="1004329" y="1428148"/>
                      </a:lnTo>
                      <a:lnTo>
                        <a:pt x="999036" y="1423916"/>
                      </a:lnTo>
                      <a:lnTo>
                        <a:pt x="993214" y="1419684"/>
                      </a:lnTo>
                      <a:lnTo>
                        <a:pt x="987392" y="1415981"/>
                      </a:lnTo>
                      <a:lnTo>
                        <a:pt x="981305" y="1412278"/>
                      </a:lnTo>
                      <a:lnTo>
                        <a:pt x="974953" y="1408575"/>
                      </a:lnTo>
                      <a:lnTo>
                        <a:pt x="968867" y="1405400"/>
                      </a:lnTo>
                      <a:lnTo>
                        <a:pt x="962250" y="1402755"/>
                      </a:lnTo>
                      <a:lnTo>
                        <a:pt x="955634" y="1399846"/>
                      </a:lnTo>
                      <a:lnTo>
                        <a:pt x="948754" y="1397730"/>
                      </a:lnTo>
                      <a:lnTo>
                        <a:pt x="941873" y="1395349"/>
                      </a:lnTo>
                      <a:lnTo>
                        <a:pt x="934992" y="1393762"/>
                      </a:lnTo>
                      <a:lnTo>
                        <a:pt x="927582" y="1392175"/>
                      </a:lnTo>
                      <a:lnTo>
                        <a:pt x="920172" y="1391117"/>
                      </a:lnTo>
                      <a:lnTo>
                        <a:pt x="913026" y="1390324"/>
                      </a:lnTo>
                      <a:lnTo>
                        <a:pt x="905352" y="1389795"/>
                      </a:lnTo>
                      <a:lnTo>
                        <a:pt x="897677" y="1389795"/>
                      </a:lnTo>
                      <a:lnTo>
                        <a:pt x="237122" y="1389795"/>
                      </a:lnTo>
                      <a:lnTo>
                        <a:pt x="229447" y="1389795"/>
                      </a:lnTo>
                      <a:close/>
                      <a:moveTo>
                        <a:pt x="498856" y="1237704"/>
                      </a:moveTo>
                      <a:lnTo>
                        <a:pt x="494887" y="1237968"/>
                      </a:lnTo>
                      <a:lnTo>
                        <a:pt x="490917" y="1238497"/>
                      </a:lnTo>
                      <a:lnTo>
                        <a:pt x="487212" y="1239026"/>
                      </a:lnTo>
                      <a:lnTo>
                        <a:pt x="483507" y="1239820"/>
                      </a:lnTo>
                      <a:lnTo>
                        <a:pt x="479802" y="1240613"/>
                      </a:lnTo>
                      <a:lnTo>
                        <a:pt x="476097" y="1241671"/>
                      </a:lnTo>
                      <a:lnTo>
                        <a:pt x="472656" y="1243258"/>
                      </a:lnTo>
                      <a:lnTo>
                        <a:pt x="469216" y="1244581"/>
                      </a:lnTo>
                      <a:lnTo>
                        <a:pt x="466040" y="1246168"/>
                      </a:lnTo>
                      <a:lnTo>
                        <a:pt x="462600" y="1248019"/>
                      </a:lnTo>
                      <a:lnTo>
                        <a:pt x="459689" y="1249871"/>
                      </a:lnTo>
                      <a:lnTo>
                        <a:pt x="453337" y="1254103"/>
                      </a:lnTo>
                      <a:lnTo>
                        <a:pt x="447780" y="1258864"/>
                      </a:lnTo>
                      <a:lnTo>
                        <a:pt x="442751" y="1264154"/>
                      </a:lnTo>
                      <a:lnTo>
                        <a:pt x="437988" y="1269973"/>
                      </a:lnTo>
                      <a:lnTo>
                        <a:pt x="433753" y="1276057"/>
                      </a:lnTo>
                      <a:lnTo>
                        <a:pt x="431901" y="1279231"/>
                      </a:lnTo>
                      <a:lnTo>
                        <a:pt x="430048" y="1282405"/>
                      </a:lnTo>
                      <a:lnTo>
                        <a:pt x="428461" y="1285844"/>
                      </a:lnTo>
                      <a:lnTo>
                        <a:pt x="426873" y="1289547"/>
                      </a:lnTo>
                      <a:lnTo>
                        <a:pt x="425814" y="1292985"/>
                      </a:lnTo>
                      <a:lnTo>
                        <a:pt x="424755" y="1296424"/>
                      </a:lnTo>
                      <a:lnTo>
                        <a:pt x="423697" y="1300127"/>
                      </a:lnTo>
                      <a:lnTo>
                        <a:pt x="422903" y="1304095"/>
                      </a:lnTo>
                      <a:lnTo>
                        <a:pt x="422109" y="1307798"/>
                      </a:lnTo>
                      <a:lnTo>
                        <a:pt x="421580" y="1311765"/>
                      </a:lnTo>
                      <a:lnTo>
                        <a:pt x="712954" y="1311765"/>
                      </a:lnTo>
                      <a:lnTo>
                        <a:pt x="712690" y="1307798"/>
                      </a:lnTo>
                      <a:lnTo>
                        <a:pt x="712160" y="1304095"/>
                      </a:lnTo>
                      <a:lnTo>
                        <a:pt x="711367" y="1300127"/>
                      </a:lnTo>
                      <a:lnTo>
                        <a:pt x="710043" y="1296424"/>
                      </a:lnTo>
                      <a:lnTo>
                        <a:pt x="708985" y="1292985"/>
                      </a:lnTo>
                      <a:lnTo>
                        <a:pt x="707926" y="1289547"/>
                      </a:lnTo>
                      <a:lnTo>
                        <a:pt x="706603" y="1285844"/>
                      </a:lnTo>
                      <a:lnTo>
                        <a:pt x="704750" y="1282405"/>
                      </a:lnTo>
                      <a:lnTo>
                        <a:pt x="703163" y="1279231"/>
                      </a:lnTo>
                      <a:lnTo>
                        <a:pt x="701045" y="1276057"/>
                      </a:lnTo>
                      <a:lnTo>
                        <a:pt x="697076" y="1269973"/>
                      </a:lnTo>
                      <a:lnTo>
                        <a:pt x="692047" y="1264154"/>
                      </a:lnTo>
                      <a:lnTo>
                        <a:pt x="687019" y="1258864"/>
                      </a:lnTo>
                      <a:lnTo>
                        <a:pt x="681462" y="1254103"/>
                      </a:lnTo>
                      <a:lnTo>
                        <a:pt x="675375" y="1249871"/>
                      </a:lnTo>
                      <a:lnTo>
                        <a:pt x="672199" y="1248019"/>
                      </a:lnTo>
                      <a:lnTo>
                        <a:pt x="668759" y="1246168"/>
                      </a:lnTo>
                      <a:lnTo>
                        <a:pt x="665583" y="1244581"/>
                      </a:lnTo>
                      <a:lnTo>
                        <a:pt x="662142" y="1243258"/>
                      </a:lnTo>
                      <a:lnTo>
                        <a:pt x="658702" y="1241671"/>
                      </a:lnTo>
                      <a:lnTo>
                        <a:pt x="654997" y="1240613"/>
                      </a:lnTo>
                      <a:lnTo>
                        <a:pt x="651557" y="1239820"/>
                      </a:lnTo>
                      <a:lnTo>
                        <a:pt x="647587" y="1239026"/>
                      </a:lnTo>
                      <a:lnTo>
                        <a:pt x="643882" y="1238497"/>
                      </a:lnTo>
                      <a:lnTo>
                        <a:pt x="639912" y="1237968"/>
                      </a:lnTo>
                      <a:lnTo>
                        <a:pt x="635943" y="1237704"/>
                      </a:lnTo>
                      <a:lnTo>
                        <a:pt x="631973" y="1237704"/>
                      </a:lnTo>
                      <a:lnTo>
                        <a:pt x="502826" y="1237704"/>
                      </a:lnTo>
                      <a:lnTo>
                        <a:pt x="498856" y="1237704"/>
                      </a:lnTo>
                      <a:close/>
                      <a:moveTo>
                        <a:pt x="1309156" y="1236662"/>
                      </a:moveTo>
                      <a:lnTo>
                        <a:pt x="1308892" y="1239042"/>
                      </a:lnTo>
                      <a:lnTo>
                        <a:pt x="1308362" y="1245124"/>
                      </a:lnTo>
                      <a:lnTo>
                        <a:pt x="1308098" y="1249355"/>
                      </a:lnTo>
                      <a:lnTo>
                        <a:pt x="1308362" y="1254380"/>
                      </a:lnTo>
                      <a:lnTo>
                        <a:pt x="1308892" y="1259668"/>
                      </a:lnTo>
                      <a:lnTo>
                        <a:pt x="1309685" y="1266015"/>
                      </a:lnTo>
                      <a:lnTo>
                        <a:pt x="1311273" y="1272361"/>
                      </a:lnTo>
                      <a:lnTo>
                        <a:pt x="1312861" y="1278443"/>
                      </a:lnTo>
                      <a:lnTo>
                        <a:pt x="1314978" y="1283997"/>
                      </a:lnTo>
                      <a:lnTo>
                        <a:pt x="1316566" y="1288492"/>
                      </a:lnTo>
                      <a:lnTo>
                        <a:pt x="1319212" y="1295103"/>
                      </a:lnTo>
                      <a:lnTo>
                        <a:pt x="1320800" y="1297747"/>
                      </a:lnTo>
                      <a:lnTo>
                        <a:pt x="1316831" y="1300392"/>
                      </a:lnTo>
                      <a:lnTo>
                        <a:pt x="1313390" y="1303301"/>
                      </a:lnTo>
                      <a:lnTo>
                        <a:pt x="1309950" y="1306474"/>
                      </a:lnTo>
                      <a:lnTo>
                        <a:pt x="1307039" y="1309647"/>
                      </a:lnTo>
                      <a:lnTo>
                        <a:pt x="1304128" y="1312821"/>
                      </a:lnTo>
                      <a:lnTo>
                        <a:pt x="1301482" y="1316258"/>
                      </a:lnTo>
                      <a:lnTo>
                        <a:pt x="1296189" y="1322869"/>
                      </a:lnTo>
                      <a:lnTo>
                        <a:pt x="1293807" y="1327100"/>
                      </a:lnTo>
                      <a:lnTo>
                        <a:pt x="1291161" y="1331331"/>
                      </a:lnTo>
                      <a:lnTo>
                        <a:pt x="1289044" y="1335298"/>
                      </a:lnTo>
                      <a:lnTo>
                        <a:pt x="1286927" y="1339529"/>
                      </a:lnTo>
                      <a:lnTo>
                        <a:pt x="1283751" y="1347462"/>
                      </a:lnTo>
                      <a:lnTo>
                        <a:pt x="1280840" y="1354602"/>
                      </a:lnTo>
                      <a:lnTo>
                        <a:pt x="1278988" y="1361477"/>
                      </a:lnTo>
                      <a:lnTo>
                        <a:pt x="1277135" y="1367030"/>
                      </a:lnTo>
                      <a:lnTo>
                        <a:pt x="1276341" y="1371526"/>
                      </a:lnTo>
                      <a:lnTo>
                        <a:pt x="1275812" y="1374170"/>
                      </a:lnTo>
                      <a:lnTo>
                        <a:pt x="1275812" y="1938747"/>
                      </a:lnTo>
                      <a:lnTo>
                        <a:pt x="1275547" y="1945887"/>
                      </a:lnTo>
                      <a:lnTo>
                        <a:pt x="1275547" y="1952498"/>
                      </a:lnTo>
                      <a:lnTo>
                        <a:pt x="1275018" y="1959373"/>
                      </a:lnTo>
                      <a:lnTo>
                        <a:pt x="1274489" y="1965984"/>
                      </a:lnTo>
                      <a:lnTo>
                        <a:pt x="1273430" y="1972595"/>
                      </a:lnTo>
                      <a:lnTo>
                        <a:pt x="1272636" y="1979471"/>
                      </a:lnTo>
                      <a:lnTo>
                        <a:pt x="1270255" y="1992428"/>
                      </a:lnTo>
                      <a:lnTo>
                        <a:pt x="1267344" y="2005386"/>
                      </a:lnTo>
                      <a:lnTo>
                        <a:pt x="1263639" y="2017815"/>
                      </a:lnTo>
                      <a:lnTo>
                        <a:pt x="1259405" y="2030243"/>
                      </a:lnTo>
                      <a:lnTo>
                        <a:pt x="1254641" y="2042672"/>
                      </a:lnTo>
                      <a:lnTo>
                        <a:pt x="1249348" y="2054307"/>
                      </a:lnTo>
                      <a:lnTo>
                        <a:pt x="1243526" y="2065678"/>
                      </a:lnTo>
                      <a:lnTo>
                        <a:pt x="1236910" y="2076784"/>
                      </a:lnTo>
                      <a:lnTo>
                        <a:pt x="1230295" y="2087891"/>
                      </a:lnTo>
                      <a:lnTo>
                        <a:pt x="1222620" y="2098204"/>
                      </a:lnTo>
                      <a:lnTo>
                        <a:pt x="1214946" y="2108253"/>
                      </a:lnTo>
                      <a:lnTo>
                        <a:pt x="1206477" y="2117772"/>
                      </a:lnTo>
                      <a:lnTo>
                        <a:pt x="1197744" y="2127028"/>
                      </a:lnTo>
                      <a:lnTo>
                        <a:pt x="1188482" y="2136019"/>
                      </a:lnTo>
                      <a:lnTo>
                        <a:pt x="1178690" y="2144216"/>
                      </a:lnTo>
                      <a:lnTo>
                        <a:pt x="1168899" y="2152414"/>
                      </a:lnTo>
                      <a:lnTo>
                        <a:pt x="1158049" y="2159554"/>
                      </a:lnTo>
                      <a:lnTo>
                        <a:pt x="1147463" y="2166694"/>
                      </a:lnTo>
                      <a:lnTo>
                        <a:pt x="1136084" y="2173040"/>
                      </a:lnTo>
                      <a:lnTo>
                        <a:pt x="1124705" y="2179122"/>
                      </a:lnTo>
                      <a:lnTo>
                        <a:pt x="1112796" y="2184411"/>
                      </a:lnTo>
                      <a:lnTo>
                        <a:pt x="1100887" y="2189171"/>
                      </a:lnTo>
                      <a:lnTo>
                        <a:pt x="1088449" y="2193402"/>
                      </a:lnTo>
                      <a:lnTo>
                        <a:pt x="1075747" y="2196840"/>
                      </a:lnTo>
                      <a:lnTo>
                        <a:pt x="1062780" y="2199748"/>
                      </a:lnTo>
                      <a:lnTo>
                        <a:pt x="1049813" y="2202128"/>
                      </a:lnTo>
                      <a:lnTo>
                        <a:pt x="1042932" y="2203186"/>
                      </a:lnTo>
                      <a:lnTo>
                        <a:pt x="1036581" y="2203715"/>
                      </a:lnTo>
                      <a:lnTo>
                        <a:pt x="1029700" y="2204244"/>
                      </a:lnTo>
                      <a:lnTo>
                        <a:pt x="1022820" y="2204773"/>
                      </a:lnTo>
                      <a:lnTo>
                        <a:pt x="1015939" y="2205037"/>
                      </a:lnTo>
                      <a:lnTo>
                        <a:pt x="1009323" y="2205037"/>
                      </a:lnTo>
                      <a:lnTo>
                        <a:pt x="29110" y="2205037"/>
                      </a:lnTo>
                      <a:lnTo>
                        <a:pt x="26199" y="2205037"/>
                      </a:lnTo>
                      <a:lnTo>
                        <a:pt x="23288" y="2204508"/>
                      </a:lnTo>
                      <a:lnTo>
                        <a:pt x="20377" y="2203979"/>
                      </a:lnTo>
                      <a:lnTo>
                        <a:pt x="17996" y="2202922"/>
                      </a:lnTo>
                      <a:lnTo>
                        <a:pt x="15349" y="2201864"/>
                      </a:lnTo>
                      <a:lnTo>
                        <a:pt x="12967" y="2200277"/>
                      </a:lnTo>
                      <a:lnTo>
                        <a:pt x="10586" y="2198691"/>
                      </a:lnTo>
                      <a:lnTo>
                        <a:pt x="8733" y="2196840"/>
                      </a:lnTo>
                      <a:lnTo>
                        <a:pt x="6616" y="2194460"/>
                      </a:lnTo>
                      <a:lnTo>
                        <a:pt x="5028" y="2192344"/>
                      </a:lnTo>
                      <a:lnTo>
                        <a:pt x="3705" y="2189964"/>
                      </a:lnTo>
                      <a:lnTo>
                        <a:pt x="2117" y="2187584"/>
                      </a:lnTo>
                      <a:lnTo>
                        <a:pt x="1323" y="2184675"/>
                      </a:lnTo>
                      <a:lnTo>
                        <a:pt x="529" y="2181767"/>
                      </a:lnTo>
                      <a:lnTo>
                        <a:pt x="264" y="2179122"/>
                      </a:lnTo>
                      <a:lnTo>
                        <a:pt x="0" y="2175949"/>
                      </a:lnTo>
                      <a:lnTo>
                        <a:pt x="264" y="2173040"/>
                      </a:lnTo>
                      <a:lnTo>
                        <a:pt x="529" y="2170131"/>
                      </a:lnTo>
                      <a:lnTo>
                        <a:pt x="1323" y="2167487"/>
                      </a:lnTo>
                      <a:lnTo>
                        <a:pt x="2117" y="2164843"/>
                      </a:lnTo>
                      <a:lnTo>
                        <a:pt x="3705" y="2162198"/>
                      </a:lnTo>
                      <a:lnTo>
                        <a:pt x="5028" y="2159554"/>
                      </a:lnTo>
                      <a:lnTo>
                        <a:pt x="6616" y="2157438"/>
                      </a:lnTo>
                      <a:lnTo>
                        <a:pt x="8733" y="2155587"/>
                      </a:lnTo>
                      <a:lnTo>
                        <a:pt x="10586" y="2153472"/>
                      </a:lnTo>
                      <a:lnTo>
                        <a:pt x="12967" y="2151885"/>
                      </a:lnTo>
                      <a:lnTo>
                        <a:pt x="15349" y="2150298"/>
                      </a:lnTo>
                      <a:lnTo>
                        <a:pt x="17996" y="2149241"/>
                      </a:lnTo>
                      <a:lnTo>
                        <a:pt x="20377" y="2148183"/>
                      </a:lnTo>
                      <a:lnTo>
                        <a:pt x="23288" y="2147654"/>
                      </a:lnTo>
                      <a:lnTo>
                        <a:pt x="26199" y="2147125"/>
                      </a:lnTo>
                      <a:lnTo>
                        <a:pt x="29110" y="2147125"/>
                      </a:lnTo>
                      <a:lnTo>
                        <a:pt x="1009323" y="2147125"/>
                      </a:lnTo>
                      <a:lnTo>
                        <a:pt x="1019909" y="2146861"/>
                      </a:lnTo>
                      <a:lnTo>
                        <a:pt x="1030230" y="2145803"/>
                      </a:lnTo>
                      <a:lnTo>
                        <a:pt x="1041080" y="2144481"/>
                      </a:lnTo>
                      <a:lnTo>
                        <a:pt x="1051136" y="2142630"/>
                      </a:lnTo>
                      <a:lnTo>
                        <a:pt x="1061192" y="2140250"/>
                      </a:lnTo>
                      <a:lnTo>
                        <a:pt x="1070983" y="2137605"/>
                      </a:lnTo>
                      <a:lnTo>
                        <a:pt x="1080775" y="2134432"/>
                      </a:lnTo>
                      <a:lnTo>
                        <a:pt x="1090037" y="2130465"/>
                      </a:lnTo>
                      <a:lnTo>
                        <a:pt x="1099300" y="2126234"/>
                      </a:lnTo>
                      <a:lnTo>
                        <a:pt x="1108297" y="2121739"/>
                      </a:lnTo>
                      <a:lnTo>
                        <a:pt x="1117030" y="2116715"/>
                      </a:lnTo>
                      <a:lnTo>
                        <a:pt x="1125499" y="2111426"/>
                      </a:lnTo>
                      <a:lnTo>
                        <a:pt x="1133702" y="2105608"/>
                      </a:lnTo>
                      <a:lnTo>
                        <a:pt x="1141641" y="2099262"/>
                      </a:lnTo>
                      <a:lnTo>
                        <a:pt x="1149051" y="2092915"/>
                      </a:lnTo>
                      <a:lnTo>
                        <a:pt x="1156461" y="2085775"/>
                      </a:lnTo>
                      <a:lnTo>
                        <a:pt x="1163342" y="2078900"/>
                      </a:lnTo>
                      <a:lnTo>
                        <a:pt x="1169957" y="2071231"/>
                      </a:lnTo>
                      <a:lnTo>
                        <a:pt x="1176044" y="2063298"/>
                      </a:lnTo>
                      <a:lnTo>
                        <a:pt x="1181866" y="2055365"/>
                      </a:lnTo>
                      <a:lnTo>
                        <a:pt x="1187423" y="2046638"/>
                      </a:lnTo>
                      <a:lnTo>
                        <a:pt x="1192452" y="2037912"/>
                      </a:lnTo>
                      <a:lnTo>
                        <a:pt x="1196950" y="2029185"/>
                      </a:lnTo>
                      <a:lnTo>
                        <a:pt x="1201185" y="2019930"/>
                      </a:lnTo>
                      <a:lnTo>
                        <a:pt x="1204625" y="2010410"/>
                      </a:lnTo>
                      <a:lnTo>
                        <a:pt x="1208065" y="2000890"/>
                      </a:lnTo>
                      <a:lnTo>
                        <a:pt x="1210976" y="1990577"/>
                      </a:lnTo>
                      <a:lnTo>
                        <a:pt x="1213093" y="1980793"/>
                      </a:lnTo>
                      <a:lnTo>
                        <a:pt x="1215210" y="1970480"/>
                      </a:lnTo>
                      <a:lnTo>
                        <a:pt x="1216269" y="1960167"/>
                      </a:lnTo>
                      <a:lnTo>
                        <a:pt x="1217063" y="1949325"/>
                      </a:lnTo>
                      <a:lnTo>
                        <a:pt x="1217327" y="1938747"/>
                      </a:lnTo>
                      <a:lnTo>
                        <a:pt x="1217327" y="1372319"/>
                      </a:lnTo>
                      <a:lnTo>
                        <a:pt x="1217592" y="1369146"/>
                      </a:lnTo>
                      <a:lnTo>
                        <a:pt x="1218121" y="1364386"/>
                      </a:lnTo>
                      <a:lnTo>
                        <a:pt x="1219180" y="1359891"/>
                      </a:lnTo>
                      <a:lnTo>
                        <a:pt x="1220503" y="1354337"/>
                      </a:lnTo>
                      <a:lnTo>
                        <a:pt x="1222091" y="1347462"/>
                      </a:lnTo>
                      <a:lnTo>
                        <a:pt x="1224473" y="1339529"/>
                      </a:lnTo>
                      <a:lnTo>
                        <a:pt x="1227384" y="1330538"/>
                      </a:lnTo>
                      <a:lnTo>
                        <a:pt x="1231088" y="1321283"/>
                      </a:lnTo>
                      <a:lnTo>
                        <a:pt x="1235852" y="1311234"/>
                      </a:lnTo>
                      <a:lnTo>
                        <a:pt x="1238498" y="1306210"/>
                      </a:lnTo>
                      <a:lnTo>
                        <a:pt x="1241409" y="1300921"/>
                      </a:lnTo>
                      <a:lnTo>
                        <a:pt x="1244585" y="1295632"/>
                      </a:lnTo>
                      <a:lnTo>
                        <a:pt x="1248025" y="1290343"/>
                      </a:lnTo>
                      <a:lnTo>
                        <a:pt x="1251995" y="1285054"/>
                      </a:lnTo>
                      <a:lnTo>
                        <a:pt x="1255964" y="1279766"/>
                      </a:lnTo>
                      <a:lnTo>
                        <a:pt x="1260463" y="1274741"/>
                      </a:lnTo>
                      <a:lnTo>
                        <a:pt x="1264962" y="1269188"/>
                      </a:lnTo>
                      <a:lnTo>
                        <a:pt x="1269990" y="1264164"/>
                      </a:lnTo>
                      <a:lnTo>
                        <a:pt x="1275283" y="1259404"/>
                      </a:lnTo>
                      <a:lnTo>
                        <a:pt x="1280840" y="1254644"/>
                      </a:lnTo>
                      <a:lnTo>
                        <a:pt x="1286927" y="1249884"/>
                      </a:lnTo>
                      <a:lnTo>
                        <a:pt x="1293278" y="1245389"/>
                      </a:lnTo>
                      <a:lnTo>
                        <a:pt x="1299894" y="1241158"/>
                      </a:lnTo>
                      <a:lnTo>
                        <a:pt x="1304393" y="1239042"/>
                      </a:lnTo>
                      <a:lnTo>
                        <a:pt x="1309156" y="1236662"/>
                      </a:lnTo>
                      <a:close/>
                      <a:moveTo>
                        <a:pt x="1393825" y="1187450"/>
                      </a:moveTo>
                      <a:lnTo>
                        <a:pt x="1577975" y="1187450"/>
                      </a:lnTo>
                      <a:lnTo>
                        <a:pt x="1584060" y="1187715"/>
                      </a:lnTo>
                      <a:lnTo>
                        <a:pt x="1589881" y="1188511"/>
                      </a:lnTo>
                      <a:lnTo>
                        <a:pt x="1595437" y="1190102"/>
                      </a:lnTo>
                      <a:lnTo>
                        <a:pt x="1600729" y="1192223"/>
                      </a:lnTo>
                      <a:lnTo>
                        <a:pt x="1605756" y="1194345"/>
                      </a:lnTo>
                      <a:lnTo>
                        <a:pt x="1610518" y="1197527"/>
                      </a:lnTo>
                      <a:lnTo>
                        <a:pt x="1615281" y="1200974"/>
                      </a:lnTo>
                      <a:lnTo>
                        <a:pt x="1619250" y="1204422"/>
                      </a:lnTo>
                      <a:lnTo>
                        <a:pt x="1623218" y="1208665"/>
                      </a:lnTo>
                      <a:lnTo>
                        <a:pt x="1626658" y="1213173"/>
                      </a:lnTo>
                      <a:lnTo>
                        <a:pt x="1629568" y="1217946"/>
                      </a:lnTo>
                      <a:lnTo>
                        <a:pt x="1631950" y="1223515"/>
                      </a:lnTo>
                      <a:lnTo>
                        <a:pt x="1633802" y="1228818"/>
                      </a:lnTo>
                      <a:lnTo>
                        <a:pt x="1635389" y="1234387"/>
                      </a:lnTo>
                      <a:lnTo>
                        <a:pt x="1636183" y="1240221"/>
                      </a:lnTo>
                      <a:lnTo>
                        <a:pt x="1636712" y="1246320"/>
                      </a:lnTo>
                      <a:lnTo>
                        <a:pt x="1636183" y="1252154"/>
                      </a:lnTo>
                      <a:lnTo>
                        <a:pt x="1635389" y="1257988"/>
                      </a:lnTo>
                      <a:lnTo>
                        <a:pt x="1633802" y="1263557"/>
                      </a:lnTo>
                      <a:lnTo>
                        <a:pt x="1631950" y="1269126"/>
                      </a:lnTo>
                      <a:lnTo>
                        <a:pt x="1629568" y="1274164"/>
                      </a:lnTo>
                      <a:lnTo>
                        <a:pt x="1626658" y="1279203"/>
                      </a:lnTo>
                      <a:lnTo>
                        <a:pt x="1623218" y="1283711"/>
                      </a:lnTo>
                      <a:lnTo>
                        <a:pt x="1619250" y="1287954"/>
                      </a:lnTo>
                      <a:lnTo>
                        <a:pt x="1615281" y="1291401"/>
                      </a:lnTo>
                      <a:lnTo>
                        <a:pt x="1610518" y="1294848"/>
                      </a:lnTo>
                      <a:lnTo>
                        <a:pt x="1605756" y="1298030"/>
                      </a:lnTo>
                      <a:lnTo>
                        <a:pt x="1600729" y="1300152"/>
                      </a:lnTo>
                      <a:lnTo>
                        <a:pt x="1595437" y="1302273"/>
                      </a:lnTo>
                      <a:lnTo>
                        <a:pt x="1589881" y="1303864"/>
                      </a:lnTo>
                      <a:lnTo>
                        <a:pt x="1584060" y="1304660"/>
                      </a:lnTo>
                      <a:lnTo>
                        <a:pt x="1577975" y="1304925"/>
                      </a:lnTo>
                      <a:lnTo>
                        <a:pt x="1393825" y="1304925"/>
                      </a:lnTo>
                      <a:lnTo>
                        <a:pt x="1387739" y="1304660"/>
                      </a:lnTo>
                      <a:lnTo>
                        <a:pt x="1381654" y="1303864"/>
                      </a:lnTo>
                      <a:lnTo>
                        <a:pt x="1376098" y="1302273"/>
                      </a:lnTo>
                      <a:lnTo>
                        <a:pt x="1370806" y="1300152"/>
                      </a:lnTo>
                      <a:lnTo>
                        <a:pt x="1365779" y="1298030"/>
                      </a:lnTo>
                      <a:lnTo>
                        <a:pt x="1361016" y="1294848"/>
                      </a:lnTo>
                      <a:lnTo>
                        <a:pt x="1356518" y="1291401"/>
                      </a:lnTo>
                      <a:lnTo>
                        <a:pt x="1352285" y="1287954"/>
                      </a:lnTo>
                      <a:lnTo>
                        <a:pt x="1348316" y="1283711"/>
                      </a:lnTo>
                      <a:lnTo>
                        <a:pt x="1344877" y="1279203"/>
                      </a:lnTo>
                      <a:lnTo>
                        <a:pt x="1342231" y="1274164"/>
                      </a:lnTo>
                      <a:lnTo>
                        <a:pt x="1339585" y="1269126"/>
                      </a:lnTo>
                      <a:lnTo>
                        <a:pt x="1337733" y="1263557"/>
                      </a:lnTo>
                      <a:lnTo>
                        <a:pt x="1336146" y="1257988"/>
                      </a:lnTo>
                      <a:lnTo>
                        <a:pt x="1335352" y="1252154"/>
                      </a:lnTo>
                      <a:lnTo>
                        <a:pt x="1335087" y="1246320"/>
                      </a:lnTo>
                      <a:lnTo>
                        <a:pt x="1335352" y="1240221"/>
                      </a:lnTo>
                      <a:lnTo>
                        <a:pt x="1336146" y="1234387"/>
                      </a:lnTo>
                      <a:lnTo>
                        <a:pt x="1337733" y="1228818"/>
                      </a:lnTo>
                      <a:lnTo>
                        <a:pt x="1339585" y="1223515"/>
                      </a:lnTo>
                      <a:lnTo>
                        <a:pt x="1342231" y="1217946"/>
                      </a:lnTo>
                      <a:lnTo>
                        <a:pt x="1344877" y="1213173"/>
                      </a:lnTo>
                      <a:lnTo>
                        <a:pt x="1348316" y="1208665"/>
                      </a:lnTo>
                      <a:lnTo>
                        <a:pt x="1352285" y="1204422"/>
                      </a:lnTo>
                      <a:lnTo>
                        <a:pt x="1356518" y="1200974"/>
                      </a:lnTo>
                      <a:lnTo>
                        <a:pt x="1361016" y="1197527"/>
                      </a:lnTo>
                      <a:lnTo>
                        <a:pt x="1365779" y="1194345"/>
                      </a:lnTo>
                      <a:lnTo>
                        <a:pt x="1370806" y="1192223"/>
                      </a:lnTo>
                      <a:lnTo>
                        <a:pt x="1376098" y="1190102"/>
                      </a:lnTo>
                      <a:lnTo>
                        <a:pt x="1381654" y="1188511"/>
                      </a:lnTo>
                      <a:lnTo>
                        <a:pt x="1387739" y="1187715"/>
                      </a:lnTo>
                      <a:lnTo>
                        <a:pt x="1393825" y="1187450"/>
                      </a:lnTo>
                      <a:close/>
                      <a:moveTo>
                        <a:pt x="495945" y="1179512"/>
                      </a:moveTo>
                      <a:lnTo>
                        <a:pt x="502826" y="1179512"/>
                      </a:lnTo>
                      <a:lnTo>
                        <a:pt x="631973" y="1179512"/>
                      </a:lnTo>
                      <a:lnTo>
                        <a:pt x="639118" y="1179512"/>
                      </a:lnTo>
                      <a:lnTo>
                        <a:pt x="645734" y="1180041"/>
                      </a:lnTo>
                      <a:lnTo>
                        <a:pt x="652615" y="1180835"/>
                      </a:lnTo>
                      <a:lnTo>
                        <a:pt x="659231" y="1181893"/>
                      </a:lnTo>
                      <a:lnTo>
                        <a:pt x="666112" y="1183744"/>
                      </a:lnTo>
                      <a:lnTo>
                        <a:pt x="672199" y="1185331"/>
                      </a:lnTo>
                      <a:lnTo>
                        <a:pt x="678815" y="1187183"/>
                      </a:lnTo>
                      <a:lnTo>
                        <a:pt x="684902" y="1189828"/>
                      </a:lnTo>
                      <a:lnTo>
                        <a:pt x="690724" y="1192473"/>
                      </a:lnTo>
                      <a:lnTo>
                        <a:pt x="696546" y="1195118"/>
                      </a:lnTo>
                      <a:lnTo>
                        <a:pt x="702633" y="1198557"/>
                      </a:lnTo>
                      <a:lnTo>
                        <a:pt x="707926" y="1201995"/>
                      </a:lnTo>
                      <a:lnTo>
                        <a:pt x="713219" y="1205434"/>
                      </a:lnTo>
                      <a:lnTo>
                        <a:pt x="718512" y="1209401"/>
                      </a:lnTo>
                      <a:lnTo>
                        <a:pt x="723540" y="1213369"/>
                      </a:lnTo>
                      <a:lnTo>
                        <a:pt x="728304" y="1217866"/>
                      </a:lnTo>
                      <a:lnTo>
                        <a:pt x="732803" y="1222362"/>
                      </a:lnTo>
                      <a:lnTo>
                        <a:pt x="737302" y="1227123"/>
                      </a:lnTo>
                      <a:lnTo>
                        <a:pt x="741271" y="1232149"/>
                      </a:lnTo>
                      <a:lnTo>
                        <a:pt x="745241" y="1237704"/>
                      </a:lnTo>
                      <a:lnTo>
                        <a:pt x="749211" y="1242994"/>
                      </a:lnTo>
                      <a:lnTo>
                        <a:pt x="752651" y="1248284"/>
                      </a:lnTo>
                      <a:lnTo>
                        <a:pt x="755562" y="1254103"/>
                      </a:lnTo>
                      <a:lnTo>
                        <a:pt x="758473" y="1259922"/>
                      </a:lnTo>
                      <a:lnTo>
                        <a:pt x="761385" y="1266006"/>
                      </a:lnTo>
                      <a:lnTo>
                        <a:pt x="763502" y="1272089"/>
                      </a:lnTo>
                      <a:lnTo>
                        <a:pt x="765884" y="1278173"/>
                      </a:lnTo>
                      <a:lnTo>
                        <a:pt x="767471" y="1284786"/>
                      </a:lnTo>
                      <a:lnTo>
                        <a:pt x="768795" y="1291398"/>
                      </a:lnTo>
                      <a:lnTo>
                        <a:pt x="770382" y="1298011"/>
                      </a:lnTo>
                      <a:lnTo>
                        <a:pt x="771176" y="1304624"/>
                      </a:lnTo>
                      <a:lnTo>
                        <a:pt x="771706" y="1311765"/>
                      </a:lnTo>
                      <a:lnTo>
                        <a:pt x="942137" y="1311765"/>
                      </a:lnTo>
                      <a:lnTo>
                        <a:pt x="951135" y="1312030"/>
                      </a:lnTo>
                      <a:lnTo>
                        <a:pt x="960133" y="1312823"/>
                      </a:lnTo>
                      <a:lnTo>
                        <a:pt x="969131" y="1313881"/>
                      </a:lnTo>
                      <a:lnTo>
                        <a:pt x="977865" y="1315997"/>
                      </a:lnTo>
                      <a:lnTo>
                        <a:pt x="986862" y="1318113"/>
                      </a:lnTo>
                      <a:lnTo>
                        <a:pt x="995331" y="1321023"/>
                      </a:lnTo>
                      <a:lnTo>
                        <a:pt x="1004064" y="1323933"/>
                      </a:lnTo>
                      <a:lnTo>
                        <a:pt x="1012533" y="1327636"/>
                      </a:lnTo>
                      <a:lnTo>
                        <a:pt x="1020472" y="1331868"/>
                      </a:lnTo>
                      <a:lnTo>
                        <a:pt x="1028676" y="1336100"/>
                      </a:lnTo>
                      <a:lnTo>
                        <a:pt x="1036616" y="1341125"/>
                      </a:lnTo>
                      <a:lnTo>
                        <a:pt x="1044555" y="1346151"/>
                      </a:lnTo>
                      <a:lnTo>
                        <a:pt x="1051965" y="1351970"/>
                      </a:lnTo>
                      <a:lnTo>
                        <a:pt x="1059375" y="1357789"/>
                      </a:lnTo>
                      <a:lnTo>
                        <a:pt x="1066256" y="1363873"/>
                      </a:lnTo>
                      <a:lnTo>
                        <a:pt x="1073137" y="1370486"/>
                      </a:lnTo>
                      <a:lnTo>
                        <a:pt x="1079488" y="1377098"/>
                      </a:lnTo>
                      <a:lnTo>
                        <a:pt x="1085840" y="1384240"/>
                      </a:lnTo>
                      <a:lnTo>
                        <a:pt x="1091662" y="1391382"/>
                      </a:lnTo>
                      <a:lnTo>
                        <a:pt x="1097220" y="1399052"/>
                      </a:lnTo>
                      <a:lnTo>
                        <a:pt x="1102248" y="1406723"/>
                      </a:lnTo>
                      <a:lnTo>
                        <a:pt x="1107012" y="1414394"/>
                      </a:lnTo>
                      <a:lnTo>
                        <a:pt x="1111510" y="1422593"/>
                      </a:lnTo>
                      <a:lnTo>
                        <a:pt x="1115745" y="1431058"/>
                      </a:lnTo>
                      <a:lnTo>
                        <a:pt x="1119450" y="1439522"/>
                      </a:lnTo>
                      <a:lnTo>
                        <a:pt x="1122626" y="1447986"/>
                      </a:lnTo>
                      <a:lnTo>
                        <a:pt x="1125272" y="1456450"/>
                      </a:lnTo>
                      <a:lnTo>
                        <a:pt x="1127654" y="1465179"/>
                      </a:lnTo>
                      <a:lnTo>
                        <a:pt x="1129242" y="1474172"/>
                      </a:lnTo>
                      <a:lnTo>
                        <a:pt x="1130565" y="1482901"/>
                      </a:lnTo>
                      <a:lnTo>
                        <a:pt x="1131624" y="1491894"/>
                      </a:lnTo>
                      <a:lnTo>
                        <a:pt x="1131888" y="1500887"/>
                      </a:lnTo>
                      <a:lnTo>
                        <a:pt x="1131888" y="1913782"/>
                      </a:lnTo>
                      <a:lnTo>
                        <a:pt x="1131624" y="1922510"/>
                      </a:lnTo>
                      <a:lnTo>
                        <a:pt x="1130830" y="1931239"/>
                      </a:lnTo>
                      <a:lnTo>
                        <a:pt x="1129771" y="1939968"/>
                      </a:lnTo>
                      <a:lnTo>
                        <a:pt x="1128183" y="1948696"/>
                      </a:lnTo>
                      <a:lnTo>
                        <a:pt x="1126066" y="1957161"/>
                      </a:lnTo>
                      <a:lnTo>
                        <a:pt x="1123949" y="1965360"/>
                      </a:lnTo>
                      <a:lnTo>
                        <a:pt x="1121038" y="1973560"/>
                      </a:lnTo>
                      <a:lnTo>
                        <a:pt x="1118127" y="1981231"/>
                      </a:lnTo>
                      <a:lnTo>
                        <a:pt x="1114686" y="1988901"/>
                      </a:lnTo>
                      <a:lnTo>
                        <a:pt x="1110717" y="1996572"/>
                      </a:lnTo>
                      <a:lnTo>
                        <a:pt x="1106482" y="2003714"/>
                      </a:lnTo>
                      <a:lnTo>
                        <a:pt x="1101983" y="2010855"/>
                      </a:lnTo>
                      <a:lnTo>
                        <a:pt x="1097220" y="2017468"/>
                      </a:lnTo>
                      <a:lnTo>
                        <a:pt x="1092191" y="2024345"/>
                      </a:lnTo>
                      <a:lnTo>
                        <a:pt x="1086634" y="2030429"/>
                      </a:lnTo>
                      <a:lnTo>
                        <a:pt x="1081076" y="2036513"/>
                      </a:lnTo>
                      <a:lnTo>
                        <a:pt x="1074725" y="2042332"/>
                      </a:lnTo>
                      <a:lnTo>
                        <a:pt x="1068638" y="2047886"/>
                      </a:lnTo>
                      <a:lnTo>
                        <a:pt x="1061757" y="2052912"/>
                      </a:lnTo>
                      <a:lnTo>
                        <a:pt x="1055141" y="2057673"/>
                      </a:lnTo>
                      <a:lnTo>
                        <a:pt x="1047996" y="2062170"/>
                      </a:lnTo>
                      <a:lnTo>
                        <a:pt x="1040850" y="2066402"/>
                      </a:lnTo>
                      <a:lnTo>
                        <a:pt x="1033175" y="2070369"/>
                      </a:lnTo>
                      <a:lnTo>
                        <a:pt x="1025501" y="2073808"/>
                      </a:lnTo>
                      <a:lnTo>
                        <a:pt x="1017826" y="2076717"/>
                      </a:lnTo>
                      <a:lnTo>
                        <a:pt x="1009622" y="2079627"/>
                      </a:lnTo>
                      <a:lnTo>
                        <a:pt x="1001418" y="2081743"/>
                      </a:lnTo>
                      <a:lnTo>
                        <a:pt x="992949" y="2083859"/>
                      </a:lnTo>
                      <a:lnTo>
                        <a:pt x="984216" y="2085446"/>
                      </a:lnTo>
                      <a:lnTo>
                        <a:pt x="975483" y="2086504"/>
                      </a:lnTo>
                      <a:lnTo>
                        <a:pt x="967014" y="2087298"/>
                      </a:lnTo>
                      <a:lnTo>
                        <a:pt x="958016" y="2087562"/>
                      </a:lnTo>
                      <a:lnTo>
                        <a:pt x="177047" y="2087562"/>
                      </a:lnTo>
                      <a:lnTo>
                        <a:pt x="168049" y="2087298"/>
                      </a:lnTo>
                      <a:lnTo>
                        <a:pt x="159316" y="2086504"/>
                      </a:lnTo>
                      <a:lnTo>
                        <a:pt x="150583" y="2085446"/>
                      </a:lnTo>
                      <a:lnTo>
                        <a:pt x="141849" y="2083859"/>
                      </a:lnTo>
                      <a:lnTo>
                        <a:pt x="133381" y="2081743"/>
                      </a:lnTo>
                      <a:lnTo>
                        <a:pt x="125177" y="2079627"/>
                      </a:lnTo>
                      <a:lnTo>
                        <a:pt x="117237" y="2076717"/>
                      </a:lnTo>
                      <a:lnTo>
                        <a:pt x="109298" y="2073808"/>
                      </a:lnTo>
                      <a:lnTo>
                        <a:pt x="101623" y="2070369"/>
                      </a:lnTo>
                      <a:lnTo>
                        <a:pt x="94213" y="2066402"/>
                      </a:lnTo>
                      <a:lnTo>
                        <a:pt x="86803" y="2062170"/>
                      </a:lnTo>
                      <a:lnTo>
                        <a:pt x="79922" y="2057673"/>
                      </a:lnTo>
                      <a:lnTo>
                        <a:pt x="73042" y="2052912"/>
                      </a:lnTo>
                      <a:lnTo>
                        <a:pt x="66426" y="2047886"/>
                      </a:lnTo>
                      <a:lnTo>
                        <a:pt x="60074" y="2042332"/>
                      </a:lnTo>
                      <a:lnTo>
                        <a:pt x="53987" y="2036513"/>
                      </a:lnTo>
                      <a:lnTo>
                        <a:pt x="48430" y="2030429"/>
                      </a:lnTo>
                      <a:lnTo>
                        <a:pt x="42607" y="2024345"/>
                      </a:lnTo>
                      <a:lnTo>
                        <a:pt x="37579" y="2017468"/>
                      </a:lnTo>
                      <a:lnTo>
                        <a:pt x="32816" y="2010855"/>
                      </a:lnTo>
                      <a:lnTo>
                        <a:pt x="28317" y="2003714"/>
                      </a:lnTo>
                      <a:lnTo>
                        <a:pt x="24082" y="1996572"/>
                      </a:lnTo>
                      <a:lnTo>
                        <a:pt x="20113" y="1988901"/>
                      </a:lnTo>
                      <a:lnTo>
                        <a:pt x="16937" y="1981231"/>
                      </a:lnTo>
                      <a:lnTo>
                        <a:pt x="13761" y="1973560"/>
                      </a:lnTo>
                      <a:lnTo>
                        <a:pt x="10850" y="1965360"/>
                      </a:lnTo>
                      <a:lnTo>
                        <a:pt x="8733" y="1957161"/>
                      </a:lnTo>
                      <a:lnTo>
                        <a:pt x="6880" y="1948696"/>
                      </a:lnTo>
                      <a:lnTo>
                        <a:pt x="5028" y="1939968"/>
                      </a:lnTo>
                      <a:lnTo>
                        <a:pt x="3969" y="1931239"/>
                      </a:lnTo>
                      <a:lnTo>
                        <a:pt x="3440" y="1922510"/>
                      </a:lnTo>
                      <a:lnTo>
                        <a:pt x="3175" y="1913782"/>
                      </a:lnTo>
                      <a:lnTo>
                        <a:pt x="3175" y="1500887"/>
                      </a:lnTo>
                      <a:lnTo>
                        <a:pt x="3440" y="1491894"/>
                      </a:lnTo>
                      <a:lnTo>
                        <a:pt x="4234" y="1482901"/>
                      </a:lnTo>
                      <a:lnTo>
                        <a:pt x="5557" y="1474172"/>
                      </a:lnTo>
                      <a:lnTo>
                        <a:pt x="7410" y="1465179"/>
                      </a:lnTo>
                      <a:lnTo>
                        <a:pt x="9527" y="1456450"/>
                      </a:lnTo>
                      <a:lnTo>
                        <a:pt x="12438" y="1447986"/>
                      </a:lnTo>
                      <a:lnTo>
                        <a:pt x="15349" y="1439522"/>
                      </a:lnTo>
                      <a:lnTo>
                        <a:pt x="19054" y="1431058"/>
                      </a:lnTo>
                      <a:lnTo>
                        <a:pt x="23288" y="1422593"/>
                      </a:lnTo>
                      <a:lnTo>
                        <a:pt x="27787" y="1414394"/>
                      </a:lnTo>
                      <a:lnTo>
                        <a:pt x="32551" y="1406723"/>
                      </a:lnTo>
                      <a:lnTo>
                        <a:pt x="37579" y="1399052"/>
                      </a:lnTo>
                      <a:lnTo>
                        <a:pt x="43401" y="1391382"/>
                      </a:lnTo>
                      <a:lnTo>
                        <a:pt x="49224" y="1384240"/>
                      </a:lnTo>
                      <a:lnTo>
                        <a:pt x="55310" y="1377098"/>
                      </a:lnTo>
                      <a:lnTo>
                        <a:pt x="61927" y="1370486"/>
                      </a:lnTo>
                      <a:lnTo>
                        <a:pt x="68543" y="1363873"/>
                      </a:lnTo>
                      <a:lnTo>
                        <a:pt x="75688" y="1357789"/>
                      </a:lnTo>
                      <a:lnTo>
                        <a:pt x="82834" y="1351970"/>
                      </a:lnTo>
                      <a:lnTo>
                        <a:pt x="90508" y="1346151"/>
                      </a:lnTo>
                      <a:lnTo>
                        <a:pt x="98183" y="1341125"/>
                      </a:lnTo>
                      <a:lnTo>
                        <a:pt x="106122" y="1336100"/>
                      </a:lnTo>
                      <a:lnTo>
                        <a:pt x="114062" y="1331868"/>
                      </a:lnTo>
                      <a:lnTo>
                        <a:pt x="122530" y="1327636"/>
                      </a:lnTo>
                      <a:lnTo>
                        <a:pt x="130999" y="1323933"/>
                      </a:lnTo>
                      <a:lnTo>
                        <a:pt x="139468" y="1321023"/>
                      </a:lnTo>
                      <a:lnTo>
                        <a:pt x="147936" y="1318113"/>
                      </a:lnTo>
                      <a:lnTo>
                        <a:pt x="156670" y="1315997"/>
                      </a:lnTo>
                      <a:lnTo>
                        <a:pt x="165668" y="1313881"/>
                      </a:lnTo>
                      <a:lnTo>
                        <a:pt x="174666" y="1312823"/>
                      </a:lnTo>
                      <a:lnTo>
                        <a:pt x="183399" y="1312030"/>
                      </a:lnTo>
                      <a:lnTo>
                        <a:pt x="192397" y="1311765"/>
                      </a:lnTo>
                      <a:lnTo>
                        <a:pt x="363358" y="1311765"/>
                      </a:lnTo>
                      <a:lnTo>
                        <a:pt x="363887" y="1304624"/>
                      </a:lnTo>
                      <a:lnTo>
                        <a:pt x="364681" y="1298011"/>
                      </a:lnTo>
                      <a:lnTo>
                        <a:pt x="366004" y="1291398"/>
                      </a:lnTo>
                      <a:lnTo>
                        <a:pt x="367327" y="1284786"/>
                      </a:lnTo>
                      <a:lnTo>
                        <a:pt x="369180" y="1278173"/>
                      </a:lnTo>
                      <a:lnTo>
                        <a:pt x="371297" y="1272089"/>
                      </a:lnTo>
                      <a:lnTo>
                        <a:pt x="373679" y="1266006"/>
                      </a:lnTo>
                      <a:lnTo>
                        <a:pt x="376061" y="1259922"/>
                      </a:lnTo>
                      <a:lnTo>
                        <a:pt x="379236" y="1254103"/>
                      </a:lnTo>
                      <a:lnTo>
                        <a:pt x="382412" y="1248284"/>
                      </a:lnTo>
                      <a:lnTo>
                        <a:pt x="385588" y="1242994"/>
                      </a:lnTo>
                      <a:lnTo>
                        <a:pt x="389293" y="1237704"/>
                      </a:lnTo>
                      <a:lnTo>
                        <a:pt x="393263" y="1232149"/>
                      </a:lnTo>
                      <a:lnTo>
                        <a:pt x="397497" y="1227123"/>
                      </a:lnTo>
                      <a:lnTo>
                        <a:pt x="401996" y="1222362"/>
                      </a:lnTo>
                      <a:lnTo>
                        <a:pt x="406495" y="1217866"/>
                      </a:lnTo>
                      <a:lnTo>
                        <a:pt x="411259" y="1213369"/>
                      </a:lnTo>
                      <a:lnTo>
                        <a:pt x="416287" y="1209401"/>
                      </a:lnTo>
                      <a:lnTo>
                        <a:pt x="421315" y="1205434"/>
                      </a:lnTo>
                      <a:lnTo>
                        <a:pt x="426873" y="1201995"/>
                      </a:lnTo>
                      <a:lnTo>
                        <a:pt x="432430" y="1198557"/>
                      </a:lnTo>
                      <a:lnTo>
                        <a:pt x="438252" y="1195118"/>
                      </a:lnTo>
                      <a:lnTo>
                        <a:pt x="443810" y="1192473"/>
                      </a:lnTo>
                      <a:lnTo>
                        <a:pt x="450161" y="1189828"/>
                      </a:lnTo>
                      <a:lnTo>
                        <a:pt x="456248" y="1187183"/>
                      </a:lnTo>
                      <a:lnTo>
                        <a:pt x="462335" y="1185331"/>
                      </a:lnTo>
                      <a:lnTo>
                        <a:pt x="468951" y="1183744"/>
                      </a:lnTo>
                      <a:lnTo>
                        <a:pt x="475567" y="1181893"/>
                      </a:lnTo>
                      <a:lnTo>
                        <a:pt x="482184" y="1180835"/>
                      </a:lnTo>
                      <a:lnTo>
                        <a:pt x="488800" y="1180041"/>
                      </a:lnTo>
                      <a:lnTo>
                        <a:pt x="495945" y="1179512"/>
                      </a:lnTo>
                      <a:close/>
                      <a:moveTo>
                        <a:pt x="2087689" y="528637"/>
                      </a:moveTo>
                      <a:lnTo>
                        <a:pt x="2098277" y="528902"/>
                      </a:lnTo>
                      <a:lnTo>
                        <a:pt x="2104631" y="529166"/>
                      </a:lnTo>
                      <a:lnTo>
                        <a:pt x="2112043" y="529696"/>
                      </a:lnTo>
                      <a:lnTo>
                        <a:pt x="2119985" y="530754"/>
                      </a:lnTo>
                      <a:lnTo>
                        <a:pt x="2128456" y="532342"/>
                      </a:lnTo>
                      <a:lnTo>
                        <a:pt x="2137456" y="534724"/>
                      </a:lnTo>
                      <a:lnTo>
                        <a:pt x="2141956" y="536047"/>
                      </a:lnTo>
                      <a:lnTo>
                        <a:pt x="2146457" y="537900"/>
                      </a:lnTo>
                      <a:lnTo>
                        <a:pt x="2151221" y="539753"/>
                      </a:lnTo>
                      <a:lnTo>
                        <a:pt x="2155986" y="541605"/>
                      </a:lnTo>
                      <a:lnTo>
                        <a:pt x="2160751" y="544252"/>
                      </a:lnTo>
                      <a:lnTo>
                        <a:pt x="2165516" y="546898"/>
                      </a:lnTo>
                      <a:lnTo>
                        <a:pt x="2170281" y="549545"/>
                      </a:lnTo>
                      <a:lnTo>
                        <a:pt x="2175046" y="552721"/>
                      </a:lnTo>
                      <a:lnTo>
                        <a:pt x="2180076" y="556426"/>
                      </a:lnTo>
                      <a:lnTo>
                        <a:pt x="2184841" y="559867"/>
                      </a:lnTo>
                      <a:lnTo>
                        <a:pt x="2189606" y="564101"/>
                      </a:lnTo>
                      <a:lnTo>
                        <a:pt x="2194106" y="568600"/>
                      </a:lnTo>
                      <a:lnTo>
                        <a:pt x="2198871" y="573364"/>
                      </a:lnTo>
                      <a:lnTo>
                        <a:pt x="2203636" y="578657"/>
                      </a:lnTo>
                      <a:lnTo>
                        <a:pt x="2208136" y="584215"/>
                      </a:lnTo>
                      <a:lnTo>
                        <a:pt x="2212636" y="590038"/>
                      </a:lnTo>
                      <a:lnTo>
                        <a:pt x="2216872" y="596389"/>
                      </a:lnTo>
                      <a:lnTo>
                        <a:pt x="2221107" y="603271"/>
                      </a:lnTo>
                      <a:lnTo>
                        <a:pt x="2223225" y="606976"/>
                      </a:lnTo>
                      <a:lnTo>
                        <a:pt x="2225343" y="611210"/>
                      </a:lnTo>
                      <a:lnTo>
                        <a:pt x="2227461" y="616239"/>
                      </a:lnTo>
                      <a:lnTo>
                        <a:pt x="2229843" y="621532"/>
                      </a:lnTo>
                      <a:lnTo>
                        <a:pt x="2234343" y="634500"/>
                      </a:lnTo>
                      <a:lnTo>
                        <a:pt x="2239373" y="649056"/>
                      </a:lnTo>
                      <a:lnTo>
                        <a:pt x="2244403" y="665995"/>
                      </a:lnTo>
                      <a:lnTo>
                        <a:pt x="2249433" y="684785"/>
                      </a:lnTo>
                      <a:lnTo>
                        <a:pt x="2254727" y="704899"/>
                      </a:lnTo>
                      <a:lnTo>
                        <a:pt x="2260286" y="726866"/>
                      </a:lnTo>
                      <a:lnTo>
                        <a:pt x="2265845" y="750156"/>
                      </a:lnTo>
                      <a:lnTo>
                        <a:pt x="2271404" y="774504"/>
                      </a:lnTo>
                      <a:lnTo>
                        <a:pt x="2276963" y="800176"/>
                      </a:lnTo>
                      <a:lnTo>
                        <a:pt x="2282523" y="826642"/>
                      </a:lnTo>
                      <a:lnTo>
                        <a:pt x="2293905" y="881691"/>
                      </a:lnTo>
                      <a:lnTo>
                        <a:pt x="2304759" y="938328"/>
                      </a:lnTo>
                      <a:lnTo>
                        <a:pt x="2315083" y="996024"/>
                      </a:lnTo>
                      <a:lnTo>
                        <a:pt x="2324878" y="1052660"/>
                      </a:lnTo>
                      <a:lnTo>
                        <a:pt x="2333878" y="1107974"/>
                      </a:lnTo>
                      <a:lnTo>
                        <a:pt x="2341290" y="1160112"/>
                      </a:lnTo>
                      <a:lnTo>
                        <a:pt x="2344732" y="1184461"/>
                      </a:lnTo>
                      <a:lnTo>
                        <a:pt x="2347908" y="1207751"/>
                      </a:lnTo>
                      <a:lnTo>
                        <a:pt x="2350556" y="1229717"/>
                      </a:lnTo>
                      <a:lnTo>
                        <a:pt x="2352938" y="1250360"/>
                      </a:lnTo>
                      <a:lnTo>
                        <a:pt x="2354526" y="1269151"/>
                      </a:lnTo>
                      <a:lnTo>
                        <a:pt x="2355850" y="1285825"/>
                      </a:lnTo>
                      <a:lnTo>
                        <a:pt x="2356909" y="1300910"/>
                      </a:lnTo>
                      <a:lnTo>
                        <a:pt x="2357438" y="1313614"/>
                      </a:lnTo>
                      <a:lnTo>
                        <a:pt x="2357173" y="1316525"/>
                      </a:lnTo>
                      <a:lnTo>
                        <a:pt x="2355850" y="1319436"/>
                      </a:lnTo>
                      <a:lnTo>
                        <a:pt x="2354526" y="1322348"/>
                      </a:lnTo>
                      <a:lnTo>
                        <a:pt x="2352673" y="1325788"/>
                      </a:lnTo>
                      <a:lnTo>
                        <a:pt x="2350026" y="1329229"/>
                      </a:lnTo>
                      <a:lnTo>
                        <a:pt x="2347644" y="1332669"/>
                      </a:lnTo>
                      <a:lnTo>
                        <a:pt x="2341555" y="1339550"/>
                      </a:lnTo>
                      <a:lnTo>
                        <a:pt x="2335466" y="1346696"/>
                      </a:lnTo>
                      <a:lnTo>
                        <a:pt x="2329643" y="1353313"/>
                      </a:lnTo>
                      <a:lnTo>
                        <a:pt x="2326995" y="1356488"/>
                      </a:lnTo>
                      <a:lnTo>
                        <a:pt x="2324878" y="1359135"/>
                      </a:lnTo>
                      <a:lnTo>
                        <a:pt x="2323025" y="1361782"/>
                      </a:lnTo>
                      <a:lnTo>
                        <a:pt x="2321966" y="1364164"/>
                      </a:lnTo>
                      <a:lnTo>
                        <a:pt x="2317730" y="1373956"/>
                      </a:lnTo>
                      <a:lnTo>
                        <a:pt x="2313495" y="1382954"/>
                      </a:lnTo>
                      <a:lnTo>
                        <a:pt x="2308994" y="1391688"/>
                      </a:lnTo>
                      <a:lnTo>
                        <a:pt x="2304230" y="1400422"/>
                      </a:lnTo>
                      <a:lnTo>
                        <a:pt x="2299200" y="1408626"/>
                      </a:lnTo>
                      <a:lnTo>
                        <a:pt x="2293905" y="1416831"/>
                      </a:lnTo>
                      <a:lnTo>
                        <a:pt x="2288611" y="1424770"/>
                      </a:lnTo>
                      <a:lnTo>
                        <a:pt x="2282787" y="1432181"/>
                      </a:lnTo>
                      <a:lnTo>
                        <a:pt x="2277228" y="1439591"/>
                      </a:lnTo>
                      <a:lnTo>
                        <a:pt x="2271140" y="1446472"/>
                      </a:lnTo>
                      <a:lnTo>
                        <a:pt x="2265316" y="1453353"/>
                      </a:lnTo>
                      <a:lnTo>
                        <a:pt x="2258698" y="1459970"/>
                      </a:lnTo>
                      <a:lnTo>
                        <a:pt x="2252344" y="1466322"/>
                      </a:lnTo>
                      <a:lnTo>
                        <a:pt x="2245726" y="1472409"/>
                      </a:lnTo>
                      <a:lnTo>
                        <a:pt x="2239108" y="1478496"/>
                      </a:lnTo>
                      <a:lnTo>
                        <a:pt x="2231961" y="1484318"/>
                      </a:lnTo>
                      <a:lnTo>
                        <a:pt x="2225343" y="1489876"/>
                      </a:lnTo>
                      <a:lnTo>
                        <a:pt x="2217931" y="1495169"/>
                      </a:lnTo>
                      <a:lnTo>
                        <a:pt x="2211048" y="1500198"/>
                      </a:lnTo>
                      <a:lnTo>
                        <a:pt x="2203636" y="1505226"/>
                      </a:lnTo>
                      <a:lnTo>
                        <a:pt x="2196224" y="1509990"/>
                      </a:lnTo>
                      <a:lnTo>
                        <a:pt x="2189076" y="1514490"/>
                      </a:lnTo>
                      <a:lnTo>
                        <a:pt x="2174252" y="1523488"/>
                      </a:lnTo>
                      <a:lnTo>
                        <a:pt x="2158898" y="1531428"/>
                      </a:lnTo>
                      <a:lnTo>
                        <a:pt x="2143545" y="1539103"/>
                      </a:lnTo>
                      <a:lnTo>
                        <a:pt x="2128456" y="1545984"/>
                      </a:lnTo>
                      <a:lnTo>
                        <a:pt x="2113102" y="1552865"/>
                      </a:lnTo>
                      <a:lnTo>
                        <a:pt x="2098277" y="1566363"/>
                      </a:lnTo>
                      <a:lnTo>
                        <a:pt x="2082394" y="1581713"/>
                      </a:lnTo>
                      <a:lnTo>
                        <a:pt x="2065188" y="1598122"/>
                      </a:lnTo>
                      <a:lnTo>
                        <a:pt x="2047716" y="1614795"/>
                      </a:lnTo>
                      <a:lnTo>
                        <a:pt x="2013832" y="1648936"/>
                      </a:lnTo>
                      <a:lnTo>
                        <a:pt x="1983124" y="1679636"/>
                      </a:lnTo>
                      <a:lnTo>
                        <a:pt x="1972006" y="1691017"/>
                      </a:lnTo>
                      <a:lnTo>
                        <a:pt x="1961682" y="1701868"/>
                      </a:lnTo>
                      <a:lnTo>
                        <a:pt x="1951623" y="1712983"/>
                      </a:lnTo>
                      <a:lnTo>
                        <a:pt x="1942358" y="1723570"/>
                      </a:lnTo>
                      <a:lnTo>
                        <a:pt x="1933357" y="1733627"/>
                      </a:lnTo>
                      <a:lnTo>
                        <a:pt x="1925151" y="1743419"/>
                      </a:lnTo>
                      <a:lnTo>
                        <a:pt x="1917474" y="1752417"/>
                      </a:lnTo>
                      <a:lnTo>
                        <a:pt x="1911121" y="1761151"/>
                      </a:lnTo>
                      <a:lnTo>
                        <a:pt x="1906091" y="1768032"/>
                      </a:lnTo>
                      <a:lnTo>
                        <a:pt x="1901855" y="1773855"/>
                      </a:lnTo>
                      <a:lnTo>
                        <a:pt x="1898679" y="1778883"/>
                      </a:lnTo>
                      <a:lnTo>
                        <a:pt x="1896296" y="1782853"/>
                      </a:lnTo>
                      <a:lnTo>
                        <a:pt x="1893914" y="1795292"/>
                      </a:lnTo>
                      <a:lnTo>
                        <a:pt x="1891531" y="1810907"/>
                      </a:lnTo>
                      <a:lnTo>
                        <a:pt x="1887560" y="1837373"/>
                      </a:lnTo>
                      <a:lnTo>
                        <a:pt x="1883325" y="1868073"/>
                      </a:lnTo>
                      <a:lnTo>
                        <a:pt x="1878560" y="1901685"/>
                      </a:lnTo>
                      <a:lnTo>
                        <a:pt x="1873795" y="1937943"/>
                      </a:lnTo>
                      <a:lnTo>
                        <a:pt x="1864000" y="2014429"/>
                      </a:lnTo>
                      <a:lnTo>
                        <a:pt x="1854206" y="2092239"/>
                      </a:lnTo>
                      <a:lnTo>
                        <a:pt x="1844676" y="2165549"/>
                      </a:lnTo>
                      <a:lnTo>
                        <a:pt x="1836470" y="2227215"/>
                      </a:lnTo>
                      <a:lnTo>
                        <a:pt x="1831175" y="2270089"/>
                      </a:lnTo>
                      <a:lnTo>
                        <a:pt x="1829057" y="2288351"/>
                      </a:lnTo>
                      <a:lnTo>
                        <a:pt x="1828263" y="2294702"/>
                      </a:lnTo>
                      <a:lnTo>
                        <a:pt x="1827204" y="2300790"/>
                      </a:lnTo>
                      <a:lnTo>
                        <a:pt x="1825616" y="2306877"/>
                      </a:lnTo>
                      <a:lnTo>
                        <a:pt x="1824028" y="2312699"/>
                      </a:lnTo>
                      <a:lnTo>
                        <a:pt x="1822175" y="2318522"/>
                      </a:lnTo>
                      <a:lnTo>
                        <a:pt x="1819792" y="2324344"/>
                      </a:lnTo>
                      <a:lnTo>
                        <a:pt x="1817410" y="2329902"/>
                      </a:lnTo>
                      <a:lnTo>
                        <a:pt x="1814763" y="2335195"/>
                      </a:lnTo>
                      <a:lnTo>
                        <a:pt x="1811586" y="2340224"/>
                      </a:lnTo>
                      <a:lnTo>
                        <a:pt x="1808674" y="2345252"/>
                      </a:lnTo>
                      <a:lnTo>
                        <a:pt x="1805233" y="2350016"/>
                      </a:lnTo>
                      <a:lnTo>
                        <a:pt x="1801791" y="2354515"/>
                      </a:lnTo>
                      <a:lnTo>
                        <a:pt x="1797820" y="2359014"/>
                      </a:lnTo>
                      <a:lnTo>
                        <a:pt x="1793850" y="2363249"/>
                      </a:lnTo>
                      <a:lnTo>
                        <a:pt x="1790144" y="2367219"/>
                      </a:lnTo>
                      <a:lnTo>
                        <a:pt x="1785643" y="2371189"/>
                      </a:lnTo>
                      <a:lnTo>
                        <a:pt x="1781408" y="2374629"/>
                      </a:lnTo>
                      <a:lnTo>
                        <a:pt x="1776643" y="2377805"/>
                      </a:lnTo>
                      <a:lnTo>
                        <a:pt x="1771878" y="2380981"/>
                      </a:lnTo>
                      <a:lnTo>
                        <a:pt x="1767113" y="2383892"/>
                      </a:lnTo>
                      <a:lnTo>
                        <a:pt x="1761819" y="2386274"/>
                      </a:lnTo>
                      <a:lnTo>
                        <a:pt x="1756789" y="2388921"/>
                      </a:lnTo>
                      <a:lnTo>
                        <a:pt x="1751495" y="2390773"/>
                      </a:lnTo>
                      <a:lnTo>
                        <a:pt x="1746200" y="2392361"/>
                      </a:lnTo>
                      <a:lnTo>
                        <a:pt x="1740906" y="2394214"/>
                      </a:lnTo>
                      <a:lnTo>
                        <a:pt x="1735347" y="2395273"/>
                      </a:lnTo>
                      <a:lnTo>
                        <a:pt x="1729523" y="2396331"/>
                      </a:lnTo>
                      <a:lnTo>
                        <a:pt x="1723964" y="2396861"/>
                      </a:lnTo>
                      <a:lnTo>
                        <a:pt x="1718140" y="2397125"/>
                      </a:lnTo>
                      <a:lnTo>
                        <a:pt x="1712581" y="2397125"/>
                      </a:lnTo>
                      <a:lnTo>
                        <a:pt x="1706492" y="2396861"/>
                      </a:lnTo>
                      <a:lnTo>
                        <a:pt x="1700668" y="2396331"/>
                      </a:lnTo>
                      <a:lnTo>
                        <a:pt x="1694844" y="2395537"/>
                      </a:lnTo>
                      <a:lnTo>
                        <a:pt x="1688756" y="2394214"/>
                      </a:lnTo>
                      <a:lnTo>
                        <a:pt x="1683197" y="2392891"/>
                      </a:lnTo>
                      <a:lnTo>
                        <a:pt x="1677902" y="2390773"/>
                      </a:lnTo>
                      <a:lnTo>
                        <a:pt x="1672343" y="2388921"/>
                      </a:lnTo>
                      <a:lnTo>
                        <a:pt x="1667314" y="2386274"/>
                      </a:lnTo>
                      <a:lnTo>
                        <a:pt x="1662284" y="2383892"/>
                      </a:lnTo>
                      <a:lnTo>
                        <a:pt x="1657254" y="2380981"/>
                      </a:lnTo>
                      <a:lnTo>
                        <a:pt x="1652225" y="2377805"/>
                      </a:lnTo>
                      <a:lnTo>
                        <a:pt x="1647460" y="2374629"/>
                      </a:lnTo>
                      <a:lnTo>
                        <a:pt x="1643489" y="2370924"/>
                      </a:lnTo>
                      <a:lnTo>
                        <a:pt x="1638989" y="2366954"/>
                      </a:lnTo>
                      <a:lnTo>
                        <a:pt x="1635018" y="2362984"/>
                      </a:lnTo>
                      <a:lnTo>
                        <a:pt x="1631047" y="2358750"/>
                      </a:lnTo>
                      <a:lnTo>
                        <a:pt x="1627341" y="2354251"/>
                      </a:lnTo>
                      <a:lnTo>
                        <a:pt x="1623635" y="2349751"/>
                      </a:lnTo>
                      <a:lnTo>
                        <a:pt x="1620193" y="2344987"/>
                      </a:lnTo>
                      <a:lnTo>
                        <a:pt x="1617282" y="2339959"/>
                      </a:lnTo>
                      <a:lnTo>
                        <a:pt x="1614370" y="2334930"/>
                      </a:lnTo>
                      <a:lnTo>
                        <a:pt x="1611987" y="2329902"/>
                      </a:lnTo>
                      <a:lnTo>
                        <a:pt x="1609340" y="2324344"/>
                      </a:lnTo>
                      <a:lnTo>
                        <a:pt x="1607222" y="2318786"/>
                      </a:lnTo>
                      <a:lnTo>
                        <a:pt x="1605104" y="2313228"/>
                      </a:lnTo>
                      <a:lnTo>
                        <a:pt x="1603516" y="2307406"/>
                      </a:lnTo>
                      <a:lnTo>
                        <a:pt x="1601928" y="2301584"/>
                      </a:lnTo>
                      <a:lnTo>
                        <a:pt x="1600869" y="2295496"/>
                      </a:lnTo>
                      <a:lnTo>
                        <a:pt x="1600075" y="2289409"/>
                      </a:lnTo>
                      <a:lnTo>
                        <a:pt x="1599545" y="2283587"/>
                      </a:lnTo>
                      <a:lnTo>
                        <a:pt x="1599281" y="2277235"/>
                      </a:lnTo>
                      <a:lnTo>
                        <a:pt x="1599281" y="2270883"/>
                      </a:lnTo>
                      <a:lnTo>
                        <a:pt x="1599545" y="2264531"/>
                      </a:lnTo>
                      <a:lnTo>
                        <a:pt x="1600075" y="2258180"/>
                      </a:lnTo>
                      <a:lnTo>
                        <a:pt x="1614370" y="2143582"/>
                      </a:lnTo>
                      <a:lnTo>
                        <a:pt x="1644018" y="1914388"/>
                      </a:lnTo>
                      <a:lnTo>
                        <a:pt x="1653813" y="1840813"/>
                      </a:lnTo>
                      <a:lnTo>
                        <a:pt x="1658313" y="1807466"/>
                      </a:lnTo>
                      <a:lnTo>
                        <a:pt x="1662813" y="1777560"/>
                      </a:lnTo>
                      <a:lnTo>
                        <a:pt x="1667843" y="1747389"/>
                      </a:lnTo>
                      <a:lnTo>
                        <a:pt x="1669961" y="1734156"/>
                      </a:lnTo>
                      <a:lnTo>
                        <a:pt x="1672343" y="1721982"/>
                      </a:lnTo>
                      <a:lnTo>
                        <a:pt x="1673932" y="1714571"/>
                      </a:lnTo>
                      <a:lnTo>
                        <a:pt x="1676049" y="1707955"/>
                      </a:lnTo>
                      <a:lnTo>
                        <a:pt x="1677902" y="1701338"/>
                      </a:lnTo>
                      <a:lnTo>
                        <a:pt x="1680020" y="1695251"/>
                      </a:lnTo>
                      <a:lnTo>
                        <a:pt x="1682138" y="1689429"/>
                      </a:lnTo>
                      <a:lnTo>
                        <a:pt x="1684256" y="1683606"/>
                      </a:lnTo>
                      <a:lnTo>
                        <a:pt x="1689285" y="1673285"/>
                      </a:lnTo>
                      <a:lnTo>
                        <a:pt x="1694050" y="1663492"/>
                      </a:lnTo>
                      <a:lnTo>
                        <a:pt x="1699080" y="1654229"/>
                      </a:lnTo>
                      <a:lnTo>
                        <a:pt x="1704374" y="1645231"/>
                      </a:lnTo>
                      <a:lnTo>
                        <a:pt x="1709669" y="1636497"/>
                      </a:lnTo>
                      <a:lnTo>
                        <a:pt x="1715228" y="1628028"/>
                      </a:lnTo>
                      <a:lnTo>
                        <a:pt x="1720787" y="1619559"/>
                      </a:lnTo>
                      <a:lnTo>
                        <a:pt x="1726876" y="1611619"/>
                      </a:lnTo>
                      <a:lnTo>
                        <a:pt x="1732964" y="1603415"/>
                      </a:lnTo>
                      <a:lnTo>
                        <a:pt x="1745671" y="1587006"/>
                      </a:lnTo>
                      <a:lnTo>
                        <a:pt x="1758907" y="1571126"/>
                      </a:lnTo>
                      <a:lnTo>
                        <a:pt x="1772672" y="1554982"/>
                      </a:lnTo>
                      <a:lnTo>
                        <a:pt x="1786967" y="1539367"/>
                      </a:lnTo>
                      <a:lnTo>
                        <a:pt x="1801791" y="1523223"/>
                      </a:lnTo>
                      <a:lnTo>
                        <a:pt x="1816616" y="1507344"/>
                      </a:lnTo>
                      <a:lnTo>
                        <a:pt x="1832234" y="1491464"/>
                      </a:lnTo>
                      <a:lnTo>
                        <a:pt x="1847588" y="1476114"/>
                      </a:lnTo>
                      <a:lnTo>
                        <a:pt x="1863471" y="1460764"/>
                      </a:lnTo>
                      <a:lnTo>
                        <a:pt x="1878825" y="1445414"/>
                      </a:lnTo>
                      <a:lnTo>
                        <a:pt x="1883854" y="1440121"/>
                      </a:lnTo>
                      <a:lnTo>
                        <a:pt x="1892061" y="1431387"/>
                      </a:lnTo>
                      <a:lnTo>
                        <a:pt x="1912709" y="1408626"/>
                      </a:lnTo>
                      <a:lnTo>
                        <a:pt x="1933357" y="1385866"/>
                      </a:lnTo>
                      <a:lnTo>
                        <a:pt x="1941563" y="1377132"/>
                      </a:lnTo>
                      <a:lnTo>
                        <a:pt x="1946593" y="1372103"/>
                      </a:lnTo>
                      <a:lnTo>
                        <a:pt x="1943946" y="1353313"/>
                      </a:lnTo>
                      <a:lnTo>
                        <a:pt x="1942093" y="1335316"/>
                      </a:lnTo>
                      <a:lnTo>
                        <a:pt x="1940240" y="1317584"/>
                      </a:lnTo>
                      <a:lnTo>
                        <a:pt x="1938916" y="1300646"/>
                      </a:lnTo>
                      <a:lnTo>
                        <a:pt x="1937857" y="1283972"/>
                      </a:lnTo>
                      <a:lnTo>
                        <a:pt x="1937063" y="1267563"/>
                      </a:lnTo>
                      <a:lnTo>
                        <a:pt x="1935475" y="1236069"/>
                      </a:lnTo>
                      <a:lnTo>
                        <a:pt x="1934151" y="1205369"/>
                      </a:lnTo>
                      <a:lnTo>
                        <a:pt x="1932828" y="1174933"/>
                      </a:lnTo>
                      <a:lnTo>
                        <a:pt x="1931769" y="1160112"/>
                      </a:lnTo>
                      <a:lnTo>
                        <a:pt x="1930445" y="1144761"/>
                      </a:lnTo>
                      <a:lnTo>
                        <a:pt x="1928857" y="1129676"/>
                      </a:lnTo>
                      <a:lnTo>
                        <a:pt x="1927004" y="1114326"/>
                      </a:lnTo>
                      <a:lnTo>
                        <a:pt x="2019920" y="913715"/>
                      </a:lnTo>
                      <a:lnTo>
                        <a:pt x="1994507" y="940710"/>
                      </a:lnTo>
                      <a:lnTo>
                        <a:pt x="1938122" y="1000523"/>
                      </a:lnTo>
                      <a:lnTo>
                        <a:pt x="1880148" y="1061659"/>
                      </a:lnTo>
                      <a:lnTo>
                        <a:pt x="1859500" y="1082831"/>
                      </a:lnTo>
                      <a:lnTo>
                        <a:pt x="1852882" y="1089448"/>
                      </a:lnTo>
                      <a:lnTo>
                        <a:pt x="1849706" y="1092624"/>
                      </a:lnTo>
                      <a:lnTo>
                        <a:pt x="1842293" y="1098182"/>
                      </a:lnTo>
                      <a:lnTo>
                        <a:pt x="1838323" y="1101093"/>
                      </a:lnTo>
                      <a:lnTo>
                        <a:pt x="1834087" y="1103739"/>
                      </a:lnTo>
                      <a:lnTo>
                        <a:pt x="1829587" y="1106651"/>
                      </a:lnTo>
                      <a:lnTo>
                        <a:pt x="1824822" y="1109297"/>
                      </a:lnTo>
                      <a:lnTo>
                        <a:pt x="1819528" y="1111679"/>
                      </a:lnTo>
                      <a:lnTo>
                        <a:pt x="1813704" y="1114061"/>
                      </a:lnTo>
                      <a:lnTo>
                        <a:pt x="1806292" y="1116178"/>
                      </a:lnTo>
                      <a:lnTo>
                        <a:pt x="1797556" y="1118560"/>
                      </a:lnTo>
                      <a:lnTo>
                        <a:pt x="1787761" y="1120942"/>
                      </a:lnTo>
                      <a:lnTo>
                        <a:pt x="1776643" y="1123589"/>
                      </a:lnTo>
                      <a:lnTo>
                        <a:pt x="1751495" y="1128353"/>
                      </a:lnTo>
                      <a:lnTo>
                        <a:pt x="1723169" y="1133381"/>
                      </a:lnTo>
                      <a:lnTo>
                        <a:pt x="1692462" y="1138145"/>
                      </a:lnTo>
                      <a:lnTo>
                        <a:pt x="1660166" y="1143174"/>
                      </a:lnTo>
                      <a:lnTo>
                        <a:pt x="1627076" y="1147673"/>
                      </a:lnTo>
                      <a:lnTo>
                        <a:pt x="1593986" y="1152172"/>
                      </a:lnTo>
                      <a:lnTo>
                        <a:pt x="1530983" y="1160376"/>
                      </a:lnTo>
                      <a:lnTo>
                        <a:pt x="1477774" y="1166463"/>
                      </a:lnTo>
                      <a:lnTo>
                        <a:pt x="1427213" y="1172286"/>
                      </a:lnTo>
                      <a:lnTo>
                        <a:pt x="1422448" y="1172815"/>
                      </a:lnTo>
                      <a:lnTo>
                        <a:pt x="1417948" y="1172815"/>
                      </a:lnTo>
                      <a:lnTo>
                        <a:pt x="1413447" y="1172286"/>
                      </a:lnTo>
                      <a:lnTo>
                        <a:pt x="1408947" y="1171757"/>
                      </a:lnTo>
                      <a:lnTo>
                        <a:pt x="1404447" y="1171227"/>
                      </a:lnTo>
                      <a:lnTo>
                        <a:pt x="1400211" y="1170433"/>
                      </a:lnTo>
                      <a:lnTo>
                        <a:pt x="1395976" y="1169375"/>
                      </a:lnTo>
                      <a:lnTo>
                        <a:pt x="1392005" y="1168316"/>
                      </a:lnTo>
                      <a:lnTo>
                        <a:pt x="1387769" y="1166728"/>
                      </a:lnTo>
                      <a:lnTo>
                        <a:pt x="1383799" y="1165140"/>
                      </a:lnTo>
                      <a:lnTo>
                        <a:pt x="1379828" y="1163023"/>
                      </a:lnTo>
                      <a:lnTo>
                        <a:pt x="1375857" y="1161170"/>
                      </a:lnTo>
                      <a:lnTo>
                        <a:pt x="1372151" y="1159053"/>
                      </a:lnTo>
                      <a:lnTo>
                        <a:pt x="1368710" y="1156671"/>
                      </a:lnTo>
                      <a:lnTo>
                        <a:pt x="1365268" y="1154025"/>
                      </a:lnTo>
                      <a:lnTo>
                        <a:pt x="1361827" y="1151378"/>
                      </a:lnTo>
                      <a:lnTo>
                        <a:pt x="1358650" y="1148467"/>
                      </a:lnTo>
                      <a:lnTo>
                        <a:pt x="1355738" y="1145555"/>
                      </a:lnTo>
                      <a:lnTo>
                        <a:pt x="1352826" y="1142380"/>
                      </a:lnTo>
                      <a:lnTo>
                        <a:pt x="1349915" y="1138939"/>
                      </a:lnTo>
                      <a:lnTo>
                        <a:pt x="1347267" y="1135498"/>
                      </a:lnTo>
                      <a:lnTo>
                        <a:pt x="1344885" y="1132058"/>
                      </a:lnTo>
                      <a:lnTo>
                        <a:pt x="1342502" y="1128353"/>
                      </a:lnTo>
                      <a:lnTo>
                        <a:pt x="1340385" y="1124383"/>
                      </a:lnTo>
                      <a:lnTo>
                        <a:pt x="1338532" y="1120678"/>
                      </a:lnTo>
                      <a:lnTo>
                        <a:pt x="1336679" y="1116443"/>
                      </a:lnTo>
                      <a:lnTo>
                        <a:pt x="1335090" y="1112209"/>
                      </a:lnTo>
                      <a:lnTo>
                        <a:pt x="1334031" y="1107974"/>
                      </a:lnTo>
                      <a:lnTo>
                        <a:pt x="1332708" y="1103739"/>
                      </a:lnTo>
                      <a:lnTo>
                        <a:pt x="1331649" y="1099505"/>
                      </a:lnTo>
                      <a:lnTo>
                        <a:pt x="1331119" y="1095006"/>
                      </a:lnTo>
                      <a:lnTo>
                        <a:pt x="1330590" y="1090507"/>
                      </a:lnTo>
                      <a:lnTo>
                        <a:pt x="1330325" y="1085478"/>
                      </a:lnTo>
                      <a:lnTo>
                        <a:pt x="1330325" y="1081243"/>
                      </a:lnTo>
                      <a:lnTo>
                        <a:pt x="1330590" y="1076744"/>
                      </a:lnTo>
                      <a:lnTo>
                        <a:pt x="1330855" y="1072510"/>
                      </a:lnTo>
                      <a:lnTo>
                        <a:pt x="1331649" y="1068275"/>
                      </a:lnTo>
                      <a:lnTo>
                        <a:pt x="1332708" y="1063776"/>
                      </a:lnTo>
                      <a:lnTo>
                        <a:pt x="1333767" y="1059806"/>
                      </a:lnTo>
                      <a:lnTo>
                        <a:pt x="1334825" y="1055572"/>
                      </a:lnTo>
                      <a:lnTo>
                        <a:pt x="1336414" y="1051602"/>
                      </a:lnTo>
                      <a:lnTo>
                        <a:pt x="1338267" y="1047897"/>
                      </a:lnTo>
                      <a:lnTo>
                        <a:pt x="1340120" y="1043927"/>
                      </a:lnTo>
                      <a:lnTo>
                        <a:pt x="1342238" y="1040486"/>
                      </a:lnTo>
                      <a:lnTo>
                        <a:pt x="1344355" y="1037046"/>
                      </a:lnTo>
                      <a:lnTo>
                        <a:pt x="1347003" y="1033605"/>
                      </a:lnTo>
                      <a:lnTo>
                        <a:pt x="1349385" y="1030164"/>
                      </a:lnTo>
                      <a:lnTo>
                        <a:pt x="1352297" y="1027253"/>
                      </a:lnTo>
                      <a:lnTo>
                        <a:pt x="1354944" y="1024077"/>
                      </a:lnTo>
                      <a:lnTo>
                        <a:pt x="1358121" y="1021166"/>
                      </a:lnTo>
                      <a:lnTo>
                        <a:pt x="1361297" y="1018519"/>
                      </a:lnTo>
                      <a:lnTo>
                        <a:pt x="1364739" y="1015873"/>
                      </a:lnTo>
                      <a:lnTo>
                        <a:pt x="1368180" y="1013491"/>
                      </a:lnTo>
                      <a:lnTo>
                        <a:pt x="1371622" y="1011109"/>
                      </a:lnTo>
                      <a:lnTo>
                        <a:pt x="1375592" y="1009256"/>
                      </a:lnTo>
                      <a:lnTo>
                        <a:pt x="1379298" y="1007139"/>
                      </a:lnTo>
                      <a:lnTo>
                        <a:pt x="1383534" y="1005287"/>
                      </a:lnTo>
                      <a:lnTo>
                        <a:pt x="1387505" y="1003699"/>
                      </a:lnTo>
                      <a:lnTo>
                        <a:pt x="1391476" y="1002111"/>
                      </a:lnTo>
                      <a:lnTo>
                        <a:pt x="1395711" y="1001052"/>
                      </a:lnTo>
                      <a:lnTo>
                        <a:pt x="1400211" y="999993"/>
                      </a:lnTo>
                      <a:lnTo>
                        <a:pt x="1404447" y="999199"/>
                      </a:lnTo>
                      <a:lnTo>
                        <a:pt x="1408947" y="998405"/>
                      </a:lnTo>
                      <a:lnTo>
                        <a:pt x="1413712" y="997876"/>
                      </a:lnTo>
                      <a:lnTo>
                        <a:pt x="1461891" y="992583"/>
                      </a:lnTo>
                      <a:lnTo>
                        <a:pt x="1511923" y="987025"/>
                      </a:lnTo>
                      <a:lnTo>
                        <a:pt x="1569897" y="979879"/>
                      </a:lnTo>
                      <a:lnTo>
                        <a:pt x="1599810" y="975645"/>
                      </a:lnTo>
                      <a:lnTo>
                        <a:pt x="1628929" y="971940"/>
                      </a:lnTo>
                      <a:lnTo>
                        <a:pt x="1657254" y="967705"/>
                      </a:lnTo>
                      <a:lnTo>
                        <a:pt x="1682667" y="963206"/>
                      </a:lnTo>
                      <a:lnTo>
                        <a:pt x="1704904" y="958971"/>
                      </a:lnTo>
                      <a:lnTo>
                        <a:pt x="1714698" y="956589"/>
                      </a:lnTo>
                      <a:lnTo>
                        <a:pt x="1723434" y="954737"/>
                      </a:lnTo>
                      <a:lnTo>
                        <a:pt x="1730846" y="952620"/>
                      </a:lnTo>
                      <a:lnTo>
                        <a:pt x="1736935" y="950767"/>
                      </a:lnTo>
                      <a:lnTo>
                        <a:pt x="1741700" y="948914"/>
                      </a:lnTo>
                      <a:lnTo>
                        <a:pt x="1743288" y="947591"/>
                      </a:lnTo>
                      <a:lnTo>
                        <a:pt x="1744877" y="946797"/>
                      </a:lnTo>
                      <a:lnTo>
                        <a:pt x="1746730" y="944680"/>
                      </a:lnTo>
                      <a:lnTo>
                        <a:pt x="1762348" y="931182"/>
                      </a:lnTo>
                      <a:lnTo>
                        <a:pt x="1777437" y="916891"/>
                      </a:lnTo>
                      <a:lnTo>
                        <a:pt x="1795703" y="899159"/>
                      </a:lnTo>
                      <a:lnTo>
                        <a:pt x="1805762" y="889366"/>
                      </a:lnTo>
                      <a:lnTo>
                        <a:pt x="1815821" y="878515"/>
                      </a:lnTo>
                      <a:lnTo>
                        <a:pt x="1826410" y="867664"/>
                      </a:lnTo>
                      <a:lnTo>
                        <a:pt x="1836734" y="856019"/>
                      </a:lnTo>
                      <a:lnTo>
                        <a:pt x="1846794" y="844374"/>
                      </a:lnTo>
                      <a:lnTo>
                        <a:pt x="1856324" y="832465"/>
                      </a:lnTo>
                      <a:lnTo>
                        <a:pt x="1865589" y="820820"/>
                      </a:lnTo>
                      <a:lnTo>
                        <a:pt x="1874060" y="808910"/>
                      </a:lnTo>
                      <a:lnTo>
                        <a:pt x="1867971" y="751215"/>
                      </a:lnTo>
                      <a:lnTo>
                        <a:pt x="1865589" y="727131"/>
                      </a:lnTo>
                      <a:lnTo>
                        <a:pt x="1864000" y="705958"/>
                      </a:lnTo>
                      <a:lnTo>
                        <a:pt x="1862412" y="688491"/>
                      </a:lnTo>
                      <a:lnTo>
                        <a:pt x="1861883" y="673405"/>
                      </a:lnTo>
                      <a:lnTo>
                        <a:pt x="1861883" y="667318"/>
                      </a:lnTo>
                      <a:lnTo>
                        <a:pt x="1861883" y="661760"/>
                      </a:lnTo>
                      <a:lnTo>
                        <a:pt x="1862147" y="656996"/>
                      </a:lnTo>
                      <a:lnTo>
                        <a:pt x="1862942" y="653026"/>
                      </a:lnTo>
                      <a:lnTo>
                        <a:pt x="1865589" y="635559"/>
                      </a:lnTo>
                      <a:lnTo>
                        <a:pt x="1868236" y="621267"/>
                      </a:lnTo>
                      <a:lnTo>
                        <a:pt x="1870618" y="609358"/>
                      </a:lnTo>
                      <a:lnTo>
                        <a:pt x="1873266" y="599830"/>
                      </a:lnTo>
                      <a:lnTo>
                        <a:pt x="1875119" y="592949"/>
                      </a:lnTo>
                      <a:lnTo>
                        <a:pt x="1877501" y="587656"/>
                      </a:lnTo>
                      <a:lnTo>
                        <a:pt x="1879354" y="583950"/>
                      </a:lnTo>
                      <a:lnTo>
                        <a:pt x="1880148" y="582627"/>
                      </a:lnTo>
                      <a:lnTo>
                        <a:pt x="1881207" y="581833"/>
                      </a:lnTo>
                      <a:lnTo>
                        <a:pt x="1882001" y="581039"/>
                      </a:lnTo>
                      <a:lnTo>
                        <a:pt x="1882531" y="580775"/>
                      </a:lnTo>
                      <a:lnTo>
                        <a:pt x="1883325" y="580775"/>
                      </a:lnTo>
                      <a:lnTo>
                        <a:pt x="1883854" y="580775"/>
                      </a:lnTo>
                      <a:lnTo>
                        <a:pt x="1884913" y="581569"/>
                      </a:lnTo>
                      <a:lnTo>
                        <a:pt x="1886237" y="582627"/>
                      </a:lnTo>
                      <a:lnTo>
                        <a:pt x="1887031" y="583950"/>
                      </a:lnTo>
                      <a:lnTo>
                        <a:pt x="1887560" y="585274"/>
                      </a:lnTo>
                      <a:lnTo>
                        <a:pt x="1887825" y="586332"/>
                      </a:lnTo>
                      <a:lnTo>
                        <a:pt x="1894178" y="605388"/>
                      </a:lnTo>
                      <a:lnTo>
                        <a:pt x="1893120" y="617827"/>
                      </a:lnTo>
                      <a:lnTo>
                        <a:pt x="1892325" y="629736"/>
                      </a:lnTo>
                      <a:lnTo>
                        <a:pt x="1891531" y="641117"/>
                      </a:lnTo>
                      <a:lnTo>
                        <a:pt x="1891267" y="652762"/>
                      </a:lnTo>
                      <a:lnTo>
                        <a:pt x="1891267" y="663877"/>
                      </a:lnTo>
                      <a:lnTo>
                        <a:pt x="1891267" y="674993"/>
                      </a:lnTo>
                      <a:lnTo>
                        <a:pt x="1891531" y="685579"/>
                      </a:lnTo>
                      <a:lnTo>
                        <a:pt x="1891796" y="696166"/>
                      </a:lnTo>
                      <a:lnTo>
                        <a:pt x="1893120" y="716544"/>
                      </a:lnTo>
                      <a:lnTo>
                        <a:pt x="1894973" y="735864"/>
                      </a:lnTo>
                      <a:lnTo>
                        <a:pt x="1897090" y="753861"/>
                      </a:lnTo>
                      <a:lnTo>
                        <a:pt x="1899738" y="771064"/>
                      </a:lnTo>
                      <a:lnTo>
                        <a:pt x="1920650" y="740099"/>
                      </a:lnTo>
                      <a:lnTo>
                        <a:pt x="1921974" y="709134"/>
                      </a:lnTo>
                      <a:lnTo>
                        <a:pt x="1924092" y="680815"/>
                      </a:lnTo>
                      <a:lnTo>
                        <a:pt x="1925151" y="667583"/>
                      </a:lnTo>
                      <a:lnTo>
                        <a:pt x="1926210" y="655673"/>
                      </a:lnTo>
                      <a:lnTo>
                        <a:pt x="1928063" y="645087"/>
                      </a:lnTo>
                      <a:lnTo>
                        <a:pt x="1929651" y="635824"/>
                      </a:lnTo>
                      <a:lnTo>
                        <a:pt x="1924621" y="622855"/>
                      </a:lnTo>
                      <a:lnTo>
                        <a:pt x="1920386" y="611210"/>
                      </a:lnTo>
                      <a:lnTo>
                        <a:pt x="1916150" y="598771"/>
                      </a:lnTo>
                      <a:lnTo>
                        <a:pt x="1937328" y="561455"/>
                      </a:lnTo>
                      <a:lnTo>
                        <a:pt x="1944475" y="559337"/>
                      </a:lnTo>
                      <a:lnTo>
                        <a:pt x="1958241" y="555897"/>
                      </a:lnTo>
                      <a:lnTo>
                        <a:pt x="1964065" y="559867"/>
                      </a:lnTo>
                      <a:lnTo>
                        <a:pt x="1969888" y="564895"/>
                      </a:lnTo>
                      <a:lnTo>
                        <a:pt x="1975447" y="569924"/>
                      </a:lnTo>
                      <a:lnTo>
                        <a:pt x="1980742" y="574952"/>
                      </a:lnTo>
                      <a:lnTo>
                        <a:pt x="1988683" y="583686"/>
                      </a:lnTo>
                      <a:lnTo>
                        <a:pt x="1992125" y="586862"/>
                      </a:lnTo>
                      <a:lnTo>
                        <a:pt x="1990272" y="591096"/>
                      </a:lnTo>
                      <a:lnTo>
                        <a:pt x="1985772" y="601683"/>
                      </a:lnTo>
                      <a:lnTo>
                        <a:pt x="1982595" y="608299"/>
                      </a:lnTo>
                      <a:lnTo>
                        <a:pt x="1978624" y="616239"/>
                      </a:lnTo>
                      <a:lnTo>
                        <a:pt x="1974124" y="624179"/>
                      </a:lnTo>
                      <a:lnTo>
                        <a:pt x="1969359" y="632118"/>
                      </a:lnTo>
                      <a:lnTo>
                        <a:pt x="1969624" y="633706"/>
                      </a:lnTo>
                      <a:lnTo>
                        <a:pt x="1969624" y="636353"/>
                      </a:lnTo>
                      <a:lnTo>
                        <a:pt x="1969359" y="644293"/>
                      </a:lnTo>
                      <a:lnTo>
                        <a:pt x="1968829" y="655673"/>
                      </a:lnTo>
                      <a:lnTo>
                        <a:pt x="1968300" y="670494"/>
                      </a:lnTo>
                      <a:lnTo>
                        <a:pt x="2003243" y="618091"/>
                      </a:lnTo>
                      <a:lnTo>
                        <a:pt x="2006420" y="607240"/>
                      </a:lnTo>
                      <a:lnTo>
                        <a:pt x="2009861" y="597713"/>
                      </a:lnTo>
                      <a:lnTo>
                        <a:pt x="2012773" y="589244"/>
                      </a:lnTo>
                      <a:lnTo>
                        <a:pt x="2016214" y="581569"/>
                      </a:lnTo>
                      <a:lnTo>
                        <a:pt x="2019656" y="575217"/>
                      </a:lnTo>
                      <a:lnTo>
                        <a:pt x="2022568" y="569394"/>
                      </a:lnTo>
                      <a:lnTo>
                        <a:pt x="2026009" y="564366"/>
                      </a:lnTo>
                      <a:lnTo>
                        <a:pt x="2029450" y="559867"/>
                      </a:lnTo>
                      <a:lnTo>
                        <a:pt x="2032627" y="556426"/>
                      </a:lnTo>
                      <a:lnTo>
                        <a:pt x="2035539" y="553250"/>
                      </a:lnTo>
                      <a:lnTo>
                        <a:pt x="2038716" y="550339"/>
                      </a:lnTo>
                      <a:lnTo>
                        <a:pt x="2041627" y="547957"/>
                      </a:lnTo>
                      <a:lnTo>
                        <a:pt x="2047187" y="543987"/>
                      </a:lnTo>
                      <a:lnTo>
                        <a:pt x="2051952" y="540282"/>
                      </a:lnTo>
                      <a:lnTo>
                        <a:pt x="2078424" y="530225"/>
                      </a:lnTo>
                      <a:lnTo>
                        <a:pt x="2087689" y="528637"/>
                      </a:lnTo>
                      <a:close/>
                      <a:moveTo>
                        <a:pt x="1933947" y="0"/>
                      </a:moveTo>
                      <a:lnTo>
                        <a:pt x="1945347" y="0"/>
                      </a:lnTo>
                      <a:lnTo>
                        <a:pt x="1955952" y="528"/>
                      </a:lnTo>
                      <a:lnTo>
                        <a:pt x="1966557" y="1849"/>
                      </a:lnTo>
                      <a:lnTo>
                        <a:pt x="1976897" y="3434"/>
                      </a:lnTo>
                      <a:lnTo>
                        <a:pt x="1987237" y="6076"/>
                      </a:lnTo>
                      <a:lnTo>
                        <a:pt x="1997047" y="8982"/>
                      </a:lnTo>
                      <a:lnTo>
                        <a:pt x="2006857" y="12152"/>
                      </a:lnTo>
                      <a:lnTo>
                        <a:pt x="2016136" y="16115"/>
                      </a:lnTo>
                      <a:lnTo>
                        <a:pt x="2025150" y="20342"/>
                      </a:lnTo>
                      <a:lnTo>
                        <a:pt x="2034165" y="25097"/>
                      </a:lnTo>
                      <a:lnTo>
                        <a:pt x="2042649" y="30380"/>
                      </a:lnTo>
                      <a:lnTo>
                        <a:pt x="2050868" y="36456"/>
                      </a:lnTo>
                      <a:lnTo>
                        <a:pt x="2058556" y="42532"/>
                      </a:lnTo>
                      <a:lnTo>
                        <a:pt x="2066245" y="48873"/>
                      </a:lnTo>
                      <a:lnTo>
                        <a:pt x="2073669" y="56005"/>
                      </a:lnTo>
                      <a:lnTo>
                        <a:pt x="2080562" y="63402"/>
                      </a:lnTo>
                      <a:lnTo>
                        <a:pt x="2087455" y="71064"/>
                      </a:lnTo>
                      <a:lnTo>
                        <a:pt x="2093553" y="79253"/>
                      </a:lnTo>
                      <a:lnTo>
                        <a:pt x="2099386" y="87707"/>
                      </a:lnTo>
                      <a:lnTo>
                        <a:pt x="2104954" y="96689"/>
                      </a:lnTo>
                      <a:lnTo>
                        <a:pt x="2110256" y="105671"/>
                      </a:lnTo>
                      <a:lnTo>
                        <a:pt x="2115028" y="115181"/>
                      </a:lnTo>
                      <a:lnTo>
                        <a:pt x="2119535" y="124691"/>
                      </a:lnTo>
                      <a:lnTo>
                        <a:pt x="2123247" y="134730"/>
                      </a:lnTo>
                      <a:lnTo>
                        <a:pt x="2126959" y="145297"/>
                      </a:lnTo>
                      <a:lnTo>
                        <a:pt x="2130406" y="155600"/>
                      </a:lnTo>
                      <a:lnTo>
                        <a:pt x="2133322" y="166431"/>
                      </a:lnTo>
                      <a:lnTo>
                        <a:pt x="2135443" y="177527"/>
                      </a:lnTo>
                      <a:lnTo>
                        <a:pt x="2137299" y="188622"/>
                      </a:lnTo>
                      <a:lnTo>
                        <a:pt x="2138890" y="200246"/>
                      </a:lnTo>
                      <a:lnTo>
                        <a:pt x="2139950" y="211606"/>
                      </a:lnTo>
                      <a:lnTo>
                        <a:pt x="2139685" y="221116"/>
                      </a:lnTo>
                      <a:lnTo>
                        <a:pt x="2139155" y="230362"/>
                      </a:lnTo>
                      <a:lnTo>
                        <a:pt x="2138359" y="239609"/>
                      </a:lnTo>
                      <a:lnTo>
                        <a:pt x="2137034" y="248855"/>
                      </a:lnTo>
                      <a:lnTo>
                        <a:pt x="2135973" y="257573"/>
                      </a:lnTo>
                      <a:lnTo>
                        <a:pt x="2134913" y="266555"/>
                      </a:lnTo>
                      <a:lnTo>
                        <a:pt x="2133322" y="275272"/>
                      </a:lnTo>
                      <a:lnTo>
                        <a:pt x="2131466" y="283726"/>
                      </a:lnTo>
                      <a:lnTo>
                        <a:pt x="2129875" y="292180"/>
                      </a:lnTo>
                      <a:lnTo>
                        <a:pt x="2127754" y="300369"/>
                      </a:lnTo>
                      <a:lnTo>
                        <a:pt x="2125633" y="308295"/>
                      </a:lnTo>
                      <a:lnTo>
                        <a:pt x="2123247" y="316484"/>
                      </a:lnTo>
                      <a:lnTo>
                        <a:pt x="2121126" y="324409"/>
                      </a:lnTo>
                      <a:lnTo>
                        <a:pt x="2118210" y="331806"/>
                      </a:lnTo>
                      <a:lnTo>
                        <a:pt x="2115824" y="339468"/>
                      </a:lnTo>
                      <a:lnTo>
                        <a:pt x="2112907" y="346864"/>
                      </a:lnTo>
                      <a:lnTo>
                        <a:pt x="2109726" y="353997"/>
                      </a:lnTo>
                      <a:lnTo>
                        <a:pt x="2106809" y="361130"/>
                      </a:lnTo>
                      <a:lnTo>
                        <a:pt x="2100181" y="374867"/>
                      </a:lnTo>
                      <a:lnTo>
                        <a:pt x="2093553" y="388076"/>
                      </a:lnTo>
                      <a:lnTo>
                        <a:pt x="2086130" y="400228"/>
                      </a:lnTo>
                      <a:lnTo>
                        <a:pt x="2078441" y="412380"/>
                      </a:lnTo>
                      <a:lnTo>
                        <a:pt x="2070487" y="423740"/>
                      </a:lnTo>
                      <a:lnTo>
                        <a:pt x="2062003" y="434307"/>
                      </a:lnTo>
                      <a:lnTo>
                        <a:pt x="2053519" y="444082"/>
                      </a:lnTo>
                      <a:lnTo>
                        <a:pt x="2044505" y="453592"/>
                      </a:lnTo>
                      <a:lnTo>
                        <a:pt x="2035490" y="462310"/>
                      </a:lnTo>
                      <a:lnTo>
                        <a:pt x="2026476" y="470499"/>
                      </a:lnTo>
                      <a:lnTo>
                        <a:pt x="2017197" y="477896"/>
                      </a:lnTo>
                      <a:lnTo>
                        <a:pt x="2007652" y="484765"/>
                      </a:lnTo>
                      <a:lnTo>
                        <a:pt x="1998373" y="490841"/>
                      </a:lnTo>
                      <a:lnTo>
                        <a:pt x="1988828" y="496653"/>
                      </a:lnTo>
                      <a:lnTo>
                        <a:pt x="1979549" y="501408"/>
                      </a:lnTo>
                      <a:lnTo>
                        <a:pt x="1970004" y="505371"/>
                      </a:lnTo>
                      <a:lnTo>
                        <a:pt x="1960725" y="508805"/>
                      </a:lnTo>
                      <a:lnTo>
                        <a:pt x="1951710" y="511711"/>
                      </a:lnTo>
                      <a:lnTo>
                        <a:pt x="1942696" y="513560"/>
                      </a:lnTo>
                      <a:lnTo>
                        <a:pt x="1933682" y="515145"/>
                      </a:lnTo>
                      <a:lnTo>
                        <a:pt x="1929440" y="515674"/>
                      </a:lnTo>
                      <a:lnTo>
                        <a:pt x="1925198" y="515938"/>
                      </a:lnTo>
                      <a:lnTo>
                        <a:pt x="1920956" y="515938"/>
                      </a:lnTo>
                      <a:lnTo>
                        <a:pt x="1916714" y="515938"/>
                      </a:lnTo>
                      <a:lnTo>
                        <a:pt x="1912737" y="515674"/>
                      </a:lnTo>
                      <a:lnTo>
                        <a:pt x="1909025" y="515145"/>
                      </a:lnTo>
                      <a:lnTo>
                        <a:pt x="1903457" y="514089"/>
                      </a:lnTo>
                      <a:lnTo>
                        <a:pt x="1898155" y="513296"/>
                      </a:lnTo>
                      <a:lnTo>
                        <a:pt x="1893117" y="511975"/>
                      </a:lnTo>
                      <a:lnTo>
                        <a:pt x="1888345" y="510654"/>
                      </a:lnTo>
                      <a:lnTo>
                        <a:pt x="1883573" y="509069"/>
                      </a:lnTo>
                      <a:lnTo>
                        <a:pt x="1878801" y="507220"/>
                      </a:lnTo>
                      <a:lnTo>
                        <a:pt x="1874028" y="505107"/>
                      </a:lnTo>
                      <a:lnTo>
                        <a:pt x="1869521" y="503257"/>
                      </a:lnTo>
                      <a:lnTo>
                        <a:pt x="1865279" y="500616"/>
                      </a:lnTo>
                      <a:lnTo>
                        <a:pt x="1861037" y="498502"/>
                      </a:lnTo>
                      <a:lnTo>
                        <a:pt x="1856795" y="495596"/>
                      </a:lnTo>
                      <a:lnTo>
                        <a:pt x="1852553" y="492954"/>
                      </a:lnTo>
                      <a:lnTo>
                        <a:pt x="1848576" y="490048"/>
                      </a:lnTo>
                      <a:lnTo>
                        <a:pt x="1845129" y="486878"/>
                      </a:lnTo>
                      <a:lnTo>
                        <a:pt x="1841153" y="483708"/>
                      </a:lnTo>
                      <a:lnTo>
                        <a:pt x="1837441" y="480274"/>
                      </a:lnTo>
                      <a:lnTo>
                        <a:pt x="1830282" y="472877"/>
                      </a:lnTo>
                      <a:lnTo>
                        <a:pt x="1823919" y="465480"/>
                      </a:lnTo>
                      <a:lnTo>
                        <a:pt x="1817556" y="457026"/>
                      </a:lnTo>
                      <a:lnTo>
                        <a:pt x="1811458" y="448309"/>
                      </a:lnTo>
                      <a:lnTo>
                        <a:pt x="1806156" y="439326"/>
                      </a:lnTo>
                      <a:lnTo>
                        <a:pt x="1800853" y="429816"/>
                      </a:lnTo>
                      <a:lnTo>
                        <a:pt x="1796081" y="419777"/>
                      </a:lnTo>
                      <a:lnTo>
                        <a:pt x="1791574" y="409210"/>
                      </a:lnTo>
                      <a:lnTo>
                        <a:pt x="1787332" y="398907"/>
                      </a:lnTo>
                      <a:lnTo>
                        <a:pt x="1783355" y="388076"/>
                      </a:lnTo>
                      <a:lnTo>
                        <a:pt x="1779643" y="376716"/>
                      </a:lnTo>
                      <a:lnTo>
                        <a:pt x="1776462" y="365357"/>
                      </a:lnTo>
                      <a:lnTo>
                        <a:pt x="1773280" y="353733"/>
                      </a:lnTo>
                      <a:lnTo>
                        <a:pt x="1770099" y="342109"/>
                      </a:lnTo>
                      <a:lnTo>
                        <a:pt x="1767712" y="330221"/>
                      </a:lnTo>
                      <a:lnTo>
                        <a:pt x="1765326" y="318069"/>
                      </a:lnTo>
                      <a:lnTo>
                        <a:pt x="1763205" y="306181"/>
                      </a:lnTo>
                      <a:lnTo>
                        <a:pt x="1761084" y="294029"/>
                      </a:lnTo>
                      <a:lnTo>
                        <a:pt x="1759494" y="282141"/>
                      </a:lnTo>
                      <a:lnTo>
                        <a:pt x="1757903" y="269725"/>
                      </a:lnTo>
                      <a:lnTo>
                        <a:pt x="1755252" y="245949"/>
                      </a:lnTo>
                      <a:lnTo>
                        <a:pt x="1753396" y="221909"/>
                      </a:lnTo>
                      <a:lnTo>
                        <a:pt x="1752600" y="210549"/>
                      </a:lnTo>
                      <a:lnTo>
                        <a:pt x="1752600" y="198925"/>
                      </a:lnTo>
                      <a:lnTo>
                        <a:pt x="1753396" y="188094"/>
                      </a:lnTo>
                      <a:lnTo>
                        <a:pt x="1754456" y="177263"/>
                      </a:lnTo>
                      <a:lnTo>
                        <a:pt x="1756047" y="166167"/>
                      </a:lnTo>
                      <a:lnTo>
                        <a:pt x="1758168" y="155864"/>
                      </a:lnTo>
                      <a:lnTo>
                        <a:pt x="1760554" y="145826"/>
                      </a:lnTo>
                      <a:lnTo>
                        <a:pt x="1763736" y="135523"/>
                      </a:lnTo>
                      <a:lnTo>
                        <a:pt x="1767182" y="126012"/>
                      </a:lnTo>
                      <a:lnTo>
                        <a:pt x="1770629" y="116502"/>
                      </a:lnTo>
                      <a:lnTo>
                        <a:pt x="1774871" y="107520"/>
                      </a:lnTo>
                      <a:lnTo>
                        <a:pt x="1779643" y="98802"/>
                      </a:lnTo>
                      <a:lnTo>
                        <a:pt x="1784415" y="90084"/>
                      </a:lnTo>
                      <a:lnTo>
                        <a:pt x="1789983" y="82159"/>
                      </a:lnTo>
                      <a:lnTo>
                        <a:pt x="1795551" y="74234"/>
                      </a:lnTo>
                      <a:lnTo>
                        <a:pt x="1801384" y="66837"/>
                      </a:lnTo>
                      <a:lnTo>
                        <a:pt x="1807481" y="59704"/>
                      </a:lnTo>
                      <a:lnTo>
                        <a:pt x="1814110" y="52835"/>
                      </a:lnTo>
                      <a:lnTo>
                        <a:pt x="1820738" y="46495"/>
                      </a:lnTo>
                      <a:lnTo>
                        <a:pt x="1827896" y="40419"/>
                      </a:lnTo>
                      <a:lnTo>
                        <a:pt x="1834790" y="34607"/>
                      </a:lnTo>
                      <a:lnTo>
                        <a:pt x="1842213" y="29324"/>
                      </a:lnTo>
                      <a:lnTo>
                        <a:pt x="1849902" y="24568"/>
                      </a:lnTo>
                      <a:lnTo>
                        <a:pt x="1857325" y="20077"/>
                      </a:lnTo>
                      <a:lnTo>
                        <a:pt x="1865279" y="16115"/>
                      </a:lnTo>
                      <a:lnTo>
                        <a:pt x="1873498" y="12416"/>
                      </a:lnTo>
                      <a:lnTo>
                        <a:pt x="1881452" y="9246"/>
                      </a:lnTo>
                      <a:lnTo>
                        <a:pt x="1889406" y="6604"/>
                      </a:lnTo>
                      <a:lnTo>
                        <a:pt x="1897625" y="4491"/>
                      </a:lnTo>
                      <a:lnTo>
                        <a:pt x="1906109" y="2377"/>
                      </a:lnTo>
                      <a:lnTo>
                        <a:pt x="1914327" y="1321"/>
                      </a:lnTo>
                      <a:lnTo>
                        <a:pt x="1922812" y="528"/>
                      </a:lnTo>
                      <a:lnTo>
                        <a:pt x="193394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4860032" y="2748718"/>
                  <a:ext cx="3168352" cy="5724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zh-CN" altLang="en-US" sz="1200" spc="300" dirty="0" smtClean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锐旗设计有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中国最大的原创</a:t>
                  </a:r>
                  <a:r>
                    <a:rPr lang="en-US" altLang="zh-CN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PPT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素材站，有中国最强的</a:t>
                  </a:r>
                  <a:r>
                    <a:rPr lang="en-US" altLang="zh-CN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PPT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制作团队</a:t>
                  </a:r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4732945" y="3281291"/>
                <a:ext cx="3168352" cy="800160"/>
                <a:chOff x="4860032" y="3594314"/>
                <a:chExt cx="3168352" cy="800160"/>
              </a:xfrm>
            </p:grpSpPr>
            <p:sp>
              <p:nvSpPr>
                <p:cNvPr id="87" name="KSO_Shape"/>
                <p:cNvSpPr/>
                <p:nvPr/>
              </p:nvSpPr>
              <p:spPr bwMode="auto">
                <a:xfrm>
                  <a:off x="4964242" y="3594314"/>
                  <a:ext cx="208800" cy="201600"/>
                </a:xfrm>
                <a:custGeom>
                  <a:avLst/>
                  <a:gdLst>
                    <a:gd name="T0" fmla="*/ 1467173 w 3549651"/>
                    <a:gd name="T1" fmla="*/ 2801186 h 3030537"/>
                    <a:gd name="T2" fmla="*/ 3546160 w 3549651"/>
                    <a:gd name="T3" fmla="*/ 2475237 h 3030537"/>
                    <a:gd name="T4" fmla="*/ 3202089 w 3549651"/>
                    <a:gd name="T5" fmla="*/ 2691437 h 3030537"/>
                    <a:gd name="T6" fmla="*/ 2656781 w 3549651"/>
                    <a:gd name="T7" fmla="*/ 2671725 h 3030537"/>
                    <a:gd name="T8" fmla="*/ 2970870 w 3549651"/>
                    <a:gd name="T9" fmla="*/ 1932623 h 3030537"/>
                    <a:gd name="T10" fmla="*/ 2842055 w 3549651"/>
                    <a:gd name="T11" fmla="*/ 2061210 h 3030537"/>
                    <a:gd name="T12" fmla="*/ 3048286 w 3549651"/>
                    <a:gd name="T13" fmla="*/ 2235200 h 3030537"/>
                    <a:gd name="T14" fmla="*/ 3041940 w 3549651"/>
                    <a:gd name="T15" fmla="*/ 2302193 h 3030537"/>
                    <a:gd name="T16" fmla="*/ 2899799 w 3549651"/>
                    <a:gd name="T17" fmla="*/ 2268220 h 3030537"/>
                    <a:gd name="T18" fmla="*/ 2837930 w 3549651"/>
                    <a:gd name="T19" fmla="*/ 2310765 h 3030537"/>
                    <a:gd name="T20" fmla="*/ 2968014 w 3549651"/>
                    <a:gd name="T21" fmla="*/ 2412048 h 3030537"/>
                    <a:gd name="T22" fmla="*/ 3131412 w 3549651"/>
                    <a:gd name="T23" fmla="*/ 2329815 h 3030537"/>
                    <a:gd name="T24" fmla="*/ 3109520 w 3549651"/>
                    <a:gd name="T25" fmla="*/ 2184718 h 3030537"/>
                    <a:gd name="T26" fmla="*/ 2922961 w 3549651"/>
                    <a:gd name="T27" fmla="*/ 2085023 h 3030537"/>
                    <a:gd name="T28" fmla="*/ 3032422 w 3549651"/>
                    <a:gd name="T29" fmla="*/ 2045335 h 3030537"/>
                    <a:gd name="T30" fmla="*/ 3135537 w 3549651"/>
                    <a:gd name="T31" fmla="*/ 2071370 h 3030537"/>
                    <a:gd name="T32" fmla="*/ 3054314 w 3549651"/>
                    <a:gd name="T33" fmla="*/ 1982470 h 3030537"/>
                    <a:gd name="T34" fmla="*/ 3192012 w 3549651"/>
                    <a:gd name="T35" fmla="*/ 1921193 h 3030537"/>
                    <a:gd name="T36" fmla="*/ 3435365 w 3549651"/>
                    <a:gd name="T37" fmla="*/ 2266315 h 3030537"/>
                    <a:gd name="T38" fmla="*/ 2550476 w 3549651"/>
                    <a:gd name="T39" fmla="*/ 2353628 h 3030537"/>
                    <a:gd name="T40" fmla="*/ 2704356 w 3549651"/>
                    <a:gd name="T41" fmla="*/ 2034223 h 3030537"/>
                    <a:gd name="T42" fmla="*/ 3157240 w 3549651"/>
                    <a:gd name="T43" fmla="*/ 1786255 h 3030537"/>
                    <a:gd name="T44" fmla="*/ 2866305 w 3549651"/>
                    <a:gd name="T45" fmla="*/ 1836738 h 3030537"/>
                    <a:gd name="T46" fmla="*/ 2845094 w 3549651"/>
                    <a:gd name="T47" fmla="*/ 1784033 h 3030537"/>
                    <a:gd name="T48" fmla="*/ 1725613 w 3549651"/>
                    <a:gd name="T49" fmla="*/ 1796449 h 3030537"/>
                    <a:gd name="T50" fmla="*/ 3089168 w 3549651"/>
                    <a:gd name="T51" fmla="*/ 1512570 h 3030537"/>
                    <a:gd name="T52" fmla="*/ 3077413 w 3549651"/>
                    <a:gd name="T53" fmla="*/ 1640840 h 3030537"/>
                    <a:gd name="T54" fmla="*/ 3168594 w 3549651"/>
                    <a:gd name="T55" fmla="*/ 1534477 h 3030537"/>
                    <a:gd name="T56" fmla="*/ 3220061 w 3549651"/>
                    <a:gd name="T57" fmla="*/ 1624012 h 3030537"/>
                    <a:gd name="T58" fmla="*/ 2806415 w 3549651"/>
                    <a:gd name="T59" fmla="*/ 1648142 h 3030537"/>
                    <a:gd name="T60" fmla="*/ 2796884 w 3549651"/>
                    <a:gd name="T61" fmla="*/ 1542415 h 3030537"/>
                    <a:gd name="T62" fmla="*/ 2906808 w 3549651"/>
                    <a:gd name="T63" fmla="*/ 1616710 h 3030537"/>
                    <a:gd name="T64" fmla="*/ 2909985 w 3549651"/>
                    <a:gd name="T65" fmla="*/ 1528762 h 3030537"/>
                    <a:gd name="T66" fmla="*/ 495617 w 3549651"/>
                    <a:gd name="T67" fmla="*/ 1676586 h 3030537"/>
                    <a:gd name="T68" fmla="*/ 2370455 w 3549651"/>
                    <a:gd name="T69" fmla="*/ 633147 h 3030537"/>
                    <a:gd name="T70" fmla="*/ 2926081 w 3549651"/>
                    <a:gd name="T71" fmla="*/ 1087945 h 3030537"/>
                    <a:gd name="T72" fmla="*/ 3011806 w 3549651"/>
                    <a:gd name="T73" fmla="*/ 1130821 h 3030537"/>
                    <a:gd name="T74" fmla="*/ 3084196 w 3549651"/>
                    <a:gd name="T75" fmla="*/ 1155593 h 3030537"/>
                    <a:gd name="T76" fmla="*/ 3131186 w 3549651"/>
                    <a:gd name="T77" fmla="*/ 1156546 h 3030537"/>
                    <a:gd name="T78" fmla="*/ 3138171 w 3549651"/>
                    <a:gd name="T79" fmla="*/ 1506220 h 3030537"/>
                    <a:gd name="T80" fmla="*/ 3008948 w 3549651"/>
                    <a:gd name="T81" fmla="*/ 1345198 h 3030537"/>
                    <a:gd name="T82" fmla="*/ 2881313 w 3549651"/>
                    <a:gd name="T83" fmla="*/ 1506537 h 3030537"/>
                    <a:gd name="T84" fmla="*/ 2879091 w 3549651"/>
                    <a:gd name="T85" fmla="*/ 1140666 h 3030537"/>
                    <a:gd name="T86" fmla="*/ 2689861 w 3549651"/>
                    <a:gd name="T87" fmla="*/ 951062 h 3030537"/>
                    <a:gd name="T88" fmla="*/ 1800760 w 3549651"/>
                    <a:gd name="T89" fmla="*/ 464071 h 3030537"/>
                    <a:gd name="T90" fmla="*/ 1852446 w 3549651"/>
                    <a:gd name="T91" fmla="*/ 559565 h 3030537"/>
                    <a:gd name="T92" fmla="*/ 1883838 w 3549651"/>
                    <a:gd name="T93" fmla="*/ 456140 h 3030537"/>
                    <a:gd name="T94" fmla="*/ 463232 w 3549651"/>
                    <a:gd name="T95" fmla="*/ 274650 h 3030537"/>
                    <a:gd name="T96" fmla="*/ 522922 w 3549651"/>
                    <a:gd name="T97" fmla="*/ 349623 h 3030537"/>
                    <a:gd name="T98" fmla="*/ 581025 w 3549651"/>
                    <a:gd name="T99" fmla="*/ 356295 h 3030537"/>
                    <a:gd name="T100" fmla="*/ 904240 w 3549651"/>
                    <a:gd name="T101" fmla="*/ 287040 h 3030537"/>
                    <a:gd name="T102" fmla="*/ 1695450 w 3549651"/>
                    <a:gd name="T103" fmla="*/ 563106 h 3030537"/>
                    <a:gd name="T104" fmla="*/ 722312 w 3549651"/>
                    <a:gd name="T105" fmla="*/ 373767 h 3030537"/>
                    <a:gd name="T106" fmla="*/ 1077277 w 3549651"/>
                    <a:gd name="T107" fmla="*/ 1654666 h 3030537"/>
                    <a:gd name="T108" fmla="*/ 1091247 w 3549651"/>
                    <a:gd name="T109" fmla="*/ 1707084 h 3030537"/>
                    <a:gd name="T110" fmla="*/ 554355 w 3549651"/>
                    <a:gd name="T111" fmla="*/ 1905000 h 3030537"/>
                    <a:gd name="T112" fmla="*/ 4445 w 3549651"/>
                    <a:gd name="T113" fmla="*/ 1701048 h 3030537"/>
                    <a:gd name="T114" fmla="*/ 518795 w 3549651"/>
                    <a:gd name="T115" fmla="*/ 421738 h 3030537"/>
                    <a:gd name="T116" fmla="*/ 429577 w 3549651"/>
                    <a:gd name="T117" fmla="*/ 274015 h 3030537"/>
                    <a:gd name="T118" fmla="*/ 1918383 w 3549651"/>
                    <a:gd name="T119" fmla="*/ 157115 h 3030537"/>
                    <a:gd name="T120" fmla="*/ 1760813 w 3549651"/>
                    <a:gd name="T121" fmla="*/ 142227 h 3030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549651" h="3030537">
                      <a:moveTo>
                        <a:pt x="1319213" y="2925762"/>
                      </a:moveTo>
                      <a:lnTo>
                        <a:pt x="2373313" y="2925762"/>
                      </a:lnTo>
                      <a:lnTo>
                        <a:pt x="2373313" y="3030537"/>
                      </a:lnTo>
                      <a:lnTo>
                        <a:pt x="1319213" y="3030537"/>
                      </a:lnTo>
                      <a:lnTo>
                        <a:pt x="1319213" y="2925762"/>
                      </a:lnTo>
                      <a:close/>
                      <a:moveTo>
                        <a:pt x="1727737" y="2644775"/>
                      </a:moveTo>
                      <a:lnTo>
                        <a:pt x="1965105" y="2644775"/>
                      </a:lnTo>
                      <a:lnTo>
                        <a:pt x="1988937" y="2663139"/>
                      </a:lnTo>
                      <a:lnTo>
                        <a:pt x="2013088" y="2680237"/>
                      </a:lnTo>
                      <a:lnTo>
                        <a:pt x="2036920" y="2696384"/>
                      </a:lnTo>
                      <a:lnTo>
                        <a:pt x="2060116" y="2711582"/>
                      </a:lnTo>
                      <a:lnTo>
                        <a:pt x="2082995" y="2725830"/>
                      </a:lnTo>
                      <a:lnTo>
                        <a:pt x="2105238" y="2738811"/>
                      </a:lnTo>
                      <a:lnTo>
                        <a:pt x="2126528" y="2750526"/>
                      </a:lnTo>
                      <a:lnTo>
                        <a:pt x="2146230" y="2761608"/>
                      </a:lnTo>
                      <a:lnTo>
                        <a:pt x="2164342" y="2771107"/>
                      </a:lnTo>
                      <a:lnTo>
                        <a:pt x="2181183" y="2779655"/>
                      </a:lnTo>
                      <a:lnTo>
                        <a:pt x="2208193" y="2792954"/>
                      </a:lnTo>
                      <a:lnTo>
                        <a:pt x="2225988" y="2801186"/>
                      </a:lnTo>
                      <a:lnTo>
                        <a:pt x="2232025" y="2804035"/>
                      </a:lnTo>
                      <a:lnTo>
                        <a:pt x="2232025" y="2873375"/>
                      </a:lnTo>
                      <a:lnTo>
                        <a:pt x="1460500" y="2873375"/>
                      </a:lnTo>
                      <a:lnTo>
                        <a:pt x="1460500" y="2804035"/>
                      </a:lnTo>
                      <a:lnTo>
                        <a:pt x="1467173" y="2801186"/>
                      </a:lnTo>
                      <a:lnTo>
                        <a:pt x="1484650" y="2792954"/>
                      </a:lnTo>
                      <a:lnTo>
                        <a:pt x="1511977" y="2779655"/>
                      </a:lnTo>
                      <a:lnTo>
                        <a:pt x="1528501" y="2771107"/>
                      </a:lnTo>
                      <a:lnTo>
                        <a:pt x="1546613" y="2761608"/>
                      </a:lnTo>
                      <a:lnTo>
                        <a:pt x="1566632" y="2750526"/>
                      </a:lnTo>
                      <a:lnTo>
                        <a:pt x="1587604" y="2738811"/>
                      </a:lnTo>
                      <a:lnTo>
                        <a:pt x="1609848" y="2725830"/>
                      </a:lnTo>
                      <a:lnTo>
                        <a:pt x="1632727" y="2711582"/>
                      </a:lnTo>
                      <a:lnTo>
                        <a:pt x="1656241" y="2696384"/>
                      </a:lnTo>
                      <a:lnTo>
                        <a:pt x="1680073" y="2680237"/>
                      </a:lnTo>
                      <a:lnTo>
                        <a:pt x="1704223" y="2663139"/>
                      </a:lnTo>
                      <a:lnTo>
                        <a:pt x="1727737" y="2644775"/>
                      </a:lnTo>
                      <a:close/>
                      <a:moveTo>
                        <a:pt x="2467288" y="2470150"/>
                      </a:moveTo>
                      <a:lnTo>
                        <a:pt x="2471732" y="2470150"/>
                      </a:lnTo>
                      <a:lnTo>
                        <a:pt x="2944988" y="2470150"/>
                      </a:lnTo>
                      <a:lnTo>
                        <a:pt x="2999900" y="2470150"/>
                      </a:lnTo>
                      <a:lnTo>
                        <a:pt x="3054176" y="2470150"/>
                      </a:lnTo>
                      <a:lnTo>
                        <a:pt x="3527433" y="2470150"/>
                      </a:lnTo>
                      <a:lnTo>
                        <a:pt x="3531876" y="2470150"/>
                      </a:lnTo>
                      <a:lnTo>
                        <a:pt x="3535685" y="2470468"/>
                      </a:lnTo>
                      <a:lnTo>
                        <a:pt x="3538859" y="2471422"/>
                      </a:lnTo>
                      <a:lnTo>
                        <a:pt x="3542033" y="2472376"/>
                      </a:lnTo>
                      <a:lnTo>
                        <a:pt x="3544255" y="2473647"/>
                      </a:lnTo>
                      <a:lnTo>
                        <a:pt x="3546160" y="2475237"/>
                      </a:lnTo>
                      <a:lnTo>
                        <a:pt x="3548064" y="2477145"/>
                      </a:lnTo>
                      <a:lnTo>
                        <a:pt x="3549016" y="2479052"/>
                      </a:lnTo>
                      <a:lnTo>
                        <a:pt x="3549651" y="2481278"/>
                      </a:lnTo>
                      <a:lnTo>
                        <a:pt x="3549651" y="2483504"/>
                      </a:lnTo>
                      <a:lnTo>
                        <a:pt x="3549334" y="2486047"/>
                      </a:lnTo>
                      <a:lnTo>
                        <a:pt x="3548699" y="2488591"/>
                      </a:lnTo>
                      <a:lnTo>
                        <a:pt x="3547429" y="2491770"/>
                      </a:lnTo>
                      <a:lnTo>
                        <a:pt x="3545525" y="2494314"/>
                      </a:lnTo>
                      <a:lnTo>
                        <a:pt x="3543303" y="2497493"/>
                      </a:lnTo>
                      <a:lnTo>
                        <a:pt x="3540129" y="2500355"/>
                      </a:lnTo>
                      <a:lnTo>
                        <a:pt x="3388090" y="2653284"/>
                      </a:lnTo>
                      <a:lnTo>
                        <a:pt x="3385234" y="2655192"/>
                      </a:lnTo>
                      <a:lnTo>
                        <a:pt x="3381425" y="2657418"/>
                      </a:lnTo>
                      <a:lnTo>
                        <a:pt x="3375077" y="2660279"/>
                      </a:lnTo>
                      <a:lnTo>
                        <a:pt x="3366189" y="2663777"/>
                      </a:lnTo>
                      <a:lnTo>
                        <a:pt x="3354762" y="2667592"/>
                      </a:lnTo>
                      <a:lnTo>
                        <a:pt x="3339844" y="2671725"/>
                      </a:lnTo>
                      <a:lnTo>
                        <a:pt x="3321117" y="2675858"/>
                      </a:lnTo>
                      <a:lnTo>
                        <a:pt x="3297946" y="2679992"/>
                      </a:lnTo>
                      <a:lnTo>
                        <a:pt x="3270967" y="2684443"/>
                      </a:lnTo>
                      <a:lnTo>
                        <a:pt x="3255731" y="2686350"/>
                      </a:lnTo>
                      <a:lnTo>
                        <a:pt x="3239226" y="2688258"/>
                      </a:lnTo>
                      <a:lnTo>
                        <a:pt x="3221133" y="2690166"/>
                      </a:lnTo>
                      <a:lnTo>
                        <a:pt x="3202089" y="2691437"/>
                      </a:lnTo>
                      <a:lnTo>
                        <a:pt x="3181775" y="2693027"/>
                      </a:lnTo>
                      <a:lnTo>
                        <a:pt x="3159556" y="2694617"/>
                      </a:lnTo>
                      <a:lnTo>
                        <a:pt x="3136385" y="2695889"/>
                      </a:lnTo>
                      <a:lnTo>
                        <a:pt x="3111310" y="2696842"/>
                      </a:lnTo>
                      <a:lnTo>
                        <a:pt x="3084965" y="2697796"/>
                      </a:lnTo>
                      <a:lnTo>
                        <a:pt x="3056716" y="2698114"/>
                      </a:lnTo>
                      <a:lnTo>
                        <a:pt x="3027197" y="2698432"/>
                      </a:lnTo>
                      <a:lnTo>
                        <a:pt x="2996091" y="2698750"/>
                      </a:lnTo>
                      <a:lnTo>
                        <a:pt x="2964667" y="2698432"/>
                      </a:lnTo>
                      <a:lnTo>
                        <a:pt x="2934831" y="2698114"/>
                      </a:lnTo>
                      <a:lnTo>
                        <a:pt x="2906899" y="2697796"/>
                      </a:lnTo>
                      <a:lnTo>
                        <a:pt x="2880554" y="2696842"/>
                      </a:lnTo>
                      <a:lnTo>
                        <a:pt x="2856114" y="2695889"/>
                      </a:lnTo>
                      <a:lnTo>
                        <a:pt x="2832625" y="2694617"/>
                      </a:lnTo>
                      <a:lnTo>
                        <a:pt x="2810724" y="2693027"/>
                      </a:lnTo>
                      <a:lnTo>
                        <a:pt x="2790727" y="2691437"/>
                      </a:lnTo>
                      <a:lnTo>
                        <a:pt x="2772000" y="2690166"/>
                      </a:lnTo>
                      <a:lnTo>
                        <a:pt x="2754225" y="2688258"/>
                      </a:lnTo>
                      <a:lnTo>
                        <a:pt x="2737720" y="2686350"/>
                      </a:lnTo>
                      <a:lnTo>
                        <a:pt x="2722802" y="2684443"/>
                      </a:lnTo>
                      <a:lnTo>
                        <a:pt x="2709153" y="2682535"/>
                      </a:lnTo>
                      <a:lnTo>
                        <a:pt x="2696457" y="2679992"/>
                      </a:lnTo>
                      <a:lnTo>
                        <a:pt x="2674873" y="2675858"/>
                      </a:lnTo>
                      <a:lnTo>
                        <a:pt x="2656781" y="2671725"/>
                      </a:lnTo>
                      <a:lnTo>
                        <a:pt x="2642180" y="2667592"/>
                      </a:lnTo>
                      <a:lnTo>
                        <a:pt x="2631071" y="2663777"/>
                      </a:lnTo>
                      <a:lnTo>
                        <a:pt x="2623136" y="2660279"/>
                      </a:lnTo>
                      <a:lnTo>
                        <a:pt x="2617422" y="2657418"/>
                      </a:lnTo>
                      <a:lnTo>
                        <a:pt x="2613613" y="2655192"/>
                      </a:lnTo>
                      <a:lnTo>
                        <a:pt x="2612026" y="2653602"/>
                      </a:lnTo>
                      <a:lnTo>
                        <a:pt x="2611392" y="2653284"/>
                      </a:lnTo>
                      <a:lnTo>
                        <a:pt x="2459036" y="2500355"/>
                      </a:lnTo>
                      <a:lnTo>
                        <a:pt x="2455861" y="2497493"/>
                      </a:lnTo>
                      <a:lnTo>
                        <a:pt x="2453640" y="2494314"/>
                      </a:lnTo>
                      <a:lnTo>
                        <a:pt x="2451735" y="2491770"/>
                      </a:lnTo>
                      <a:lnTo>
                        <a:pt x="2450465" y="2488591"/>
                      </a:lnTo>
                      <a:lnTo>
                        <a:pt x="2449831" y="2486047"/>
                      </a:lnTo>
                      <a:lnTo>
                        <a:pt x="2449513" y="2483504"/>
                      </a:lnTo>
                      <a:lnTo>
                        <a:pt x="2449513" y="2481278"/>
                      </a:lnTo>
                      <a:lnTo>
                        <a:pt x="2450148" y="2479052"/>
                      </a:lnTo>
                      <a:lnTo>
                        <a:pt x="2451418" y="2477145"/>
                      </a:lnTo>
                      <a:lnTo>
                        <a:pt x="2453005" y="2475237"/>
                      </a:lnTo>
                      <a:lnTo>
                        <a:pt x="2454909" y="2473647"/>
                      </a:lnTo>
                      <a:lnTo>
                        <a:pt x="2457131" y="2472376"/>
                      </a:lnTo>
                      <a:lnTo>
                        <a:pt x="2460305" y="2471422"/>
                      </a:lnTo>
                      <a:lnTo>
                        <a:pt x="2463479" y="2470468"/>
                      </a:lnTo>
                      <a:lnTo>
                        <a:pt x="2467288" y="2470150"/>
                      </a:lnTo>
                      <a:close/>
                      <a:moveTo>
                        <a:pt x="2970870" y="1932623"/>
                      </a:moveTo>
                      <a:lnTo>
                        <a:pt x="2968014" y="1933258"/>
                      </a:lnTo>
                      <a:lnTo>
                        <a:pt x="2965793" y="1933575"/>
                      </a:lnTo>
                      <a:lnTo>
                        <a:pt x="2963572" y="1934528"/>
                      </a:lnTo>
                      <a:lnTo>
                        <a:pt x="2961669" y="1935798"/>
                      </a:lnTo>
                      <a:lnTo>
                        <a:pt x="2960400" y="1937068"/>
                      </a:lnTo>
                      <a:lnTo>
                        <a:pt x="2959448" y="1938973"/>
                      </a:lnTo>
                      <a:lnTo>
                        <a:pt x="2958496" y="1940560"/>
                      </a:lnTo>
                      <a:lnTo>
                        <a:pt x="2958179" y="1942783"/>
                      </a:lnTo>
                      <a:lnTo>
                        <a:pt x="2958179" y="1979930"/>
                      </a:lnTo>
                      <a:lnTo>
                        <a:pt x="2946122" y="1982153"/>
                      </a:lnTo>
                      <a:lnTo>
                        <a:pt x="2934065" y="1984693"/>
                      </a:lnTo>
                      <a:lnTo>
                        <a:pt x="2922643" y="1988185"/>
                      </a:lnTo>
                      <a:lnTo>
                        <a:pt x="2911856" y="1992313"/>
                      </a:lnTo>
                      <a:lnTo>
                        <a:pt x="2901703" y="1997075"/>
                      </a:lnTo>
                      <a:lnTo>
                        <a:pt x="2892185" y="2002473"/>
                      </a:lnTo>
                      <a:lnTo>
                        <a:pt x="2882984" y="2008188"/>
                      </a:lnTo>
                      <a:lnTo>
                        <a:pt x="2874417" y="2014220"/>
                      </a:lnTo>
                      <a:lnTo>
                        <a:pt x="2868072" y="2020253"/>
                      </a:lnTo>
                      <a:lnTo>
                        <a:pt x="2862361" y="2026603"/>
                      </a:lnTo>
                      <a:lnTo>
                        <a:pt x="2856967" y="2032953"/>
                      </a:lnTo>
                      <a:lnTo>
                        <a:pt x="2851890" y="2039938"/>
                      </a:lnTo>
                      <a:lnTo>
                        <a:pt x="2848083" y="2046605"/>
                      </a:lnTo>
                      <a:lnTo>
                        <a:pt x="2844593" y="2053908"/>
                      </a:lnTo>
                      <a:lnTo>
                        <a:pt x="2842055" y="2061210"/>
                      </a:lnTo>
                      <a:lnTo>
                        <a:pt x="2840151" y="2068513"/>
                      </a:lnTo>
                      <a:lnTo>
                        <a:pt x="2838565" y="2076133"/>
                      </a:lnTo>
                      <a:lnTo>
                        <a:pt x="2837930" y="2083435"/>
                      </a:lnTo>
                      <a:lnTo>
                        <a:pt x="2837930" y="2091055"/>
                      </a:lnTo>
                      <a:lnTo>
                        <a:pt x="2838565" y="2098675"/>
                      </a:lnTo>
                      <a:lnTo>
                        <a:pt x="2840151" y="2106295"/>
                      </a:lnTo>
                      <a:lnTo>
                        <a:pt x="2842372" y="2113598"/>
                      </a:lnTo>
                      <a:lnTo>
                        <a:pt x="2844910" y="2120900"/>
                      </a:lnTo>
                      <a:lnTo>
                        <a:pt x="2849035" y="2128203"/>
                      </a:lnTo>
                      <a:lnTo>
                        <a:pt x="2853160" y="2134870"/>
                      </a:lnTo>
                      <a:lnTo>
                        <a:pt x="2857601" y="2141220"/>
                      </a:lnTo>
                      <a:lnTo>
                        <a:pt x="2862678" y="2146935"/>
                      </a:lnTo>
                      <a:lnTo>
                        <a:pt x="2868389" y="2152650"/>
                      </a:lnTo>
                      <a:lnTo>
                        <a:pt x="2874417" y="2157730"/>
                      </a:lnTo>
                      <a:lnTo>
                        <a:pt x="2880763" y="2162175"/>
                      </a:lnTo>
                      <a:lnTo>
                        <a:pt x="2887426" y="2165985"/>
                      </a:lnTo>
                      <a:lnTo>
                        <a:pt x="2894406" y="2169795"/>
                      </a:lnTo>
                      <a:lnTo>
                        <a:pt x="2915029" y="2178685"/>
                      </a:lnTo>
                      <a:lnTo>
                        <a:pt x="2948026" y="2192020"/>
                      </a:lnTo>
                      <a:lnTo>
                        <a:pt x="3015923" y="2220278"/>
                      </a:lnTo>
                      <a:lnTo>
                        <a:pt x="3033056" y="2227263"/>
                      </a:lnTo>
                      <a:lnTo>
                        <a:pt x="3038450" y="2230120"/>
                      </a:lnTo>
                      <a:lnTo>
                        <a:pt x="3043844" y="2232343"/>
                      </a:lnTo>
                      <a:lnTo>
                        <a:pt x="3048286" y="2235200"/>
                      </a:lnTo>
                      <a:lnTo>
                        <a:pt x="3053045" y="2238058"/>
                      </a:lnTo>
                      <a:lnTo>
                        <a:pt x="3056852" y="2240915"/>
                      </a:lnTo>
                      <a:lnTo>
                        <a:pt x="3060342" y="2244090"/>
                      </a:lnTo>
                      <a:lnTo>
                        <a:pt x="3063198" y="2247583"/>
                      </a:lnTo>
                      <a:lnTo>
                        <a:pt x="3065736" y="2250758"/>
                      </a:lnTo>
                      <a:lnTo>
                        <a:pt x="3067005" y="2253298"/>
                      </a:lnTo>
                      <a:lnTo>
                        <a:pt x="3068274" y="2256473"/>
                      </a:lnTo>
                      <a:lnTo>
                        <a:pt x="3069543" y="2259013"/>
                      </a:lnTo>
                      <a:lnTo>
                        <a:pt x="3070178" y="2262188"/>
                      </a:lnTo>
                      <a:lnTo>
                        <a:pt x="3070495" y="2265045"/>
                      </a:lnTo>
                      <a:lnTo>
                        <a:pt x="3070495" y="2268220"/>
                      </a:lnTo>
                      <a:lnTo>
                        <a:pt x="3070178" y="2271713"/>
                      </a:lnTo>
                      <a:lnTo>
                        <a:pt x="3069860" y="2274570"/>
                      </a:lnTo>
                      <a:lnTo>
                        <a:pt x="3069226" y="2277428"/>
                      </a:lnTo>
                      <a:lnTo>
                        <a:pt x="3067957" y="2280603"/>
                      </a:lnTo>
                      <a:lnTo>
                        <a:pt x="3066688" y="2283143"/>
                      </a:lnTo>
                      <a:lnTo>
                        <a:pt x="3065101" y="2285683"/>
                      </a:lnTo>
                      <a:lnTo>
                        <a:pt x="3063198" y="2288540"/>
                      </a:lnTo>
                      <a:lnTo>
                        <a:pt x="3061294" y="2290763"/>
                      </a:lnTo>
                      <a:lnTo>
                        <a:pt x="3059073" y="2292985"/>
                      </a:lnTo>
                      <a:lnTo>
                        <a:pt x="3056535" y="2294890"/>
                      </a:lnTo>
                      <a:lnTo>
                        <a:pt x="3052410" y="2298065"/>
                      </a:lnTo>
                      <a:lnTo>
                        <a:pt x="3047334" y="2300288"/>
                      </a:lnTo>
                      <a:lnTo>
                        <a:pt x="3041940" y="2302193"/>
                      </a:lnTo>
                      <a:lnTo>
                        <a:pt x="3035912" y="2303780"/>
                      </a:lnTo>
                      <a:lnTo>
                        <a:pt x="3029566" y="2305368"/>
                      </a:lnTo>
                      <a:lnTo>
                        <a:pt x="3022903" y="2306003"/>
                      </a:lnTo>
                      <a:lnTo>
                        <a:pt x="3015606" y="2306955"/>
                      </a:lnTo>
                      <a:lnTo>
                        <a:pt x="3007991" y="2306955"/>
                      </a:lnTo>
                      <a:lnTo>
                        <a:pt x="3001011" y="2306955"/>
                      </a:lnTo>
                      <a:lnTo>
                        <a:pt x="2993396" y="2306320"/>
                      </a:lnTo>
                      <a:lnTo>
                        <a:pt x="2986099" y="2305685"/>
                      </a:lnTo>
                      <a:lnTo>
                        <a:pt x="2978484" y="2304415"/>
                      </a:lnTo>
                      <a:lnTo>
                        <a:pt x="2970870" y="2303463"/>
                      </a:lnTo>
                      <a:lnTo>
                        <a:pt x="2963255" y="2301875"/>
                      </a:lnTo>
                      <a:lnTo>
                        <a:pt x="2955640" y="2299970"/>
                      </a:lnTo>
                      <a:lnTo>
                        <a:pt x="2948343" y="2298065"/>
                      </a:lnTo>
                      <a:lnTo>
                        <a:pt x="2943584" y="2296478"/>
                      </a:lnTo>
                      <a:lnTo>
                        <a:pt x="2938825" y="2294573"/>
                      </a:lnTo>
                      <a:lnTo>
                        <a:pt x="2928354" y="2289493"/>
                      </a:lnTo>
                      <a:lnTo>
                        <a:pt x="2918519" y="2284413"/>
                      </a:lnTo>
                      <a:lnTo>
                        <a:pt x="2913760" y="2281238"/>
                      </a:lnTo>
                      <a:lnTo>
                        <a:pt x="2909635" y="2278063"/>
                      </a:lnTo>
                      <a:lnTo>
                        <a:pt x="2905193" y="2274570"/>
                      </a:lnTo>
                      <a:lnTo>
                        <a:pt x="2904241" y="2273935"/>
                      </a:lnTo>
                      <a:lnTo>
                        <a:pt x="2903924" y="2273300"/>
                      </a:lnTo>
                      <a:lnTo>
                        <a:pt x="2902020" y="2270760"/>
                      </a:lnTo>
                      <a:lnTo>
                        <a:pt x="2899799" y="2268220"/>
                      </a:lnTo>
                      <a:lnTo>
                        <a:pt x="2897578" y="2265998"/>
                      </a:lnTo>
                      <a:lnTo>
                        <a:pt x="2894723" y="2264093"/>
                      </a:lnTo>
                      <a:lnTo>
                        <a:pt x="2891550" y="2262505"/>
                      </a:lnTo>
                      <a:lnTo>
                        <a:pt x="2888695" y="2261235"/>
                      </a:lnTo>
                      <a:lnTo>
                        <a:pt x="2885522" y="2260283"/>
                      </a:lnTo>
                      <a:lnTo>
                        <a:pt x="2882032" y="2259965"/>
                      </a:lnTo>
                      <a:lnTo>
                        <a:pt x="2878225" y="2259965"/>
                      </a:lnTo>
                      <a:lnTo>
                        <a:pt x="2875369" y="2259965"/>
                      </a:lnTo>
                      <a:lnTo>
                        <a:pt x="2872196" y="2260283"/>
                      </a:lnTo>
                      <a:lnTo>
                        <a:pt x="2866168" y="2261870"/>
                      </a:lnTo>
                      <a:lnTo>
                        <a:pt x="2860457" y="2264093"/>
                      </a:lnTo>
                      <a:lnTo>
                        <a:pt x="2855063" y="2266633"/>
                      </a:lnTo>
                      <a:lnTo>
                        <a:pt x="2849987" y="2270125"/>
                      </a:lnTo>
                      <a:lnTo>
                        <a:pt x="2845545" y="2273935"/>
                      </a:lnTo>
                      <a:lnTo>
                        <a:pt x="2841738" y="2278063"/>
                      </a:lnTo>
                      <a:lnTo>
                        <a:pt x="2838565" y="2282508"/>
                      </a:lnTo>
                      <a:lnTo>
                        <a:pt x="2836344" y="2286318"/>
                      </a:lnTo>
                      <a:lnTo>
                        <a:pt x="2834757" y="2289493"/>
                      </a:lnTo>
                      <a:lnTo>
                        <a:pt x="2834123" y="2293620"/>
                      </a:lnTo>
                      <a:lnTo>
                        <a:pt x="2833488" y="2297430"/>
                      </a:lnTo>
                      <a:lnTo>
                        <a:pt x="2833488" y="2300605"/>
                      </a:lnTo>
                      <a:lnTo>
                        <a:pt x="2834440" y="2304098"/>
                      </a:lnTo>
                      <a:lnTo>
                        <a:pt x="2836027" y="2307590"/>
                      </a:lnTo>
                      <a:lnTo>
                        <a:pt x="2837930" y="2310765"/>
                      </a:lnTo>
                      <a:lnTo>
                        <a:pt x="2842372" y="2316480"/>
                      </a:lnTo>
                      <a:lnTo>
                        <a:pt x="2847449" y="2321878"/>
                      </a:lnTo>
                      <a:lnTo>
                        <a:pt x="2853160" y="2327275"/>
                      </a:lnTo>
                      <a:lnTo>
                        <a:pt x="2859188" y="2331720"/>
                      </a:lnTo>
                      <a:lnTo>
                        <a:pt x="2865851" y="2336165"/>
                      </a:lnTo>
                      <a:lnTo>
                        <a:pt x="2872831" y="2340610"/>
                      </a:lnTo>
                      <a:lnTo>
                        <a:pt x="2880128" y="2344420"/>
                      </a:lnTo>
                      <a:lnTo>
                        <a:pt x="2888377" y="2348230"/>
                      </a:lnTo>
                      <a:lnTo>
                        <a:pt x="2896309" y="2351723"/>
                      </a:lnTo>
                      <a:lnTo>
                        <a:pt x="2904559" y="2354580"/>
                      </a:lnTo>
                      <a:lnTo>
                        <a:pt x="2913125" y="2357438"/>
                      </a:lnTo>
                      <a:lnTo>
                        <a:pt x="2922009" y="2359978"/>
                      </a:lnTo>
                      <a:lnTo>
                        <a:pt x="2930575" y="2362200"/>
                      </a:lnTo>
                      <a:lnTo>
                        <a:pt x="2939776" y="2364105"/>
                      </a:lnTo>
                      <a:lnTo>
                        <a:pt x="2948978" y="2365693"/>
                      </a:lnTo>
                      <a:lnTo>
                        <a:pt x="2958179" y="2367280"/>
                      </a:lnTo>
                      <a:lnTo>
                        <a:pt x="2958179" y="2402840"/>
                      </a:lnTo>
                      <a:lnTo>
                        <a:pt x="2958496" y="2404745"/>
                      </a:lnTo>
                      <a:lnTo>
                        <a:pt x="2959448" y="2406333"/>
                      </a:lnTo>
                      <a:lnTo>
                        <a:pt x="2960400" y="2408238"/>
                      </a:lnTo>
                      <a:lnTo>
                        <a:pt x="2961669" y="2409508"/>
                      </a:lnTo>
                      <a:lnTo>
                        <a:pt x="2963572" y="2410460"/>
                      </a:lnTo>
                      <a:lnTo>
                        <a:pt x="2965793" y="2411730"/>
                      </a:lnTo>
                      <a:lnTo>
                        <a:pt x="2968014" y="2412048"/>
                      </a:lnTo>
                      <a:lnTo>
                        <a:pt x="2970870" y="2412365"/>
                      </a:lnTo>
                      <a:lnTo>
                        <a:pt x="3013385" y="2412365"/>
                      </a:lnTo>
                      <a:lnTo>
                        <a:pt x="3015923" y="2412048"/>
                      </a:lnTo>
                      <a:lnTo>
                        <a:pt x="3018144" y="2411730"/>
                      </a:lnTo>
                      <a:lnTo>
                        <a:pt x="3020048" y="2410460"/>
                      </a:lnTo>
                      <a:lnTo>
                        <a:pt x="3021951" y="2409508"/>
                      </a:lnTo>
                      <a:lnTo>
                        <a:pt x="3023538" y="2408238"/>
                      </a:lnTo>
                      <a:lnTo>
                        <a:pt x="3024807" y="2406333"/>
                      </a:lnTo>
                      <a:lnTo>
                        <a:pt x="3025441" y="2404745"/>
                      </a:lnTo>
                      <a:lnTo>
                        <a:pt x="3025759" y="2402840"/>
                      </a:lnTo>
                      <a:lnTo>
                        <a:pt x="3025759" y="2369503"/>
                      </a:lnTo>
                      <a:lnTo>
                        <a:pt x="3040036" y="2367915"/>
                      </a:lnTo>
                      <a:lnTo>
                        <a:pt x="3053679" y="2366010"/>
                      </a:lnTo>
                      <a:lnTo>
                        <a:pt x="3066688" y="2363470"/>
                      </a:lnTo>
                      <a:lnTo>
                        <a:pt x="3079061" y="2360295"/>
                      </a:lnTo>
                      <a:lnTo>
                        <a:pt x="3090483" y="2356168"/>
                      </a:lnTo>
                      <a:lnTo>
                        <a:pt x="3095877" y="2354263"/>
                      </a:lnTo>
                      <a:lnTo>
                        <a:pt x="3100954" y="2352040"/>
                      </a:lnTo>
                      <a:lnTo>
                        <a:pt x="3105713" y="2349183"/>
                      </a:lnTo>
                      <a:lnTo>
                        <a:pt x="3110472" y="2346960"/>
                      </a:lnTo>
                      <a:lnTo>
                        <a:pt x="3114597" y="2344103"/>
                      </a:lnTo>
                      <a:lnTo>
                        <a:pt x="3118404" y="2341245"/>
                      </a:lnTo>
                      <a:lnTo>
                        <a:pt x="3125384" y="2335530"/>
                      </a:lnTo>
                      <a:lnTo>
                        <a:pt x="3131412" y="2329815"/>
                      </a:lnTo>
                      <a:lnTo>
                        <a:pt x="3137123" y="2323783"/>
                      </a:lnTo>
                      <a:lnTo>
                        <a:pt x="3142200" y="2317433"/>
                      </a:lnTo>
                      <a:lnTo>
                        <a:pt x="3146324" y="2310765"/>
                      </a:lnTo>
                      <a:lnTo>
                        <a:pt x="3150132" y="2304098"/>
                      </a:lnTo>
                      <a:lnTo>
                        <a:pt x="3153622" y="2296795"/>
                      </a:lnTo>
                      <a:lnTo>
                        <a:pt x="3156160" y="2290128"/>
                      </a:lnTo>
                      <a:lnTo>
                        <a:pt x="3158064" y="2282825"/>
                      </a:lnTo>
                      <a:lnTo>
                        <a:pt x="3159650" y="2275523"/>
                      </a:lnTo>
                      <a:lnTo>
                        <a:pt x="3160285" y="2267903"/>
                      </a:lnTo>
                      <a:lnTo>
                        <a:pt x="3160285" y="2260600"/>
                      </a:lnTo>
                      <a:lnTo>
                        <a:pt x="3159967" y="2252980"/>
                      </a:lnTo>
                      <a:lnTo>
                        <a:pt x="3159015" y="2245678"/>
                      </a:lnTo>
                      <a:lnTo>
                        <a:pt x="3157112" y="2238058"/>
                      </a:lnTo>
                      <a:lnTo>
                        <a:pt x="3154574" y="2230755"/>
                      </a:lnTo>
                      <a:lnTo>
                        <a:pt x="3152670" y="2226945"/>
                      </a:lnTo>
                      <a:lnTo>
                        <a:pt x="3150766" y="2223135"/>
                      </a:lnTo>
                      <a:lnTo>
                        <a:pt x="3148545" y="2219325"/>
                      </a:lnTo>
                      <a:lnTo>
                        <a:pt x="3146007" y="2215833"/>
                      </a:lnTo>
                      <a:lnTo>
                        <a:pt x="3143152" y="2212340"/>
                      </a:lnTo>
                      <a:lnTo>
                        <a:pt x="3140296" y="2208848"/>
                      </a:lnTo>
                      <a:lnTo>
                        <a:pt x="3133633" y="2202498"/>
                      </a:lnTo>
                      <a:lnTo>
                        <a:pt x="3126336" y="2195830"/>
                      </a:lnTo>
                      <a:lnTo>
                        <a:pt x="3118404" y="2190115"/>
                      </a:lnTo>
                      <a:lnTo>
                        <a:pt x="3109520" y="2184718"/>
                      </a:lnTo>
                      <a:lnTo>
                        <a:pt x="3100954" y="2179638"/>
                      </a:lnTo>
                      <a:lnTo>
                        <a:pt x="3091118" y="2174875"/>
                      </a:lnTo>
                      <a:lnTo>
                        <a:pt x="3081600" y="2170430"/>
                      </a:lnTo>
                      <a:lnTo>
                        <a:pt x="3071764" y="2165668"/>
                      </a:lnTo>
                      <a:lnTo>
                        <a:pt x="3061928" y="2161858"/>
                      </a:lnTo>
                      <a:lnTo>
                        <a:pt x="3041940" y="2154238"/>
                      </a:lnTo>
                      <a:lnTo>
                        <a:pt x="3022903" y="2147253"/>
                      </a:lnTo>
                      <a:lnTo>
                        <a:pt x="3015289" y="2144713"/>
                      </a:lnTo>
                      <a:lnTo>
                        <a:pt x="2988637" y="2134235"/>
                      </a:lnTo>
                      <a:lnTo>
                        <a:pt x="2968966" y="2126933"/>
                      </a:lnTo>
                      <a:lnTo>
                        <a:pt x="2965793" y="2125980"/>
                      </a:lnTo>
                      <a:lnTo>
                        <a:pt x="2954054" y="2120900"/>
                      </a:lnTo>
                      <a:lnTo>
                        <a:pt x="2948978" y="2118678"/>
                      </a:lnTo>
                      <a:lnTo>
                        <a:pt x="2944536" y="2116455"/>
                      </a:lnTo>
                      <a:lnTo>
                        <a:pt x="2939776" y="2113598"/>
                      </a:lnTo>
                      <a:lnTo>
                        <a:pt x="2935969" y="2110740"/>
                      </a:lnTo>
                      <a:lnTo>
                        <a:pt x="2932479" y="2106930"/>
                      </a:lnTo>
                      <a:lnTo>
                        <a:pt x="2929306" y="2103120"/>
                      </a:lnTo>
                      <a:lnTo>
                        <a:pt x="2927720" y="2100263"/>
                      </a:lnTo>
                      <a:lnTo>
                        <a:pt x="2926134" y="2097088"/>
                      </a:lnTo>
                      <a:lnTo>
                        <a:pt x="2924864" y="2094230"/>
                      </a:lnTo>
                      <a:lnTo>
                        <a:pt x="2924230" y="2091055"/>
                      </a:lnTo>
                      <a:lnTo>
                        <a:pt x="2923278" y="2088198"/>
                      </a:lnTo>
                      <a:lnTo>
                        <a:pt x="2922961" y="2085023"/>
                      </a:lnTo>
                      <a:lnTo>
                        <a:pt x="2922961" y="2081848"/>
                      </a:lnTo>
                      <a:lnTo>
                        <a:pt x="2923278" y="2078990"/>
                      </a:lnTo>
                      <a:lnTo>
                        <a:pt x="2923913" y="2075815"/>
                      </a:lnTo>
                      <a:lnTo>
                        <a:pt x="2924547" y="2072640"/>
                      </a:lnTo>
                      <a:lnTo>
                        <a:pt x="2925816" y="2069783"/>
                      </a:lnTo>
                      <a:lnTo>
                        <a:pt x="2926768" y="2066925"/>
                      </a:lnTo>
                      <a:lnTo>
                        <a:pt x="2928354" y="2064385"/>
                      </a:lnTo>
                      <a:lnTo>
                        <a:pt x="2930258" y="2062163"/>
                      </a:lnTo>
                      <a:lnTo>
                        <a:pt x="2932162" y="2059623"/>
                      </a:lnTo>
                      <a:lnTo>
                        <a:pt x="2934383" y="2057718"/>
                      </a:lnTo>
                      <a:lnTo>
                        <a:pt x="2938190" y="2055178"/>
                      </a:lnTo>
                      <a:lnTo>
                        <a:pt x="2942315" y="2052955"/>
                      </a:lnTo>
                      <a:lnTo>
                        <a:pt x="2946122" y="2050733"/>
                      </a:lnTo>
                      <a:lnTo>
                        <a:pt x="2949929" y="2048510"/>
                      </a:lnTo>
                      <a:lnTo>
                        <a:pt x="2957861" y="2045653"/>
                      </a:lnTo>
                      <a:lnTo>
                        <a:pt x="2965476" y="2043430"/>
                      </a:lnTo>
                      <a:lnTo>
                        <a:pt x="2973091" y="2041525"/>
                      </a:lnTo>
                      <a:lnTo>
                        <a:pt x="2980388" y="2040255"/>
                      </a:lnTo>
                      <a:lnTo>
                        <a:pt x="2987368" y="2039938"/>
                      </a:lnTo>
                      <a:lnTo>
                        <a:pt x="2993714" y="2039620"/>
                      </a:lnTo>
                      <a:lnTo>
                        <a:pt x="3003232" y="2039938"/>
                      </a:lnTo>
                      <a:lnTo>
                        <a:pt x="3012750" y="2040890"/>
                      </a:lnTo>
                      <a:lnTo>
                        <a:pt x="3022903" y="2042795"/>
                      </a:lnTo>
                      <a:lnTo>
                        <a:pt x="3032422" y="2045335"/>
                      </a:lnTo>
                      <a:lnTo>
                        <a:pt x="3036546" y="2046605"/>
                      </a:lnTo>
                      <a:lnTo>
                        <a:pt x="3041623" y="2049145"/>
                      </a:lnTo>
                      <a:lnTo>
                        <a:pt x="3046382" y="2051368"/>
                      </a:lnTo>
                      <a:lnTo>
                        <a:pt x="3051776" y="2054543"/>
                      </a:lnTo>
                      <a:lnTo>
                        <a:pt x="3062246" y="2060575"/>
                      </a:lnTo>
                      <a:lnTo>
                        <a:pt x="3071447" y="2066925"/>
                      </a:lnTo>
                      <a:lnTo>
                        <a:pt x="3075889" y="2070735"/>
                      </a:lnTo>
                      <a:lnTo>
                        <a:pt x="3077158" y="2072005"/>
                      </a:lnTo>
                      <a:lnTo>
                        <a:pt x="3079379" y="2074228"/>
                      </a:lnTo>
                      <a:lnTo>
                        <a:pt x="3081282" y="2077085"/>
                      </a:lnTo>
                      <a:lnTo>
                        <a:pt x="3083503" y="2079308"/>
                      </a:lnTo>
                      <a:lnTo>
                        <a:pt x="3086359" y="2081213"/>
                      </a:lnTo>
                      <a:lnTo>
                        <a:pt x="3089214" y="2082800"/>
                      </a:lnTo>
                      <a:lnTo>
                        <a:pt x="3092387" y="2084388"/>
                      </a:lnTo>
                      <a:lnTo>
                        <a:pt x="3095560" y="2085023"/>
                      </a:lnTo>
                      <a:lnTo>
                        <a:pt x="3098733" y="2085340"/>
                      </a:lnTo>
                      <a:lnTo>
                        <a:pt x="3102857" y="2085658"/>
                      </a:lnTo>
                      <a:lnTo>
                        <a:pt x="3105713" y="2085658"/>
                      </a:lnTo>
                      <a:lnTo>
                        <a:pt x="3108886" y="2085340"/>
                      </a:lnTo>
                      <a:lnTo>
                        <a:pt x="3114914" y="2083753"/>
                      </a:lnTo>
                      <a:lnTo>
                        <a:pt x="3120625" y="2081530"/>
                      </a:lnTo>
                      <a:lnTo>
                        <a:pt x="3126019" y="2078355"/>
                      </a:lnTo>
                      <a:lnTo>
                        <a:pt x="3131095" y="2075180"/>
                      </a:lnTo>
                      <a:lnTo>
                        <a:pt x="3135537" y="2071370"/>
                      </a:lnTo>
                      <a:lnTo>
                        <a:pt x="3139344" y="2067560"/>
                      </a:lnTo>
                      <a:lnTo>
                        <a:pt x="3142517" y="2063115"/>
                      </a:lnTo>
                      <a:lnTo>
                        <a:pt x="3144738" y="2059305"/>
                      </a:lnTo>
                      <a:lnTo>
                        <a:pt x="3146324" y="2055495"/>
                      </a:lnTo>
                      <a:lnTo>
                        <a:pt x="3146959" y="2051685"/>
                      </a:lnTo>
                      <a:lnTo>
                        <a:pt x="3147593" y="2048193"/>
                      </a:lnTo>
                      <a:lnTo>
                        <a:pt x="3147593" y="2044383"/>
                      </a:lnTo>
                      <a:lnTo>
                        <a:pt x="3146642" y="2040890"/>
                      </a:lnTo>
                      <a:lnTo>
                        <a:pt x="3145055" y="2038033"/>
                      </a:lnTo>
                      <a:lnTo>
                        <a:pt x="3143152" y="2034540"/>
                      </a:lnTo>
                      <a:lnTo>
                        <a:pt x="3139662" y="2030413"/>
                      </a:lnTo>
                      <a:lnTo>
                        <a:pt x="3135537" y="2025650"/>
                      </a:lnTo>
                      <a:lnTo>
                        <a:pt x="3131412" y="2021523"/>
                      </a:lnTo>
                      <a:lnTo>
                        <a:pt x="3126336" y="2017395"/>
                      </a:lnTo>
                      <a:lnTo>
                        <a:pt x="3120942" y="2013585"/>
                      </a:lnTo>
                      <a:lnTo>
                        <a:pt x="3115866" y="2009140"/>
                      </a:lnTo>
                      <a:lnTo>
                        <a:pt x="3109520" y="2005965"/>
                      </a:lnTo>
                      <a:lnTo>
                        <a:pt x="3103809" y="2002473"/>
                      </a:lnTo>
                      <a:lnTo>
                        <a:pt x="3097781" y="1998980"/>
                      </a:lnTo>
                      <a:lnTo>
                        <a:pt x="3091118" y="1995805"/>
                      </a:lnTo>
                      <a:lnTo>
                        <a:pt x="3078744" y="1990408"/>
                      </a:lnTo>
                      <a:lnTo>
                        <a:pt x="3066053" y="1985963"/>
                      </a:lnTo>
                      <a:lnTo>
                        <a:pt x="3060025" y="1984058"/>
                      </a:lnTo>
                      <a:lnTo>
                        <a:pt x="3054314" y="1982470"/>
                      </a:lnTo>
                      <a:lnTo>
                        <a:pt x="3047334" y="1980883"/>
                      </a:lnTo>
                      <a:lnTo>
                        <a:pt x="3040036" y="1979930"/>
                      </a:lnTo>
                      <a:lnTo>
                        <a:pt x="3033056" y="1978660"/>
                      </a:lnTo>
                      <a:lnTo>
                        <a:pt x="3025759" y="1978025"/>
                      </a:lnTo>
                      <a:lnTo>
                        <a:pt x="3025759" y="1942783"/>
                      </a:lnTo>
                      <a:lnTo>
                        <a:pt x="3025441" y="1940560"/>
                      </a:lnTo>
                      <a:lnTo>
                        <a:pt x="3024807" y="1938973"/>
                      </a:lnTo>
                      <a:lnTo>
                        <a:pt x="3023538" y="1937068"/>
                      </a:lnTo>
                      <a:lnTo>
                        <a:pt x="3021951" y="1935798"/>
                      </a:lnTo>
                      <a:lnTo>
                        <a:pt x="3020048" y="1934528"/>
                      </a:lnTo>
                      <a:lnTo>
                        <a:pt x="3018144" y="1933575"/>
                      </a:lnTo>
                      <a:lnTo>
                        <a:pt x="3015923" y="1933258"/>
                      </a:lnTo>
                      <a:lnTo>
                        <a:pt x="3013385" y="1932623"/>
                      </a:lnTo>
                      <a:lnTo>
                        <a:pt x="2970870" y="1932623"/>
                      </a:lnTo>
                      <a:close/>
                      <a:moveTo>
                        <a:pt x="2845545" y="1870075"/>
                      </a:moveTo>
                      <a:lnTo>
                        <a:pt x="2990858" y="1870075"/>
                      </a:lnTo>
                      <a:lnTo>
                        <a:pt x="3011481" y="1870075"/>
                      </a:lnTo>
                      <a:lnTo>
                        <a:pt x="3156477" y="1870075"/>
                      </a:lnTo>
                      <a:lnTo>
                        <a:pt x="3159015" y="1875155"/>
                      </a:lnTo>
                      <a:lnTo>
                        <a:pt x="3161554" y="1879918"/>
                      </a:lnTo>
                      <a:lnTo>
                        <a:pt x="3167582" y="1890078"/>
                      </a:lnTo>
                      <a:lnTo>
                        <a:pt x="3174879" y="1900238"/>
                      </a:lnTo>
                      <a:lnTo>
                        <a:pt x="3183129" y="1910715"/>
                      </a:lnTo>
                      <a:lnTo>
                        <a:pt x="3192012" y="1921193"/>
                      </a:lnTo>
                      <a:lnTo>
                        <a:pt x="3201848" y="1932305"/>
                      </a:lnTo>
                      <a:lnTo>
                        <a:pt x="3212001" y="1943735"/>
                      </a:lnTo>
                      <a:lnTo>
                        <a:pt x="3223106" y="1955483"/>
                      </a:lnTo>
                      <a:lnTo>
                        <a:pt x="3246901" y="1979930"/>
                      </a:lnTo>
                      <a:lnTo>
                        <a:pt x="3271966" y="2005965"/>
                      </a:lnTo>
                      <a:lnTo>
                        <a:pt x="3284975" y="2019618"/>
                      </a:lnTo>
                      <a:lnTo>
                        <a:pt x="3297983" y="2034223"/>
                      </a:lnTo>
                      <a:lnTo>
                        <a:pt x="3310992" y="2048510"/>
                      </a:lnTo>
                      <a:lnTo>
                        <a:pt x="3324000" y="2064068"/>
                      </a:lnTo>
                      <a:lnTo>
                        <a:pt x="3336691" y="2079943"/>
                      </a:lnTo>
                      <a:lnTo>
                        <a:pt x="3349382" y="2096453"/>
                      </a:lnTo>
                      <a:lnTo>
                        <a:pt x="3361439" y="2113598"/>
                      </a:lnTo>
                      <a:lnTo>
                        <a:pt x="3373813" y="2131695"/>
                      </a:lnTo>
                      <a:lnTo>
                        <a:pt x="3384917" y="2150428"/>
                      </a:lnTo>
                      <a:lnTo>
                        <a:pt x="3396022" y="2169478"/>
                      </a:lnTo>
                      <a:lnTo>
                        <a:pt x="3400781" y="2179638"/>
                      </a:lnTo>
                      <a:lnTo>
                        <a:pt x="3405858" y="2189798"/>
                      </a:lnTo>
                      <a:lnTo>
                        <a:pt x="3410934" y="2200275"/>
                      </a:lnTo>
                      <a:lnTo>
                        <a:pt x="3415376" y="2210435"/>
                      </a:lnTo>
                      <a:lnTo>
                        <a:pt x="3420135" y="2221230"/>
                      </a:lnTo>
                      <a:lnTo>
                        <a:pt x="3424260" y="2232343"/>
                      </a:lnTo>
                      <a:lnTo>
                        <a:pt x="3428067" y="2243455"/>
                      </a:lnTo>
                      <a:lnTo>
                        <a:pt x="3431874" y="2254885"/>
                      </a:lnTo>
                      <a:lnTo>
                        <a:pt x="3435365" y="2266315"/>
                      </a:lnTo>
                      <a:lnTo>
                        <a:pt x="3438220" y="2278063"/>
                      </a:lnTo>
                      <a:lnTo>
                        <a:pt x="3441393" y="2290128"/>
                      </a:lnTo>
                      <a:lnTo>
                        <a:pt x="3443931" y="2302193"/>
                      </a:lnTo>
                      <a:lnTo>
                        <a:pt x="3446787" y="2314893"/>
                      </a:lnTo>
                      <a:lnTo>
                        <a:pt x="3448690" y="2327593"/>
                      </a:lnTo>
                      <a:lnTo>
                        <a:pt x="3450594" y="2340610"/>
                      </a:lnTo>
                      <a:lnTo>
                        <a:pt x="3452180" y="2353628"/>
                      </a:lnTo>
                      <a:lnTo>
                        <a:pt x="3453132" y="2366963"/>
                      </a:lnTo>
                      <a:lnTo>
                        <a:pt x="3454084" y="2380615"/>
                      </a:lnTo>
                      <a:lnTo>
                        <a:pt x="3454401" y="2394903"/>
                      </a:lnTo>
                      <a:lnTo>
                        <a:pt x="3454401" y="2408873"/>
                      </a:lnTo>
                      <a:lnTo>
                        <a:pt x="3454401" y="2416493"/>
                      </a:lnTo>
                      <a:lnTo>
                        <a:pt x="3454084" y="2423795"/>
                      </a:lnTo>
                      <a:lnTo>
                        <a:pt x="3452815" y="2438400"/>
                      </a:lnTo>
                      <a:lnTo>
                        <a:pt x="3069860" y="2438400"/>
                      </a:lnTo>
                      <a:lnTo>
                        <a:pt x="3000377" y="2438400"/>
                      </a:lnTo>
                      <a:lnTo>
                        <a:pt x="2930575" y="2438400"/>
                      </a:lnTo>
                      <a:lnTo>
                        <a:pt x="2549525" y="2438400"/>
                      </a:lnTo>
                      <a:lnTo>
                        <a:pt x="2548256" y="2423795"/>
                      </a:lnTo>
                      <a:lnTo>
                        <a:pt x="2547938" y="2408873"/>
                      </a:lnTo>
                      <a:lnTo>
                        <a:pt x="2547938" y="2394903"/>
                      </a:lnTo>
                      <a:lnTo>
                        <a:pt x="2548256" y="2380615"/>
                      </a:lnTo>
                      <a:lnTo>
                        <a:pt x="2549207" y="2366963"/>
                      </a:lnTo>
                      <a:lnTo>
                        <a:pt x="2550476" y="2353628"/>
                      </a:lnTo>
                      <a:lnTo>
                        <a:pt x="2551746" y="2340610"/>
                      </a:lnTo>
                      <a:lnTo>
                        <a:pt x="2553649" y="2327593"/>
                      </a:lnTo>
                      <a:lnTo>
                        <a:pt x="2555553" y="2314893"/>
                      </a:lnTo>
                      <a:lnTo>
                        <a:pt x="2558091" y="2302193"/>
                      </a:lnTo>
                      <a:lnTo>
                        <a:pt x="2560947" y="2290128"/>
                      </a:lnTo>
                      <a:lnTo>
                        <a:pt x="2563802" y="2278063"/>
                      </a:lnTo>
                      <a:lnTo>
                        <a:pt x="2567292" y="2266315"/>
                      </a:lnTo>
                      <a:lnTo>
                        <a:pt x="2570465" y="2254885"/>
                      </a:lnTo>
                      <a:lnTo>
                        <a:pt x="2574272" y="2243455"/>
                      </a:lnTo>
                      <a:lnTo>
                        <a:pt x="2578080" y="2232343"/>
                      </a:lnTo>
                      <a:lnTo>
                        <a:pt x="2582522" y="2221230"/>
                      </a:lnTo>
                      <a:lnTo>
                        <a:pt x="2586963" y="2210435"/>
                      </a:lnTo>
                      <a:lnTo>
                        <a:pt x="2591723" y="2200275"/>
                      </a:lnTo>
                      <a:lnTo>
                        <a:pt x="2596164" y="2189798"/>
                      </a:lnTo>
                      <a:lnTo>
                        <a:pt x="2601558" y="2179638"/>
                      </a:lnTo>
                      <a:lnTo>
                        <a:pt x="2606635" y="2169478"/>
                      </a:lnTo>
                      <a:lnTo>
                        <a:pt x="2617105" y="2150428"/>
                      </a:lnTo>
                      <a:lnTo>
                        <a:pt x="2628844" y="2131695"/>
                      </a:lnTo>
                      <a:lnTo>
                        <a:pt x="2640583" y="2113598"/>
                      </a:lnTo>
                      <a:lnTo>
                        <a:pt x="2652640" y="2096453"/>
                      </a:lnTo>
                      <a:lnTo>
                        <a:pt x="2665331" y="2079943"/>
                      </a:lnTo>
                      <a:lnTo>
                        <a:pt x="2678339" y="2064068"/>
                      </a:lnTo>
                      <a:lnTo>
                        <a:pt x="2691348" y="2048510"/>
                      </a:lnTo>
                      <a:lnTo>
                        <a:pt x="2704356" y="2034223"/>
                      </a:lnTo>
                      <a:lnTo>
                        <a:pt x="2717365" y="2019618"/>
                      </a:lnTo>
                      <a:lnTo>
                        <a:pt x="2730373" y="2005965"/>
                      </a:lnTo>
                      <a:lnTo>
                        <a:pt x="2755121" y="1979930"/>
                      </a:lnTo>
                      <a:lnTo>
                        <a:pt x="2778917" y="1955483"/>
                      </a:lnTo>
                      <a:lnTo>
                        <a:pt x="2790021" y="1943735"/>
                      </a:lnTo>
                      <a:lnTo>
                        <a:pt x="2800809" y="1932305"/>
                      </a:lnTo>
                      <a:lnTo>
                        <a:pt x="2810327" y="1921193"/>
                      </a:lnTo>
                      <a:lnTo>
                        <a:pt x="2819211" y="1910715"/>
                      </a:lnTo>
                      <a:lnTo>
                        <a:pt x="2827460" y="1900238"/>
                      </a:lnTo>
                      <a:lnTo>
                        <a:pt x="2834440" y="1890078"/>
                      </a:lnTo>
                      <a:lnTo>
                        <a:pt x="2840468" y="1879918"/>
                      </a:lnTo>
                      <a:lnTo>
                        <a:pt x="2843007" y="1875155"/>
                      </a:lnTo>
                      <a:lnTo>
                        <a:pt x="2845545" y="1870075"/>
                      </a:lnTo>
                      <a:close/>
                      <a:moveTo>
                        <a:pt x="2866305" y="1774825"/>
                      </a:moveTo>
                      <a:lnTo>
                        <a:pt x="3134130" y="1774825"/>
                      </a:lnTo>
                      <a:lnTo>
                        <a:pt x="3136979" y="1775143"/>
                      </a:lnTo>
                      <a:lnTo>
                        <a:pt x="3140145" y="1775460"/>
                      </a:lnTo>
                      <a:lnTo>
                        <a:pt x="3142994" y="1776413"/>
                      </a:lnTo>
                      <a:lnTo>
                        <a:pt x="3145843" y="1777683"/>
                      </a:lnTo>
                      <a:lnTo>
                        <a:pt x="3148376" y="1778635"/>
                      </a:lnTo>
                      <a:lnTo>
                        <a:pt x="3150909" y="1780223"/>
                      </a:lnTo>
                      <a:lnTo>
                        <a:pt x="3153125" y="1782128"/>
                      </a:lnTo>
                      <a:lnTo>
                        <a:pt x="3155341" y="1784033"/>
                      </a:lnTo>
                      <a:lnTo>
                        <a:pt x="3157240" y="1786255"/>
                      </a:lnTo>
                      <a:lnTo>
                        <a:pt x="3158823" y="1788478"/>
                      </a:lnTo>
                      <a:lnTo>
                        <a:pt x="3160406" y="1791335"/>
                      </a:lnTo>
                      <a:lnTo>
                        <a:pt x="3161356" y="1793875"/>
                      </a:lnTo>
                      <a:lnTo>
                        <a:pt x="3162622" y="1796733"/>
                      </a:lnTo>
                      <a:lnTo>
                        <a:pt x="3163255" y="1799590"/>
                      </a:lnTo>
                      <a:lnTo>
                        <a:pt x="3163888" y="1802765"/>
                      </a:lnTo>
                      <a:lnTo>
                        <a:pt x="3163888" y="1806258"/>
                      </a:lnTo>
                      <a:lnTo>
                        <a:pt x="3163888" y="1809433"/>
                      </a:lnTo>
                      <a:lnTo>
                        <a:pt x="3163255" y="1812290"/>
                      </a:lnTo>
                      <a:lnTo>
                        <a:pt x="3162622" y="1815465"/>
                      </a:lnTo>
                      <a:lnTo>
                        <a:pt x="3161356" y="1818005"/>
                      </a:lnTo>
                      <a:lnTo>
                        <a:pt x="3160406" y="1820863"/>
                      </a:lnTo>
                      <a:lnTo>
                        <a:pt x="3158823" y="1823403"/>
                      </a:lnTo>
                      <a:lnTo>
                        <a:pt x="3157240" y="1825626"/>
                      </a:lnTo>
                      <a:lnTo>
                        <a:pt x="3155341" y="1828166"/>
                      </a:lnTo>
                      <a:lnTo>
                        <a:pt x="3153125" y="1830071"/>
                      </a:lnTo>
                      <a:lnTo>
                        <a:pt x="3150909" y="1831976"/>
                      </a:lnTo>
                      <a:lnTo>
                        <a:pt x="3148376" y="1833246"/>
                      </a:lnTo>
                      <a:lnTo>
                        <a:pt x="3145843" y="1834516"/>
                      </a:lnTo>
                      <a:lnTo>
                        <a:pt x="3142994" y="1835786"/>
                      </a:lnTo>
                      <a:lnTo>
                        <a:pt x="3140145" y="1836421"/>
                      </a:lnTo>
                      <a:lnTo>
                        <a:pt x="3136979" y="1836738"/>
                      </a:lnTo>
                      <a:lnTo>
                        <a:pt x="3134130" y="1836738"/>
                      </a:lnTo>
                      <a:lnTo>
                        <a:pt x="2866305" y="1836738"/>
                      </a:lnTo>
                      <a:lnTo>
                        <a:pt x="2863139" y="1836738"/>
                      </a:lnTo>
                      <a:lnTo>
                        <a:pt x="2860607" y="1836421"/>
                      </a:lnTo>
                      <a:lnTo>
                        <a:pt x="2857441" y="1835786"/>
                      </a:lnTo>
                      <a:lnTo>
                        <a:pt x="2854908" y="1834516"/>
                      </a:lnTo>
                      <a:lnTo>
                        <a:pt x="2852059" y="1833246"/>
                      </a:lnTo>
                      <a:lnTo>
                        <a:pt x="2849843" y="1831976"/>
                      </a:lnTo>
                      <a:lnTo>
                        <a:pt x="2847627" y="1830071"/>
                      </a:lnTo>
                      <a:lnTo>
                        <a:pt x="2845094" y="1828166"/>
                      </a:lnTo>
                      <a:lnTo>
                        <a:pt x="2843195" y="1825626"/>
                      </a:lnTo>
                      <a:lnTo>
                        <a:pt x="2841928" y="1823403"/>
                      </a:lnTo>
                      <a:lnTo>
                        <a:pt x="2840346" y="1820863"/>
                      </a:lnTo>
                      <a:lnTo>
                        <a:pt x="2839079" y="1818005"/>
                      </a:lnTo>
                      <a:lnTo>
                        <a:pt x="2838130" y="1815465"/>
                      </a:lnTo>
                      <a:lnTo>
                        <a:pt x="2837180" y="1812290"/>
                      </a:lnTo>
                      <a:lnTo>
                        <a:pt x="2836863" y="1809433"/>
                      </a:lnTo>
                      <a:lnTo>
                        <a:pt x="2836863" y="1806258"/>
                      </a:lnTo>
                      <a:lnTo>
                        <a:pt x="2836863" y="1802765"/>
                      </a:lnTo>
                      <a:lnTo>
                        <a:pt x="2837180" y="1799590"/>
                      </a:lnTo>
                      <a:lnTo>
                        <a:pt x="2838130" y="1796733"/>
                      </a:lnTo>
                      <a:lnTo>
                        <a:pt x="2839079" y="1793875"/>
                      </a:lnTo>
                      <a:lnTo>
                        <a:pt x="2840346" y="1791335"/>
                      </a:lnTo>
                      <a:lnTo>
                        <a:pt x="2841928" y="1788478"/>
                      </a:lnTo>
                      <a:lnTo>
                        <a:pt x="2843195" y="1786255"/>
                      </a:lnTo>
                      <a:lnTo>
                        <a:pt x="2845094" y="1784033"/>
                      </a:lnTo>
                      <a:lnTo>
                        <a:pt x="2847627" y="1782128"/>
                      </a:lnTo>
                      <a:lnTo>
                        <a:pt x="2849843" y="1780223"/>
                      </a:lnTo>
                      <a:lnTo>
                        <a:pt x="2852059" y="1778635"/>
                      </a:lnTo>
                      <a:lnTo>
                        <a:pt x="2854908" y="1777683"/>
                      </a:lnTo>
                      <a:lnTo>
                        <a:pt x="2857441" y="1776413"/>
                      </a:lnTo>
                      <a:lnTo>
                        <a:pt x="2860607" y="1775460"/>
                      </a:lnTo>
                      <a:lnTo>
                        <a:pt x="2863139" y="1775143"/>
                      </a:lnTo>
                      <a:lnTo>
                        <a:pt x="2866305" y="1774825"/>
                      </a:lnTo>
                      <a:close/>
                      <a:moveTo>
                        <a:pt x="1756013" y="1701800"/>
                      </a:moveTo>
                      <a:lnTo>
                        <a:pt x="1936196" y="1701800"/>
                      </a:lnTo>
                      <a:lnTo>
                        <a:pt x="1940946" y="1710058"/>
                      </a:lnTo>
                      <a:lnTo>
                        <a:pt x="1945063" y="1717998"/>
                      </a:lnTo>
                      <a:lnTo>
                        <a:pt x="1948546" y="1726256"/>
                      </a:lnTo>
                      <a:lnTo>
                        <a:pt x="1952029" y="1733561"/>
                      </a:lnTo>
                      <a:lnTo>
                        <a:pt x="1956779" y="1747219"/>
                      </a:lnTo>
                      <a:lnTo>
                        <a:pt x="1960579" y="1758653"/>
                      </a:lnTo>
                      <a:lnTo>
                        <a:pt x="1963429" y="1768181"/>
                      </a:lnTo>
                      <a:lnTo>
                        <a:pt x="1965013" y="1775486"/>
                      </a:lnTo>
                      <a:lnTo>
                        <a:pt x="1965646" y="1781203"/>
                      </a:lnTo>
                      <a:lnTo>
                        <a:pt x="1965646" y="1796449"/>
                      </a:lnTo>
                      <a:lnTo>
                        <a:pt x="1966913" y="1796449"/>
                      </a:lnTo>
                      <a:lnTo>
                        <a:pt x="1947913" y="2595563"/>
                      </a:lnTo>
                      <a:lnTo>
                        <a:pt x="1744296" y="2595563"/>
                      </a:lnTo>
                      <a:lnTo>
                        <a:pt x="1725613" y="1796449"/>
                      </a:lnTo>
                      <a:lnTo>
                        <a:pt x="1726879" y="1796449"/>
                      </a:lnTo>
                      <a:lnTo>
                        <a:pt x="1726879" y="1781203"/>
                      </a:lnTo>
                      <a:lnTo>
                        <a:pt x="1727829" y="1775169"/>
                      </a:lnTo>
                      <a:lnTo>
                        <a:pt x="1729413" y="1767864"/>
                      </a:lnTo>
                      <a:lnTo>
                        <a:pt x="1732263" y="1758018"/>
                      </a:lnTo>
                      <a:lnTo>
                        <a:pt x="1736063" y="1745948"/>
                      </a:lnTo>
                      <a:lnTo>
                        <a:pt x="1740813" y="1732609"/>
                      </a:lnTo>
                      <a:lnTo>
                        <a:pt x="1744296" y="1725303"/>
                      </a:lnTo>
                      <a:lnTo>
                        <a:pt x="1747779" y="1717681"/>
                      </a:lnTo>
                      <a:lnTo>
                        <a:pt x="1751896" y="1709740"/>
                      </a:lnTo>
                      <a:lnTo>
                        <a:pt x="1756013" y="1701800"/>
                      </a:lnTo>
                      <a:close/>
                      <a:moveTo>
                        <a:pt x="2994811" y="1497012"/>
                      </a:moveTo>
                      <a:lnTo>
                        <a:pt x="3002754" y="1497012"/>
                      </a:lnTo>
                      <a:lnTo>
                        <a:pt x="3010696" y="1497012"/>
                      </a:lnTo>
                      <a:lnTo>
                        <a:pt x="3022451" y="1497330"/>
                      </a:lnTo>
                      <a:lnTo>
                        <a:pt x="3035159" y="1497965"/>
                      </a:lnTo>
                      <a:lnTo>
                        <a:pt x="3049456" y="1499552"/>
                      </a:lnTo>
                      <a:lnTo>
                        <a:pt x="3056445" y="1500822"/>
                      </a:lnTo>
                      <a:lnTo>
                        <a:pt x="3063117" y="1501775"/>
                      </a:lnTo>
                      <a:lnTo>
                        <a:pt x="3069471" y="1503362"/>
                      </a:lnTo>
                      <a:lnTo>
                        <a:pt x="3075507" y="1505267"/>
                      </a:lnTo>
                      <a:lnTo>
                        <a:pt x="3080908" y="1507807"/>
                      </a:lnTo>
                      <a:lnTo>
                        <a:pt x="3085356" y="1510030"/>
                      </a:lnTo>
                      <a:lnTo>
                        <a:pt x="3089168" y="1512570"/>
                      </a:lnTo>
                      <a:lnTo>
                        <a:pt x="3090757" y="1514157"/>
                      </a:lnTo>
                      <a:lnTo>
                        <a:pt x="3092028" y="1516062"/>
                      </a:lnTo>
                      <a:lnTo>
                        <a:pt x="3092981" y="1518602"/>
                      </a:lnTo>
                      <a:lnTo>
                        <a:pt x="3094252" y="1521777"/>
                      </a:lnTo>
                      <a:lnTo>
                        <a:pt x="3094887" y="1524952"/>
                      </a:lnTo>
                      <a:lnTo>
                        <a:pt x="3095522" y="1528762"/>
                      </a:lnTo>
                      <a:lnTo>
                        <a:pt x="3095840" y="1532255"/>
                      </a:lnTo>
                      <a:lnTo>
                        <a:pt x="3095522" y="1536382"/>
                      </a:lnTo>
                      <a:lnTo>
                        <a:pt x="3094569" y="1544320"/>
                      </a:lnTo>
                      <a:lnTo>
                        <a:pt x="3092345" y="1553527"/>
                      </a:lnTo>
                      <a:lnTo>
                        <a:pt x="3089804" y="1562735"/>
                      </a:lnTo>
                      <a:lnTo>
                        <a:pt x="3086627" y="1572260"/>
                      </a:lnTo>
                      <a:lnTo>
                        <a:pt x="3082814" y="1582102"/>
                      </a:lnTo>
                      <a:lnTo>
                        <a:pt x="3074872" y="1601470"/>
                      </a:lnTo>
                      <a:lnTo>
                        <a:pt x="3066929" y="1619885"/>
                      </a:lnTo>
                      <a:lnTo>
                        <a:pt x="3063752" y="1628140"/>
                      </a:lnTo>
                      <a:lnTo>
                        <a:pt x="3060893" y="1635442"/>
                      </a:lnTo>
                      <a:lnTo>
                        <a:pt x="3058987" y="1642427"/>
                      </a:lnTo>
                      <a:lnTo>
                        <a:pt x="3058034" y="1648142"/>
                      </a:lnTo>
                      <a:lnTo>
                        <a:pt x="3062164" y="1647190"/>
                      </a:lnTo>
                      <a:lnTo>
                        <a:pt x="3065976" y="1646555"/>
                      </a:lnTo>
                      <a:lnTo>
                        <a:pt x="3069789" y="1644967"/>
                      </a:lnTo>
                      <a:lnTo>
                        <a:pt x="3073601" y="1643062"/>
                      </a:lnTo>
                      <a:lnTo>
                        <a:pt x="3077413" y="1640840"/>
                      </a:lnTo>
                      <a:lnTo>
                        <a:pt x="3080908" y="1637982"/>
                      </a:lnTo>
                      <a:lnTo>
                        <a:pt x="3084403" y="1635125"/>
                      </a:lnTo>
                      <a:lnTo>
                        <a:pt x="3087262" y="1631950"/>
                      </a:lnTo>
                      <a:lnTo>
                        <a:pt x="3090439" y="1628457"/>
                      </a:lnTo>
                      <a:lnTo>
                        <a:pt x="3093616" y="1624647"/>
                      </a:lnTo>
                      <a:lnTo>
                        <a:pt x="3099335" y="1616710"/>
                      </a:lnTo>
                      <a:lnTo>
                        <a:pt x="3104736" y="1607820"/>
                      </a:lnTo>
                      <a:lnTo>
                        <a:pt x="3109183" y="1598612"/>
                      </a:lnTo>
                      <a:lnTo>
                        <a:pt x="3113631" y="1589087"/>
                      </a:lnTo>
                      <a:lnTo>
                        <a:pt x="3118079" y="1579880"/>
                      </a:lnTo>
                      <a:lnTo>
                        <a:pt x="3125704" y="1562735"/>
                      </a:lnTo>
                      <a:lnTo>
                        <a:pt x="3129199" y="1555115"/>
                      </a:lnTo>
                      <a:lnTo>
                        <a:pt x="3132693" y="1548447"/>
                      </a:lnTo>
                      <a:lnTo>
                        <a:pt x="3135553" y="1543367"/>
                      </a:lnTo>
                      <a:lnTo>
                        <a:pt x="3137141" y="1540827"/>
                      </a:lnTo>
                      <a:lnTo>
                        <a:pt x="3138730" y="1538922"/>
                      </a:lnTo>
                      <a:lnTo>
                        <a:pt x="3140318" y="1537970"/>
                      </a:lnTo>
                      <a:lnTo>
                        <a:pt x="3142224" y="1536382"/>
                      </a:lnTo>
                      <a:lnTo>
                        <a:pt x="3144131" y="1535430"/>
                      </a:lnTo>
                      <a:lnTo>
                        <a:pt x="3146354" y="1534795"/>
                      </a:lnTo>
                      <a:lnTo>
                        <a:pt x="3151438" y="1533525"/>
                      </a:lnTo>
                      <a:lnTo>
                        <a:pt x="3156521" y="1533207"/>
                      </a:lnTo>
                      <a:lnTo>
                        <a:pt x="3162240" y="1533525"/>
                      </a:lnTo>
                      <a:lnTo>
                        <a:pt x="3168594" y="1534477"/>
                      </a:lnTo>
                      <a:lnTo>
                        <a:pt x="3174948" y="1536065"/>
                      </a:lnTo>
                      <a:lnTo>
                        <a:pt x="3181619" y="1537652"/>
                      </a:lnTo>
                      <a:lnTo>
                        <a:pt x="3188291" y="1539557"/>
                      </a:lnTo>
                      <a:lnTo>
                        <a:pt x="3194963" y="1541780"/>
                      </a:lnTo>
                      <a:lnTo>
                        <a:pt x="3207988" y="1547177"/>
                      </a:lnTo>
                      <a:lnTo>
                        <a:pt x="3219108" y="1551940"/>
                      </a:lnTo>
                      <a:lnTo>
                        <a:pt x="3228639" y="1556702"/>
                      </a:lnTo>
                      <a:lnTo>
                        <a:pt x="3235946" y="1560512"/>
                      </a:lnTo>
                      <a:lnTo>
                        <a:pt x="3242300" y="1564322"/>
                      </a:lnTo>
                      <a:lnTo>
                        <a:pt x="3247383" y="1567815"/>
                      </a:lnTo>
                      <a:lnTo>
                        <a:pt x="3251513" y="1570672"/>
                      </a:lnTo>
                      <a:lnTo>
                        <a:pt x="3254690" y="1573847"/>
                      </a:lnTo>
                      <a:lnTo>
                        <a:pt x="3256914" y="1576387"/>
                      </a:lnTo>
                      <a:lnTo>
                        <a:pt x="3258503" y="1579245"/>
                      </a:lnTo>
                      <a:lnTo>
                        <a:pt x="3259138" y="1581467"/>
                      </a:lnTo>
                      <a:lnTo>
                        <a:pt x="3258821" y="1584325"/>
                      </a:lnTo>
                      <a:lnTo>
                        <a:pt x="3258185" y="1586865"/>
                      </a:lnTo>
                      <a:lnTo>
                        <a:pt x="3256597" y="1589405"/>
                      </a:lnTo>
                      <a:lnTo>
                        <a:pt x="3254373" y="1592262"/>
                      </a:lnTo>
                      <a:lnTo>
                        <a:pt x="3251513" y="1595120"/>
                      </a:lnTo>
                      <a:lnTo>
                        <a:pt x="3248019" y="1598295"/>
                      </a:lnTo>
                      <a:lnTo>
                        <a:pt x="3240394" y="1605597"/>
                      </a:lnTo>
                      <a:lnTo>
                        <a:pt x="3230863" y="1613535"/>
                      </a:lnTo>
                      <a:lnTo>
                        <a:pt x="3220061" y="1624012"/>
                      </a:lnTo>
                      <a:lnTo>
                        <a:pt x="3214342" y="1629727"/>
                      </a:lnTo>
                      <a:lnTo>
                        <a:pt x="3208624" y="1636077"/>
                      </a:lnTo>
                      <a:lnTo>
                        <a:pt x="3202905" y="1643062"/>
                      </a:lnTo>
                      <a:lnTo>
                        <a:pt x="3197187" y="1650682"/>
                      </a:lnTo>
                      <a:lnTo>
                        <a:pt x="3191150" y="1658620"/>
                      </a:lnTo>
                      <a:lnTo>
                        <a:pt x="3185432" y="1667827"/>
                      </a:lnTo>
                      <a:lnTo>
                        <a:pt x="3179713" y="1677988"/>
                      </a:lnTo>
                      <a:lnTo>
                        <a:pt x="3174312" y="1688148"/>
                      </a:lnTo>
                      <a:lnTo>
                        <a:pt x="3168911" y="1699578"/>
                      </a:lnTo>
                      <a:lnTo>
                        <a:pt x="3163510" y="1712278"/>
                      </a:lnTo>
                      <a:lnTo>
                        <a:pt x="3159062" y="1725613"/>
                      </a:lnTo>
                      <a:lnTo>
                        <a:pt x="3154297" y="1739900"/>
                      </a:lnTo>
                      <a:lnTo>
                        <a:pt x="3005613" y="1739900"/>
                      </a:lnTo>
                      <a:lnTo>
                        <a:pt x="3000530" y="1739900"/>
                      </a:lnTo>
                      <a:lnTo>
                        <a:pt x="2851210" y="1739900"/>
                      </a:lnTo>
                      <a:lnTo>
                        <a:pt x="2847080" y="1725613"/>
                      </a:lnTo>
                      <a:lnTo>
                        <a:pt x="2842315" y="1712595"/>
                      </a:lnTo>
                      <a:lnTo>
                        <a:pt x="2837549" y="1700530"/>
                      </a:lnTo>
                      <a:lnTo>
                        <a:pt x="2832466" y="1689735"/>
                      </a:lnTo>
                      <a:lnTo>
                        <a:pt x="2827383" y="1679258"/>
                      </a:lnTo>
                      <a:lnTo>
                        <a:pt x="2821982" y="1670685"/>
                      </a:lnTo>
                      <a:lnTo>
                        <a:pt x="2817216" y="1662112"/>
                      </a:lnTo>
                      <a:lnTo>
                        <a:pt x="2811816" y="1654810"/>
                      </a:lnTo>
                      <a:lnTo>
                        <a:pt x="2806415" y="1648142"/>
                      </a:lnTo>
                      <a:lnTo>
                        <a:pt x="2801331" y="1641792"/>
                      </a:lnTo>
                      <a:lnTo>
                        <a:pt x="2796566" y="1636712"/>
                      </a:lnTo>
                      <a:lnTo>
                        <a:pt x="2791483" y="1631632"/>
                      </a:lnTo>
                      <a:lnTo>
                        <a:pt x="2781952" y="1623060"/>
                      </a:lnTo>
                      <a:lnTo>
                        <a:pt x="2773374" y="1616392"/>
                      </a:lnTo>
                      <a:lnTo>
                        <a:pt x="2766702" y="1610677"/>
                      </a:lnTo>
                      <a:lnTo>
                        <a:pt x="2763525" y="1607820"/>
                      </a:lnTo>
                      <a:lnTo>
                        <a:pt x="2760983" y="1605280"/>
                      </a:lnTo>
                      <a:lnTo>
                        <a:pt x="2759077" y="1602422"/>
                      </a:lnTo>
                      <a:lnTo>
                        <a:pt x="2757489" y="1599882"/>
                      </a:lnTo>
                      <a:lnTo>
                        <a:pt x="2756218" y="1597025"/>
                      </a:lnTo>
                      <a:lnTo>
                        <a:pt x="2755900" y="1594167"/>
                      </a:lnTo>
                      <a:lnTo>
                        <a:pt x="2755900" y="1590992"/>
                      </a:lnTo>
                      <a:lnTo>
                        <a:pt x="2756536" y="1587182"/>
                      </a:lnTo>
                      <a:lnTo>
                        <a:pt x="2758124" y="1583372"/>
                      </a:lnTo>
                      <a:lnTo>
                        <a:pt x="2760348" y="1579245"/>
                      </a:lnTo>
                      <a:lnTo>
                        <a:pt x="2763525" y="1574482"/>
                      </a:lnTo>
                      <a:lnTo>
                        <a:pt x="2767337" y="1569402"/>
                      </a:lnTo>
                      <a:lnTo>
                        <a:pt x="2772103" y="1563052"/>
                      </a:lnTo>
                      <a:lnTo>
                        <a:pt x="2777186" y="1556702"/>
                      </a:lnTo>
                      <a:lnTo>
                        <a:pt x="2780999" y="1552892"/>
                      </a:lnTo>
                      <a:lnTo>
                        <a:pt x="2785764" y="1549082"/>
                      </a:lnTo>
                      <a:lnTo>
                        <a:pt x="2791165" y="1545907"/>
                      </a:lnTo>
                      <a:lnTo>
                        <a:pt x="2796884" y="1542415"/>
                      </a:lnTo>
                      <a:lnTo>
                        <a:pt x="2802920" y="1539875"/>
                      </a:lnTo>
                      <a:lnTo>
                        <a:pt x="2809592" y="1537652"/>
                      </a:lnTo>
                      <a:lnTo>
                        <a:pt x="2815946" y="1535112"/>
                      </a:lnTo>
                      <a:lnTo>
                        <a:pt x="2822935" y="1533525"/>
                      </a:lnTo>
                      <a:lnTo>
                        <a:pt x="2829607" y="1532572"/>
                      </a:lnTo>
                      <a:lnTo>
                        <a:pt x="2836279" y="1531620"/>
                      </a:lnTo>
                      <a:lnTo>
                        <a:pt x="2842633" y="1531620"/>
                      </a:lnTo>
                      <a:lnTo>
                        <a:pt x="2848987" y="1531620"/>
                      </a:lnTo>
                      <a:lnTo>
                        <a:pt x="2854387" y="1532890"/>
                      </a:lnTo>
                      <a:lnTo>
                        <a:pt x="2859153" y="1534477"/>
                      </a:lnTo>
                      <a:lnTo>
                        <a:pt x="2861377" y="1535112"/>
                      </a:lnTo>
                      <a:lnTo>
                        <a:pt x="2863919" y="1536382"/>
                      </a:lnTo>
                      <a:lnTo>
                        <a:pt x="2865507" y="1537652"/>
                      </a:lnTo>
                      <a:lnTo>
                        <a:pt x="2867413" y="1538922"/>
                      </a:lnTo>
                      <a:lnTo>
                        <a:pt x="2868684" y="1540827"/>
                      </a:lnTo>
                      <a:lnTo>
                        <a:pt x="2870273" y="1543367"/>
                      </a:lnTo>
                      <a:lnTo>
                        <a:pt x="2873450" y="1548447"/>
                      </a:lnTo>
                      <a:lnTo>
                        <a:pt x="2876944" y="1555115"/>
                      </a:lnTo>
                      <a:lnTo>
                        <a:pt x="2880439" y="1562735"/>
                      </a:lnTo>
                      <a:lnTo>
                        <a:pt x="2888064" y="1579880"/>
                      </a:lnTo>
                      <a:lnTo>
                        <a:pt x="2892194" y="1589087"/>
                      </a:lnTo>
                      <a:lnTo>
                        <a:pt x="2896324" y="1598612"/>
                      </a:lnTo>
                      <a:lnTo>
                        <a:pt x="2901407" y="1607820"/>
                      </a:lnTo>
                      <a:lnTo>
                        <a:pt x="2906808" y="1616710"/>
                      </a:lnTo>
                      <a:lnTo>
                        <a:pt x="2912527" y="1624647"/>
                      </a:lnTo>
                      <a:lnTo>
                        <a:pt x="2915068" y="1628457"/>
                      </a:lnTo>
                      <a:lnTo>
                        <a:pt x="2918563" y="1631950"/>
                      </a:lnTo>
                      <a:lnTo>
                        <a:pt x="2921740" y="1635125"/>
                      </a:lnTo>
                      <a:lnTo>
                        <a:pt x="2924917" y="1637982"/>
                      </a:lnTo>
                      <a:lnTo>
                        <a:pt x="2928412" y="1640840"/>
                      </a:lnTo>
                      <a:lnTo>
                        <a:pt x="2931906" y="1643062"/>
                      </a:lnTo>
                      <a:lnTo>
                        <a:pt x="2935719" y="1644967"/>
                      </a:lnTo>
                      <a:lnTo>
                        <a:pt x="2939849" y="1646555"/>
                      </a:lnTo>
                      <a:lnTo>
                        <a:pt x="2943979" y="1647190"/>
                      </a:lnTo>
                      <a:lnTo>
                        <a:pt x="2948109" y="1648142"/>
                      </a:lnTo>
                      <a:lnTo>
                        <a:pt x="2946838" y="1642427"/>
                      </a:lnTo>
                      <a:lnTo>
                        <a:pt x="2944932" y="1635442"/>
                      </a:lnTo>
                      <a:lnTo>
                        <a:pt x="2942391" y="1628140"/>
                      </a:lnTo>
                      <a:lnTo>
                        <a:pt x="2938896" y="1619885"/>
                      </a:lnTo>
                      <a:lnTo>
                        <a:pt x="2931271" y="1601470"/>
                      </a:lnTo>
                      <a:lnTo>
                        <a:pt x="2923011" y="1582102"/>
                      </a:lnTo>
                      <a:lnTo>
                        <a:pt x="2919198" y="1572260"/>
                      </a:lnTo>
                      <a:lnTo>
                        <a:pt x="2916021" y="1562735"/>
                      </a:lnTo>
                      <a:lnTo>
                        <a:pt x="2913162" y="1553527"/>
                      </a:lnTo>
                      <a:lnTo>
                        <a:pt x="2911256" y="1544320"/>
                      </a:lnTo>
                      <a:lnTo>
                        <a:pt x="2909985" y="1536382"/>
                      </a:lnTo>
                      <a:lnTo>
                        <a:pt x="2909985" y="1532255"/>
                      </a:lnTo>
                      <a:lnTo>
                        <a:pt x="2909985" y="1528762"/>
                      </a:lnTo>
                      <a:lnTo>
                        <a:pt x="2910621" y="1524952"/>
                      </a:lnTo>
                      <a:lnTo>
                        <a:pt x="2911256" y="1521777"/>
                      </a:lnTo>
                      <a:lnTo>
                        <a:pt x="2912527" y="1518602"/>
                      </a:lnTo>
                      <a:lnTo>
                        <a:pt x="2914115" y="1516062"/>
                      </a:lnTo>
                      <a:lnTo>
                        <a:pt x="2915068" y="1514157"/>
                      </a:lnTo>
                      <a:lnTo>
                        <a:pt x="2916657" y="1512570"/>
                      </a:lnTo>
                      <a:lnTo>
                        <a:pt x="2920469" y="1510030"/>
                      </a:lnTo>
                      <a:lnTo>
                        <a:pt x="2924917" y="1507807"/>
                      </a:lnTo>
                      <a:lnTo>
                        <a:pt x="2930318" y="1505267"/>
                      </a:lnTo>
                      <a:lnTo>
                        <a:pt x="2936037" y="1503362"/>
                      </a:lnTo>
                      <a:lnTo>
                        <a:pt x="2942708" y="1501775"/>
                      </a:lnTo>
                      <a:lnTo>
                        <a:pt x="2949698" y="1500822"/>
                      </a:lnTo>
                      <a:lnTo>
                        <a:pt x="2956369" y="1499552"/>
                      </a:lnTo>
                      <a:lnTo>
                        <a:pt x="2970666" y="1497965"/>
                      </a:lnTo>
                      <a:lnTo>
                        <a:pt x="2983692" y="1497330"/>
                      </a:lnTo>
                      <a:lnTo>
                        <a:pt x="2994811" y="1497012"/>
                      </a:lnTo>
                      <a:close/>
                      <a:moveTo>
                        <a:pt x="1762125" y="765175"/>
                      </a:moveTo>
                      <a:lnTo>
                        <a:pt x="1928813" y="765175"/>
                      </a:lnTo>
                      <a:lnTo>
                        <a:pt x="1928813" y="1662113"/>
                      </a:lnTo>
                      <a:lnTo>
                        <a:pt x="1762125" y="1662113"/>
                      </a:lnTo>
                      <a:lnTo>
                        <a:pt x="1762125" y="765175"/>
                      </a:lnTo>
                      <a:close/>
                      <a:moveTo>
                        <a:pt x="542925" y="551035"/>
                      </a:moveTo>
                      <a:lnTo>
                        <a:pt x="81597" y="1676586"/>
                      </a:lnTo>
                      <a:lnTo>
                        <a:pt x="495617" y="1676586"/>
                      </a:lnTo>
                      <a:lnTo>
                        <a:pt x="550545" y="1676586"/>
                      </a:lnTo>
                      <a:lnTo>
                        <a:pt x="605155" y="1676586"/>
                      </a:lnTo>
                      <a:lnTo>
                        <a:pt x="1019492" y="1676586"/>
                      </a:lnTo>
                      <a:lnTo>
                        <a:pt x="558165" y="551035"/>
                      </a:lnTo>
                      <a:lnTo>
                        <a:pt x="554355" y="551988"/>
                      </a:lnTo>
                      <a:lnTo>
                        <a:pt x="552450" y="552623"/>
                      </a:lnTo>
                      <a:lnTo>
                        <a:pt x="550545" y="552623"/>
                      </a:lnTo>
                      <a:lnTo>
                        <a:pt x="548640" y="552623"/>
                      </a:lnTo>
                      <a:lnTo>
                        <a:pt x="546735" y="551988"/>
                      </a:lnTo>
                      <a:lnTo>
                        <a:pt x="542925" y="551035"/>
                      </a:lnTo>
                      <a:close/>
                      <a:moveTo>
                        <a:pt x="1997075" y="460376"/>
                      </a:moveTo>
                      <a:lnTo>
                        <a:pt x="2034223" y="474985"/>
                      </a:lnTo>
                      <a:lnTo>
                        <a:pt x="2075815" y="491500"/>
                      </a:lnTo>
                      <a:lnTo>
                        <a:pt x="2098358" y="501028"/>
                      </a:lnTo>
                      <a:lnTo>
                        <a:pt x="2122170" y="510873"/>
                      </a:lnTo>
                      <a:lnTo>
                        <a:pt x="2146618" y="521671"/>
                      </a:lnTo>
                      <a:lnTo>
                        <a:pt x="2171700" y="533105"/>
                      </a:lnTo>
                      <a:lnTo>
                        <a:pt x="2198053" y="545491"/>
                      </a:lnTo>
                      <a:lnTo>
                        <a:pt x="2225040" y="558195"/>
                      </a:lnTo>
                      <a:lnTo>
                        <a:pt x="2252980" y="571852"/>
                      </a:lnTo>
                      <a:lnTo>
                        <a:pt x="2281238" y="586144"/>
                      </a:lnTo>
                      <a:lnTo>
                        <a:pt x="2310130" y="600753"/>
                      </a:lnTo>
                      <a:lnTo>
                        <a:pt x="2339975" y="616632"/>
                      </a:lnTo>
                      <a:lnTo>
                        <a:pt x="2370455" y="633147"/>
                      </a:lnTo>
                      <a:lnTo>
                        <a:pt x="2401253" y="650298"/>
                      </a:lnTo>
                      <a:lnTo>
                        <a:pt x="2432368" y="668401"/>
                      </a:lnTo>
                      <a:lnTo>
                        <a:pt x="2464118" y="687139"/>
                      </a:lnTo>
                      <a:lnTo>
                        <a:pt x="2495868" y="706513"/>
                      </a:lnTo>
                      <a:lnTo>
                        <a:pt x="2527935" y="727156"/>
                      </a:lnTo>
                      <a:lnTo>
                        <a:pt x="2560320" y="748117"/>
                      </a:lnTo>
                      <a:lnTo>
                        <a:pt x="2593023" y="770032"/>
                      </a:lnTo>
                      <a:lnTo>
                        <a:pt x="2625725" y="792899"/>
                      </a:lnTo>
                      <a:lnTo>
                        <a:pt x="2658746" y="816400"/>
                      </a:lnTo>
                      <a:lnTo>
                        <a:pt x="2691766" y="840855"/>
                      </a:lnTo>
                      <a:lnTo>
                        <a:pt x="2724468" y="865945"/>
                      </a:lnTo>
                      <a:lnTo>
                        <a:pt x="2757488" y="891988"/>
                      </a:lnTo>
                      <a:lnTo>
                        <a:pt x="2789873" y="919302"/>
                      </a:lnTo>
                      <a:lnTo>
                        <a:pt x="2822576" y="946933"/>
                      </a:lnTo>
                      <a:lnTo>
                        <a:pt x="2854961" y="975516"/>
                      </a:lnTo>
                      <a:lnTo>
                        <a:pt x="2886711" y="1005370"/>
                      </a:lnTo>
                      <a:lnTo>
                        <a:pt x="2918461" y="1035542"/>
                      </a:lnTo>
                      <a:lnTo>
                        <a:pt x="2918461" y="1039036"/>
                      </a:lnTo>
                      <a:lnTo>
                        <a:pt x="2918778" y="1048246"/>
                      </a:lnTo>
                      <a:lnTo>
                        <a:pt x="2919413" y="1054598"/>
                      </a:lnTo>
                      <a:lnTo>
                        <a:pt x="2920366" y="1061902"/>
                      </a:lnTo>
                      <a:lnTo>
                        <a:pt x="2921953" y="1070160"/>
                      </a:lnTo>
                      <a:lnTo>
                        <a:pt x="2923858" y="1078735"/>
                      </a:lnTo>
                      <a:lnTo>
                        <a:pt x="2926081" y="1087945"/>
                      </a:lnTo>
                      <a:lnTo>
                        <a:pt x="2929573" y="1097473"/>
                      </a:lnTo>
                      <a:lnTo>
                        <a:pt x="2933701" y="1107001"/>
                      </a:lnTo>
                      <a:lnTo>
                        <a:pt x="2936241" y="1111765"/>
                      </a:lnTo>
                      <a:lnTo>
                        <a:pt x="2938781" y="1116529"/>
                      </a:lnTo>
                      <a:lnTo>
                        <a:pt x="2941638" y="1121293"/>
                      </a:lnTo>
                      <a:lnTo>
                        <a:pt x="2944496" y="1125739"/>
                      </a:lnTo>
                      <a:lnTo>
                        <a:pt x="2947988" y="1130503"/>
                      </a:lnTo>
                      <a:lnTo>
                        <a:pt x="2951798" y="1134950"/>
                      </a:lnTo>
                      <a:lnTo>
                        <a:pt x="2955608" y="1139396"/>
                      </a:lnTo>
                      <a:lnTo>
                        <a:pt x="2959736" y="1143207"/>
                      </a:lnTo>
                      <a:lnTo>
                        <a:pt x="2964498" y="1147336"/>
                      </a:lnTo>
                      <a:lnTo>
                        <a:pt x="2969261" y="1150829"/>
                      </a:lnTo>
                      <a:lnTo>
                        <a:pt x="2971166" y="1146065"/>
                      </a:lnTo>
                      <a:lnTo>
                        <a:pt x="2974023" y="1141937"/>
                      </a:lnTo>
                      <a:lnTo>
                        <a:pt x="2977198" y="1138126"/>
                      </a:lnTo>
                      <a:lnTo>
                        <a:pt x="2980373" y="1134632"/>
                      </a:lnTo>
                      <a:lnTo>
                        <a:pt x="2984818" y="1132091"/>
                      </a:lnTo>
                      <a:lnTo>
                        <a:pt x="2989263" y="1130186"/>
                      </a:lnTo>
                      <a:lnTo>
                        <a:pt x="2994343" y="1128915"/>
                      </a:lnTo>
                      <a:lnTo>
                        <a:pt x="2999741" y="1128280"/>
                      </a:lnTo>
                      <a:lnTo>
                        <a:pt x="3002598" y="1128598"/>
                      </a:lnTo>
                      <a:lnTo>
                        <a:pt x="3005773" y="1128915"/>
                      </a:lnTo>
                      <a:lnTo>
                        <a:pt x="3008948" y="1129550"/>
                      </a:lnTo>
                      <a:lnTo>
                        <a:pt x="3011806" y="1130821"/>
                      </a:lnTo>
                      <a:lnTo>
                        <a:pt x="3014663" y="1132091"/>
                      </a:lnTo>
                      <a:lnTo>
                        <a:pt x="3017203" y="1133997"/>
                      </a:lnTo>
                      <a:lnTo>
                        <a:pt x="3019743" y="1135585"/>
                      </a:lnTo>
                      <a:lnTo>
                        <a:pt x="3022283" y="1137808"/>
                      </a:lnTo>
                      <a:lnTo>
                        <a:pt x="3024188" y="1140031"/>
                      </a:lnTo>
                      <a:lnTo>
                        <a:pt x="3026093" y="1142254"/>
                      </a:lnTo>
                      <a:lnTo>
                        <a:pt x="3027681" y="1145113"/>
                      </a:lnTo>
                      <a:lnTo>
                        <a:pt x="3028951" y="1147653"/>
                      </a:lnTo>
                      <a:lnTo>
                        <a:pt x="3029903" y="1150829"/>
                      </a:lnTo>
                      <a:lnTo>
                        <a:pt x="3030538" y="1153688"/>
                      </a:lnTo>
                      <a:lnTo>
                        <a:pt x="3031491" y="1156864"/>
                      </a:lnTo>
                      <a:lnTo>
                        <a:pt x="3031491" y="1160357"/>
                      </a:lnTo>
                      <a:lnTo>
                        <a:pt x="3031491" y="1171791"/>
                      </a:lnTo>
                      <a:lnTo>
                        <a:pt x="3037206" y="1171791"/>
                      </a:lnTo>
                      <a:lnTo>
                        <a:pt x="3042603" y="1171473"/>
                      </a:lnTo>
                      <a:lnTo>
                        <a:pt x="3047366" y="1171155"/>
                      </a:lnTo>
                      <a:lnTo>
                        <a:pt x="3052446" y="1170203"/>
                      </a:lnTo>
                      <a:lnTo>
                        <a:pt x="3057526" y="1169250"/>
                      </a:lnTo>
                      <a:lnTo>
                        <a:pt x="3061653" y="1167662"/>
                      </a:lnTo>
                      <a:lnTo>
                        <a:pt x="3065781" y="1166074"/>
                      </a:lnTo>
                      <a:lnTo>
                        <a:pt x="3069908" y="1164168"/>
                      </a:lnTo>
                      <a:lnTo>
                        <a:pt x="3073718" y="1162263"/>
                      </a:lnTo>
                      <a:lnTo>
                        <a:pt x="3077528" y="1160357"/>
                      </a:lnTo>
                      <a:lnTo>
                        <a:pt x="3084196" y="1155593"/>
                      </a:lnTo>
                      <a:lnTo>
                        <a:pt x="3090228" y="1150829"/>
                      </a:lnTo>
                      <a:lnTo>
                        <a:pt x="3095308" y="1145748"/>
                      </a:lnTo>
                      <a:lnTo>
                        <a:pt x="3099753" y="1140349"/>
                      </a:lnTo>
                      <a:lnTo>
                        <a:pt x="3103246" y="1135585"/>
                      </a:lnTo>
                      <a:lnTo>
                        <a:pt x="3106738" y="1130821"/>
                      </a:lnTo>
                      <a:lnTo>
                        <a:pt x="3108961" y="1126692"/>
                      </a:lnTo>
                      <a:lnTo>
                        <a:pt x="3112136" y="1120658"/>
                      </a:lnTo>
                      <a:lnTo>
                        <a:pt x="3113088" y="1117799"/>
                      </a:lnTo>
                      <a:lnTo>
                        <a:pt x="3117851" y="1117482"/>
                      </a:lnTo>
                      <a:lnTo>
                        <a:pt x="3122931" y="1117482"/>
                      </a:lnTo>
                      <a:lnTo>
                        <a:pt x="3125471" y="1117482"/>
                      </a:lnTo>
                      <a:lnTo>
                        <a:pt x="3128011" y="1117799"/>
                      </a:lnTo>
                      <a:lnTo>
                        <a:pt x="3130868" y="1118752"/>
                      </a:lnTo>
                      <a:lnTo>
                        <a:pt x="3133408" y="1119705"/>
                      </a:lnTo>
                      <a:lnTo>
                        <a:pt x="3135948" y="1121293"/>
                      </a:lnTo>
                      <a:lnTo>
                        <a:pt x="3137853" y="1123199"/>
                      </a:lnTo>
                      <a:lnTo>
                        <a:pt x="3139123" y="1125422"/>
                      </a:lnTo>
                      <a:lnTo>
                        <a:pt x="3140076" y="1128598"/>
                      </a:lnTo>
                      <a:lnTo>
                        <a:pt x="3140393" y="1132091"/>
                      </a:lnTo>
                      <a:lnTo>
                        <a:pt x="3139758" y="1136220"/>
                      </a:lnTo>
                      <a:lnTo>
                        <a:pt x="3138806" y="1140349"/>
                      </a:lnTo>
                      <a:lnTo>
                        <a:pt x="3136901" y="1145113"/>
                      </a:lnTo>
                      <a:lnTo>
                        <a:pt x="3134361" y="1150829"/>
                      </a:lnTo>
                      <a:lnTo>
                        <a:pt x="3131186" y="1156546"/>
                      </a:lnTo>
                      <a:lnTo>
                        <a:pt x="3127058" y="1162898"/>
                      </a:lnTo>
                      <a:lnTo>
                        <a:pt x="3121978" y="1169885"/>
                      </a:lnTo>
                      <a:lnTo>
                        <a:pt x="3116581" y="1176872"/>
                      </a:lnTo>
                      <a:lnTo>
                        <a:pt x="3110231" y="1183542"/>
                      </a:lnTo>
                      <a:lnTo>
                        <a:pt x="3102928" y="1190529"/>
                      </a:lnTo>
                      <a:lnTo>
                        <a:pt x="3095308" y="1196881"/>
                      </a:lnTo>
                      <a:lnTo>
                        <a:pt x="3086418" y="1203233"/>
                      </a:lnTo>
                      <a:lnTo>
                        <a:pt x="3081973" y="1205774"/>
                      </a:lnTo>
                      <a:lnTo>
                        <a:pt x="3076893" y="1208632"/>
                      </a:lnTo>
                      <a:lnTo>
                        <a:pt x="3071813" y="1211173"/>
                      </a:lnTo>
                      <a:lnTo>
                        <a:pt x="3067051" y="1213396"/>
                      </a:lnTo>
                      <a:lnTo>
                        <a:pt x="3061336" y="1215301"/>
                      </a:lnTo>
                      <a:lnTo>
                        <a:pt x="3055938" y="1217207"/>
                      </a:lnTo>
                      <a:lnTo>
                        <a:pt x="3050223" y="1218795"/>
                      </a:lnTo>
                      <a:lnTo>
                        <a:pt x="3043873" y="1220065"/>
                      </a:lnTo>
                      <a:lnTo>
                        <a:pt x="3037841" y="1221018"/>
                      </a:lnTo>
                      <a:lnTo>
                        <a:pt x="3031491" y="1221971"/>
                      </a:lnTo>
                      <a:lnTo>
                        <a:pt x="3031491" y="1242297"/>
                      </a:lnTo>
                      <a:lnTo>
                        <a:pt x="3045143" y="1274374"/>
                      </a:lnTo>
                      <a:lnTo>
                        <a:pt x="3064193" y="1317567"/>
                      </a:lnTo>
                      <a:lnTo>
                        <a:pt x="3111183" y="1423327"/>
                      </a:lnTo>
                      <a:lnTo>
                        <a:pt x="3148013" y="1504949"/>
                      </a:lnTo>
                      <a:lnTo>
                        <a:pt x="3141663" y="1505902"/>
                      </a:lnTo>
                      <a:lnTo>
                        <a:pt x="3138171" y="1506220"/>
                      </a:lnTo>
                      <a:lnTo>
                        <a:pt x="3135313" y="1506855"/>
                      </a:lnTo>
                      <a:lnTo>
                        <a:pt x="3132773" y="1507808"/>
                      </a:lnTo>
                      <a:lnTo>
                        <a:pt x="3129916" y="1508125"/>
                      </a:lnTo>
                      <a:lnTo>
                        <a:pt x="3127693" y="1507808"/>
                      </a:lnTo>
                      <a:lnTo>
                        <a:pt x="3125471" y="1507490"/>
                      </a:lnTo>
                      <a:lnTo>
                        <a:pt x="3123566" y="1506537"/>
                      </a:lnTo>
                      <a:lnTo>
                        <a:pt x="3121661" y="1505902"/>
                      </a:lnTo>
                      <a:lnTo>
                        <a:pt x="3119756" y="1504314"/>
                      </a:lnTo>
                      <a:lnTo>
                        <a:pt x="3117851" y="1502726"/>
                      </a:lnTo>
                      <a:lnTo>
                        <a:pt x="3116263" y="1501138"/>
                      </a:lnTo>
                      <a:lnTo>
                        <a:pt x="3115311" y="1499232"/>
                      </a:lnTo>
                      <a:lnTo>
                        <a:pt x="3113088" y="1497009"/>
                      </a:lnTo>
                      <a:lnTo>
                        <a:pt x="3110866" y="1493833"/>
                      </a:lnTo>
                      <a:lnTo>
                        <a:pt x="3107373" y="1490657"/>
                      </a:lnTo>
                      <a:lnTo>
                        <a:pt x="3102611" y="1486529"/>
                      </a:lnTo>
                      <a:lnTo>
                        <a:pt x="3096261" y="1482717"/>
                      </a:lnTo>
                      <a:lnTo>
                        <a:pt x="3092451" y="1480812"/>
                      </a:lnTo>
                      <a:lnTo>
                        <a:pt x="3088323" y="1478906"/>
                      </a:lnTo>
                      <a:lnTo>
                        <a:pt x="3083878" y="1477636"/>
                      </a:lnTo>
                      <a:lnTo>
                        <a:pt x="3078481" y="1475731"/>
                      </a:lnTo>
                      <a:lnTo>
                        <a:pt x="3072448" y="1474143"/>
                      </a:lnTo>
                      <a:lnTo>
                        <a:pt x="3065781" y="1472554"/>
                      </a:lnTo>
                      <a:lnTo>
                        <a:pt x="3054986" y="1448417"/>
                      </a:lnTo>
                      <a:lnTo>
                        <a:pt x="3008948" y="1345198"/>
                      </a:lnTo>
                      <a:lnTo>
                        <a:pt x="3004186" y="1346151"/>
                      </a:lnTo>
                      <a:lnTo>
                        <a:pt x="3001963" y="1346786"/>
                      </a:lnTo>
                      <a:lnTo>
                        <a:pt x="2999741" y="1347104"/>
                      </a:lnTo>
                      <a:lnTo>
                        <a:pt x="2997201" y="1347104"/>
                      </a:lnTo>
                      <a:lnTo>
                        <a:pt x="2995296" y="1346151"/>
                      </a:lnTo>
                      <a:lnTo>
                        <a:pt x="2992121" y="1345516"/>
                      </a:lnTo>
                      <a:lnTo>
                        <a:pt x="2940051" y="1472554"/>
                      </a:lnTo>
                      <a:lnTo>
                        <a:pt x="2933066" y="1473825"/>
                      </a:lnTo>
                      <a:lnTo>
                        <a:pt x="2927033" y="1475731"/>
                      </a:lnTo>
                      <a:lnTo>
                        <a:pt x="2921636" y="1477001"/>
                      </a:lnTo>
                      <a:lnTo>
                        <a:pt x="2916873" y="1478906"/>
                      </a:lnTo>
                      <a:lnTo>
                        <a:pt x="2912428" y="1480812"/>
                      </a:lnTo>
                      <a:lnTo>
                        <a:pt x="2908618" y="1482717"/>
                      </a:lnTo>
                      <a:lnTo>
                        <a:pt x="2905126" y="1484623"/>
                      </a:lnTo>
                      <a:lnTo>
                        <a:pt x="2901951" y="1486529"/>
                      </a:lnTo>
                      <a:lnTo>
                        <a:pt x="2897506" y="1490657"/>
                      </a:lnTo>
                      <a:lnTo>
                        <a:pt x="2893696" y="1493833"/>
                      </a:lnTo>
                      <a:lnTo>
                        <a:pt x="2891473" y="1497327"/>
                      </a:lnTo>
                      <a:lnTo>
                        <a:pt x="2889568" y="1499550"/>
                      </a:lnTo>
                      <a:lnTo>
                        <a:pt x="2888298" y="1501456"/>
                      </a:lnTo>
                      <a:lnTo>
                        <a:pt x="2886711" y="1503044"/>
                      </a:lnTo>
                      <a:lnTo>
                        <a:pt x="2885123" y="1504632"/>
                      </a:lnTo>
                      <a:lnTo>
                        <a:pt x="2883218" y="1505902"/>
                      </a:lnTo>
                      <a:lnTo>
                        <a:pt x="2881313" y="1506537"/>
                      </a:lnTo>
                      <a:lnTo>
                        <a:pt x="2879408" y="1507490"/>
                      </a:lnTo>
                      <a:lnTo>
                        <a:pt x="2877503" y="1507808"/>
                      </a:lnTo>
                      <a:lnTo>
                        <a:pt x="2875281" y="1507808"/>
                      </a:lnTo>
                      <a:lnTo>
                        <a:pt x="2872106" y="1507490"/>
                      </a:lnTo>
                      <a:lnTo>
                        <a:pt x="2869248" y="1506537"/>
                      </a:lnTo>
                      <a:lnTo>
                        <a:pt x="2865121" y="1504949"/>
                      </a:lnTo>
                      <a:lnTo>
                        <a:pt x="2860041" y="1503996"/>
                      </a:lnTo>
                      <a:lnTo>
                        <a:pt x="2967356" y="1242297"/>
                      </a:lnTo>
                      <a:lnTo>
                        <a:pt x="2967356" y="1211808"/>
                      </a:lnTo>
                      <a:lnTo>
                        <a:pt x="2959418" y="1208949"/>
                      </a:lnTo>
                      <a:lnTo>
                        <a:pt x="2951481" y="1205774"/>
                      </a:lnTo>
                      <a:lnTo>
                        <a:pt x="2943861" y="1201962"/>
                      </a:lnTo>
                      <a:lnTo>
                        <a:pt x="2936558" y="1197834"/>
                      </a:lnTo>
                      <a:lnTo>
                        <a:pt x="2929573" y="1194022"/>
                      </a:lnTo>
                      <a:lnTo>
                        <a:pt x="2923223" y="1189259"/>
                      </a:lnTo>
                      <a:lnTo>
                        <a:pt x="2917508" y="1184812"/>
                      </a:lnTo>
                      <a:lnTo>
                        <a:pt x="2911793" y="1180048"/>
                      </a:lnTo>
                      <a:lnTo>
                        <a:pt x="2906396" y="1175602"/>
                      </a:lnTo>
                      <a:lnTo>
                        <a:pt x="2901633" y="1170520"/>
                      </a:lnTo>
                      <a:lnTo>
                        <a:pt x="2897188" y="1165756"/>
                      </a:lnTo>
                      <a:lnTo>
                        <a:pt x="2892743" y="1160675"/>
                      </a:lnTo>
                      <a:lnTo>
                        <a:pt x="2888933" y="1155593"/>
                      </a:lnTo>
                      <a:lnTo>
                        <a:pt x="2885123" y="1150829"/>
                      </a:lnTo>
                      <a:lnTo>
                        <a:pt x="2879091" y="1140666"/>
                      </a:lnTo>
                      <a:lnTo>
                        <a:pt x="2874011" y="1130821"/>
                      </a:lnTo>
                      <a:lnTo>
                        <a:pt x="2869883" y="1121611"/>
                      </a:lnTo>
                      <a:lnTo>
                        <a:pt x="2867026" y="1113353"/>
                      </a:lnTo>
                      <a:lnTo>
                        <a:pt x="2864486" y="1105095"/>
                      </a:lnTo>
                      <a:lnTo>
                        <a:pt x="2862581" y="1098744"/>
                      </a:lnTo>
                      <a:lnTo>
                        <a:pt x="2861628" y="1093027"/>
                      </a:lnTo>
                      <a:lnTo>
                        <a:pt x="2860676" y="1088898"/>
                      </a:lnTo>
                      <a:lnTo>
                        <a:pt x="2860358" y="1085404"/>
                      </a:lnTo>
                      <a:lnTo>
                        <a:pt x="2859723" y="1083499"/>
                      </a:lnTo>
                      <a:lnTo>
                        <a:pt x="2856866" y="1078417"/>
                      </a:lnTo>
                      <a:lnTo>
                        <a:pt x="2854643" y="1074924"/>
                      </a:lnTo>
                      <a:lnTo>
                        <a:pt x="2851151" y="1070477"/>
                      </a:lnTo>
                      <a:lnTo>
                        <a:pt x="2846706" y="1065078"/>
                      </a:lnTo>
                      <a:lnTo>
                        <a:pt x="2841308" y="1058409"/>
                      </a:lnTo>
                      <a:lnTo>
                        <a:pt x="2834323" y="1051739"/>
                      </a:lnTo>
                      <a:lnTo>
                        <a:pt x="2826068" y="1043482"/>
                      </a:lnTo>
                      <a:lnTo>
                        <a:pt x="2815908" y="1035224"/>
                      </a:lnTo>
                      <a:lnTo>
                        <a:pt x="2804161" y="1025696"/>
                      </a:lnTo>
                      <a:lnTo>
                        <a:pt x="2790826" y="1015216"/>
                      </a:lnTo>
                      <a:lnTo>
                        <a:pt x="2774951" y="1003782"/>
                      </a:lnTo>
                      <a:lnTo>
                        <a:pt x="2757171" y="992031"/>
                      </a:lnTo>
                      <a:lnTo>
                        <a:pt x="2737168" y="979010"/>
                      </a:lnTo>
                      <a:lnTo>
                        <a:pt x="2714943" y="965671"/>
                      </a:lnTo>
                      <a:lnTo>
                        <a:pt x="2689861" y="951062"/>
                      </a:lnTo>
                      <a:lnTo>
                        <a:pt x="2662238" y="935817"/>
                      </a:lnTo>
                      <a:lnTo>
                        <a:pt x="2631758" y="919619"/>
                      </a:lnTo>
                      <a:lnTo>
                        <a:pt x="2598420" y="902469"/>
                      </a:lnTo>
                      <a:lnTo>
                        <a:pt x="2561908" y="884684"/>
                      </a:lnTo>
                      <a:lnTo>
                        <a:pt x="2522220" y="865945"/>
                      </a:lnTo>
                      <a:lnTo>
                        <a:pt x="2479040" y="846572"/>
                      </a:lnTo>
                      <a:lnTo>
                        <a:pt x="2432368" y="826564"/>
                      </a:lnTo>
                      <a:lnTo>
                        <a:pt x="2382203" y="805602"/>
                      </a:lnTo>
                      <a:lnTo>
                        <a:pt x="2328228" y="783371"/>
                      </a:lnTo>
                      <a:lnTo>
                        <a:pt x="2270125" y="760821"/>
                      </a:lnTo>
                      <a:lnTo>
                        <a:pt x="2208213" y="737637"/>
                      </a:lnTo>
                      <a:lnTo>
                        <a:pt x="2142490" y="712864"/>
                      </a:lnTo>
                      <a:lnTo>
                        <a:pt x="2071688" y="687774"/>
                      </a:lnTo>
                      <a:lnTo>
                        <a:pt x="1997075" y="661731"/>
                      </a:lnTo>
                      <a:lnTo>
                        <a:pt x="1997075" y="460376"/>
                      </a:lnTo>
                      <a:close/>
                      <a:moveTo>
                        <a:pt x="1840397" y="442815"/>
                      </a:moveTo>
                      <a:lnTo>
                        <a:pt x="1834372" y="443766"/>
                      </a:lnTo>
                      <a:lnTo>
                        <a:pt x="1828664" y="445353"/>
                      </a:lnTo>
                      <a:lnTo>
                        <a:pt x="1823273" y="447256"/>
                      </a:lnTo>
                      <a:lnTo>
                        <a:pt x="1818517" y="449477"/>
                      </a:lnTo>
                      <a:lnTo>
                        <a:pt x="1813444" y="452650"/>
                      </a:lnTo>
                      <a:lnTo>
                        <a:pt x="1809004" y="456140"/>
                      </a:lnTo>
                      <a:lnTo>
                        <a:pt x="1804565" y="459947"/>
                      </a:lnTo>
                      <a:lnTo>
                        <a:pt x="1800760" y="464071"/>
                      </a:lnTo>
                      <a:lnTo>
                        <a:pt x="1797589" y="468195"/>
                      </a:lnTo>
                      <a:lnTo>
                        <a:pt x="1794735" y="473271"/>
                      </a:lnTo>
                      <a:lnTo>
                        <a:pt x="1792198" y="478665"/>
                      </a:lnTo>
                      <a:lnTo>
                        <a:pt x="1790296" y="484058"/>
                      </a:lnTo>
                      <a:lnTo>
                        <a:pt x="1788710" y="489452"/>
                      </a:lnTo>
                      <a:lnTo>
                        <a:pt x="1787759" y="495479"/>
                      </a:lnTo>
                      <a:lnTo>
                        <a:pt x="1787442" y="501190"/>
                      </a:lnTo>
                      <a:lnTo>
                        <a:pt x="1787759" y="507218"/>
                      </a:lnTo>
                      <a:lnTo>
                        <a:pt x="1788710" y="512928"/>
                      </a:lnTo>
                      <a:lnTo>
                        <a:pt x="1790296" y="518639"/>
                      </a:lnTo>
                      <a:lnTo>
                        <a:pt x="1792198" y="524032"/>
                      </a:lnTo>
                      <a:lnTo>
                        <a:pt x="1794735" y="529426"/>
                      </a:lnTo>
                      <a:lnTo>
                        <a:pt x="1797589" y="533867"/>
                      </a:lnTo>
                      <a:lnTo>
                        <a:pt x="1800760" y="538626"/>
                      </a:lnTo>
                      <a:lnTo>
                        <a:pt x="1804565" y="542750"/>
                      </a:lnTo>
                      <a:lnTo>
                        <a:pt x="1809004" y="546557"/>
                      </a:lnTo>
                      <a:lnTo>
                        <a:pt x="1813444" y="550047"/>
                      </a:lnTo>
                      <a:lnTo>
                        <a:pt x="1818517" y="553220"/>
                      </a:lnTo>
                      <a:lnTo>
                        <a:pt x="1823273" y="555441"/>
                      </a:lnTo>
                      <a:lnTo>
                        <a:pt x="1828664" y="557344"/>
                      </a:lnTo>
                      <a:lnTo>
                        <a:pt x="1834372" y="558931"/>
                      </a:lnTo>
                      <a:lnTo>
                        <a:pt x="1840397" y="559565"/>
                      </a:lnTo>
                      <a:lnTo>
                        <a:pt x="1846421" y="559882"/>
                      </a:lnTo>
                      <a:lnTo>
                        <a:pt x="1852446" y="559565"/>
                      </a:lnTo>
                      <a:lnTo>
                        <a:pt x="1858154" y="558931"/>
                      </a:lnTo>
                      <a:lnTo>
                        <a:pt x="1863861" y="557344"/>
                      </a:lnTo>
                      <a:lnTo>
                        <a:pt x="1869252" y="555441"/>
                      </a:lnTo>
                      <a:lnTo>
                        <a:pt x="1874326" y="553220"/>
                      </a:lnTo>
                      <a:lnTo>
                        <a:pt x="1879082" y="550047"/>
                      </a:lnTo>
                      <a:lnTo>
                        <a:pt x="1883838" y="546557"/>
                      </a:lnTo>
                      <a:lnTo>
                        <a:pt x="1887961" y="542750"/>
                      </a:lnTo>
                      <a:lnTo>
                        <a:pt x="1891766" y="538626"/>
                      </a:lnTo>
                      <a:lnTo>
                        <a:pt x="1894937" y="533867"/>
                      </a:lnTo>
                      <a:lnTo>
                        <a:pt x="1897790" y="529426"/>
                      </a:lnTo>
                      <a:lnTo>
                        <a:pt x="1900644" y="524032"/>
                      </a:lnTo>
                      <a:lnTo>
                        <a:pt x="1902547" y="518639"/>
                      </a:lnTo>
                      <a:lnTo>
                        <a:pt x="1904132" y="512928"/>
                      </a:lnTo>
                      <a:lnTo>
                        <a:pt x="1904767" y="507218"/>
                      </a:lnTo>
                      <a:lnTo>
                        <a:pt x="1905084" y="501190"/>
                      </a:lnTo>
                      <a:lnTo>
                        <a:pt x="1904767" y="495479"/>
                      </a:lnTo>
                      <a:lnTo>
                        <a:pt x="1904132" y="489452"/>
                      </a:lnTo>
                      <a:lnTo>
                        <a:pt x="1902547" y="484058"/>
                      </a:lnTo>
                      <a:lnTo>
                        <a:pt x="1900644" y="478665"/>
                      </a:lnTo>
                      <a:lnTo>
                        <a:pt x="1897790" y="473271"/>
                      </a:lnTo>
                      <a:lnTo>
                        <a:pt x="1894937" y="468195"/>
                      </a:lnTo>
                      <a:lnTo>
                        <a:pt x="1891766" y="464071"/>
                      </a:lnTo>
                      <a:lnTo>
                        <a:pt x="1887961" y="459947"/>
                      </a:lnTo>
                      <a:lnTo>
                        <a:pt x="1883838" y="456140"/>
                      </a:lnTo>
                      <a:lnTo>
                        <a:pt x="1879082" y="452650"/>
                      </a:lnTo>
                      <a:lnTo>
                        <a:pt x="1874326" y="449477"/>
                      </a:lnTo>
                      <a:lnTo>
                        <a:pt x="1869252" y="447256"/>
                      </a:lnTo>
                      <a:lnTo>
                        <a:pt x="1863861" y="445353"/>
                      </a:lnTo>
                      <a:lnTo>
                        <a:pt x="1858154" y="443766"/>
                      </a:lnTo>
                      <a:lnTo>
                        <a:pt x="1852446" y="442815"/>
                      </a:lnTo>
                      <a:lnTo>
                        <a:pt x="1846421" y="442815"/>
                      </a:lnTo>
                      <a:lnTo>
                        <a:pt x="1840397" y="442815"/>
                      </a:lnTo>
                      <a:close/>
                      <a:moveTo>
                        <a:pt x="1722438" y="315912"/>
                      </a:moveTo>
                      <a:lnTo>
                        <a:pt x="1970088" y="315912"/>
                      </a:lnTo>
                      <a:lnTo>
                        <a:pt x="1970088" y="728662"/>
                      </a:lnTo>
                      <a:lnTo>
                        <a:pt x="1722438" y="728662"/>
                      </a:lnTo>
                      <a:lnTo>
                        <a:pt x="1722438" y="315912"/>
                      </a:lnTo>
                      <a:close/>
                      <a:moveTo>
                        <a:pt x="444817" y="252412"/>
                      </a:moveTo>
                      <a:lnTo>
                        <a:pt x="447675" y="252730"/>
                      </a:lnTo>
                      <a:lnTo>
                        <a:pt x="450215" y="253366"/>
                      </a:lnTo>
                      <a:lnTo>
                        <a:pt x="452755" y="254318"/>
                      </a:lnTo>
                      <a:lnTo>
                        <a:pt x="455295" y="255589"/>
                      </a:lnTo>
                      <a:lnTo>
                        <a:pt x="457517" y="257178"/>
                      </a:lnTo>
                      <a:lnTo>
                        <a:pt x="461327" y="259719"/>
                      </a:lnTo>
                      <a:lnTo>
                        <a:pt x="465137" y="263214"/>
                      </a:lnTo>
                      <a:lnTo>
                        <a:pt x="464502" y="266390"/>
                      </a:lnTo>
                      <a:lnTo>
                        <a:pt x="463550" y="269567"/>
                      </a:lnTo>
                      <a:lnTo>
                        <a:pt x="463232" y="274650"/>
                      </a:lnTo>
                      <a:lnTo>
                        <a:pt x="462915" y="280369"/>
                      </a:lnTo>
                      <a:lnTo>
                        <a:pt x="462915" y="287040"/>
                      </a:lnTo>
                      <a:lnTo>
                        <a:pt x="463232" y="294029"/>
                      </a:lnTo>
                      <a:lnTo>
                        <a:pt x="464502" y="302289"/>
                      </a:lnTo>
                      <a:lnTo>
                        <a:pt x="466725" y="310231"/>
                      </a:lnTo>
                      <a:lnTo>
                        <a:pt x="468312" y="314361"/>
                      </a:lnTo>
                      <a:lnTo>
                        <a:pt x="469900" y="318808"/>
                      </a:lnTo>
                      <a:lnTo>
                        <a:pt x="471805" y="322938"/>
                      </a:lnTo>
                      <a:lnTo>
                        <a:pt x="474027" y="327068"/>
                      </a:lnTo>
                      <a:lnTo>
                        <a:pt x="476567" y="331198"/>
                      </a:lnTo>
                      <a:lnTo>
                        <a:pt x="479742" y="335645"/>
                      </a:lnTo>
                      <a:lnTo>
                        <a:pt x="483235" y="339457"/>
                      </a:lnTo>
                      <a:lnTo>
                        <a:pt x="486727" y="343587"/>
                      </a:lnTo>
                      <a:lnTo>
                        <a:pt x="490855" y="347400"/>
                      </a:lnTo>
                      <a:lnTo>
                        <a:pt x="495300" y="351212"/>
                      </a:lnTo>
                      <a:lnTo>
                        <a:pt x="500697" y="354707"/>
                      </a:lnTo>
                      <a:lnTo>
                        <a:pt x="506095" y="358201"/>
                      </a:lnTo>
                      <a:lnTo>
                        <a:pt x="512127" y="361695"/>
                      </a:lnTo>
                      <a:lnTo>
                        <a:pt x="518795" y="364237"/>
                      </a:lnTo>
                      <a:lnTo>
                        <a:pt x="519112" y="361060"/>
                      </a:lnTo>
                      <a:lnTo>
                        <a:pt x="519747" y="358201"/>
                      </a:lnTo>
                      <a:lnTo>
                        <a:pt x="520700" y="355342"/>
                      </a:lnTo>
                      <a:lnTo>
                        <a:pt x="521652" y="352482"/>
                      </a:lnTo>
                      <a:lnTo>
                        <a:pt x="522922" y="349623"/>
                      </a:lnTo>
                      <a:lnTo>
                        <a:pt x="524510" y="347400"/>
                      </a:lnTo>
                      <a:lnTo>
                        <a:pt x="526415" y="344858"/>
                      </a:lnTo>
                      <a:lnTo>
                        <a:pt x="528637" y="342634"/>
                      </a:lnTo>
                      <a:lnTo>
                        <a:pt x="530542" y="340728"/>
                      </a:lnTo>
                      <a:lnTo>
                        <a:pt x="533400" y="338822"/>
                      </a:lnTo>
                      <a:lnTo>
                        <a:pt x="535622" y="337552"/>
                      </a:lnTo>
                      <a:lnTo>
                        <a:pt x="538162" y="336281"/>
                      </a:lnTo>
                      <a:lnTo>
                        <a:pt x="541337" y="335010"/>
                      </a:lnTo>
                      <a:lnTo>
                        <a:pt x="544195" y="334374"/>
                      </a:lnTo>
                      <a:lnTo>
                        <a:pt x="547370" y="334057"/>
                      </a:lnTo>
                      <a:lnTo>
                        <a:pt x="550545" y="334057"/>
                      </a:lnTo>
                      <a:lnTo>
                        <a:pt x="554037" y="334057"/>
                      </a:lnTo>
                      <a:lnTo>
                        <a:pt x="556895" y="334374"/>
                      </a:lnTo>
                      <a:lnTo>
                        <a:pt x="560070" y="335010"/>
                      </a:lnTo>
                      <a:lnTo>
                        <a:pt x="562927" y="336281"/>
                      </a:lnTo>
                      <a:lnTo>
                        <a:pt x="565785" y="337869"/>
                      </a:lnTo>
                      <a:lnTo>
                        <a:pt x="568325" y="339457"/>
                      </a:lnTo>
                      <a:lnTo>
                        <a:pt x="570865" y="341364"/>
                      </a:lnTo>
                      <a:lnTo>
                        <a:pt x="573087" y="343270"/>
                      </a:lnTo>
                      <a:lnTo>
                        <a:pt x="574992" y="345493"/>
                      </a:lnTo>
                      <a:lnTo>
                        <a:pt x="576897" y="347717"/>
                      </a:lnTo>
                      <a:lnTo>
                        <a:pt x="578485" y="350577"/>
                      </a:lnTo>
                      <a:lnTo>
                        <a:pt x="580072" y="353436"/>
                      </a:lnTo>
                      <a:lnTo>
                        <a:pt x="581025" y="356295"/>
                      </a:lnTo>
                      <a:lnTo>
                        <a:pt x="581977" y="359154"/>
                      </a:lnTo>
                      <a:lnTo>
                        <a:pt x="582295" y="362648"/>
                      </a:lnTo>
                      <a:lnTo>
                        <a:pt x="582295" y="365825"/>
                      </a:lnTo>
                      <a:lnTo>
                        <a:pt x="582295" y="372179"/>
                      </a:lnTo>
                      <a:lnTo>
                        <a:pt x="587692" y="371226"/>
                      </a:lnTo>
                      <a:lnTo>
                        <a:pt x="592455" y="369637"/>
                      </a:lnTo>
                      <a:lnTo>
                        <a:pt x="601980" y="366460"/>
                      </a:lnTo>
                      <a:lnTo>
                        <a:pt x="610870" y="362648"/>
                      </a:lnTo>
                      <a:lnTo>
                        <a:pt x="619442" y="358201"/>
                      </a:lnTo>
                      <a:lnTo>
                        <a:pt x="627380" y="353118"/>
                      </a:lnTo>
                      <a:lnTo>
                        <a:pt x="634682" y="347717"/>
                      </a:lnTo>
                      <a:lnTo>
                        <a:pt x="641032" y="342634"/>
                      </a:lnTo>
                      <a:lnTo>
                        <a:pt x="647382" y="336916"/>
                      </a:lnTo>
                      <a:lnTo>
                        <a:pt x="652462" y="332151"/>
                      </a:lnTo>
                      <a:lnTo>
                        <a:pt x="657542" y="327068"/>
                      </a:lnTo>
                      <a:lnTo>
                        <a:pt x="664845" y="318173"/>
                      </a:lnTo>
                      <a:lnTo>
                        <a:pt x="669290" y="312455"/>
                      </a:lnTo>
                      <a:lnTo>
                        <a:pt x="670877" y="310231"/>
                      </a:lnTo>
                      <a:lnTo>
                        <a:pt x="710247" y="304512"/>
                      </a:lnTo>
                      <a:lnTo>
                        <a:pt x="749617" y="299430"/>
                      </a:lnTo>
                      <a:lnTo>
                        <a:pt x="788670" y="295300"/>
                      </a:lnTo>
                      <a:lnTo>
                        <a:pt x="827722" y="291805"/>
                      </a:lnTo>
                      <a:lnTo>
                        <a:pt x="866140" y="289263"/>
                      </a:lnTo>
                      <a:lnTo>
                        <a:pt x="904240" y="287040"/>
                      </a:lnTo>
                      <a:lnTo>
                        <a:pt x="942340" y="285451"/>
                      </a:lnTo>
                      <a:lnTo>
                        <a:pt x="979170" y="284181"/>
                      </a:lnTo>
                      <a:lnTo>
                        <a:pt x="1016317" y="283863"/>
                      </a:lnTo>
                      <a:lnTo>
                        <a:pt x="1053147" y="284181"/>
                      </a:lnTo>
                      <a:lnTo>
                        <a:pt x="1089025" y="284498"/>
                      </a:lnTo>
                      <a:lnTo>
                        <a:pt x="1124902" y="285769"/>
                      </a:lnTo>
                      <a:lnTo>
                        <a:pt x="1160145" y="287358"/>
                      </a:lnTo>
                      <a:lnTo>
                        <a:pt x="1194752" y="289581"/>
                      </a:lnTo>
                      <a:lnTo>
                        <a:pt x="1228725" y="291805"/>
                      </a:lnTo>
                      <a:lnTo>
                        <a:pt x="1262380" y="294664"/>
                      </a:lnTo>
                      <a:lnTo>
                        <a:pt x="1295400" y="297523"/>
                      </a:lnTo>
                      <a:lnTo>
                        <a:pt x="1327467" y="301018"/>
                      </a:lnTo>
                      <a:lnTo>
                        <a:pt x="1358900" y="304830"/>
                      </a:lnTo>
                      <a:lnTo>
                        <a:pt x="1389697" y="308642"/>
                      </a:lnTo>
                      <a:lnTo>
                        <a:pt x="1419860" y="313090"/>
                      </a:lnTo>
                      <a:lnTo>
                        <a:pt x="1449070" y="317537"/>
                      </a:lnTo>
                      <a:lnTo>
                        <a:pt x="1477645" y="321985"/>
                      </a:lnTo>
                      <a:lnTo>
                        <a:pt x="1505585" y="326750"/>
                      </a:lnTo>
                      <a:lnTo>
                        <a:pt x="1532572" y="331833"/>
                      </a:lnTo>
                      <a:lnTo>
                        <a:pt x="1558607" y="336598"/>
                      </a:lnTo>
                      <a:lnTo>
                        <a:pt x="1608137" y="346764"/>
                      </a:lnTo>
                      <a:lnTo>
                        <a:pt x="1653857" y="356612"/>
                      </a:lnTo>
                      <a:lnTo>
                        <a:pt x="1695450" y="366460"/>
                      </a:lnTo>
                      <a:lnTo>
                        <a:pt x="1695450" y="563106"/>
                      </a:lnTo>
                      <a:lnTo>
                        <a:pt x="1614805" y="538645"/>
                      </a:lnTo>
                      <a:lnTo>
                        <a:pt x="1538605" y="516090"/>
                      </a:lnTo>
                      <a:lnTo>
                        <a:pt x="1466215" y="495440"/>
                      </a:lnTo>
                      <a:lnTo>
                        <a:pt x="1398270" y="476697"/>
                      </a:lnTo>
                      <a:lnTo>
                        <a:pt x="1334135" y="459860"/>
                      </a:lnTo>
                      <a:lnTo>
                        <a:pt x="1274127" y="444928"/>
                      </a:lnTo>
                      <a:lnTo>
                        <a:pt x="1217930" y="431586"/>
                      </a:lnTo>
                      <a:lnTo>
                        <a:pt x="1165225" y="419831"/>
                      </a:lnTo>
                      <a:lnTo>
                        <a:pt x="1116012" y="409348"/>
                      </a:lnTo>
                      <a:lnTo>
                        <a:pt x="1070292" y="400135"/>
                      </a:lnTo>
                      <a:lnTo>
                        <a:pt x="1027747" y="392511"/>
                      </a:lnTo>
                      <a:lnTo>
                        <a:pt x="988377" y="386157"/>
                      </a:lnTo>
                      <a:lnTo>
                        <a:pt x="952182" y="380756"/>
                      </a:lnTo>
                      <a:lnTo>
                        <a:pt x="918845" y="376626"/>
                      </a:lnTo>
                      <a:lnTo>
                        <a:pt x="888682" y="373450"/>
                      </a:lnTo>
                      <a:lnTo>
                        <a:pt x="860742" y="371226"/>
                      </a:lnTo>
                      <a:lnTo>
                        <a:pt x="835342" y="369320"/>
                      </a:lnTo>
                      <a:lnTo>
                        <a:pt x="812800" y="368367"/>
                      </a:lnTo>
                      <a:lnTo>
                        <a:pt x="792480" y="368367"/>
                      </a:lnTo>
                      <a:lnTo>
                        <a:pt x="774700" y="368684"/>
                      </a:lnTo>
                      <a:lnTo>
                        <a:pt x="758507" y="369637"/>
                      </a:lnTo>
                      <a:lnTo>
                        <a:pt x="744855" y="370590"/>
                      </a:lnTo>
                      <a:lnTo>
                        <a:pt x="732472" y="372179"/>
                      </a:lnTo>
                      <a:lnTo>
                        <a:pt x="722312" y="373767"/>
                      </a:lnTo>
                      <a:lnTo>
                        <a:pt x="713422" y="375673"/>
                      </a:lnTo>
                      <a:lnTo>
                        <a:pt x="706437" y="377262"/>
                      </a:lnTo>
                      <a:lnTo>
                        <a:pt x="700722" y="379168"/>
                      </a:lnTo>
                      <a:lnTo>
                        <a:pt x="696277" y="380756"/>
                      </a:lnTo>
                      <a:lnTo>
                        <a:pt x="690880" y="383298"/>
                      </a:lnTo>
                      <a:lnTo>
                        <a:pt x="689292" y="384569"/>
                      </a:lnTo>
                      <a:lnTo>
                        <a:pt x="687705" y="386475"/>
                      </a:lnTo>
                      <a:lnTo>
                        <a:pt x="682307" y="391240"/>
                      </a:lnTo>
                      <a:lnTo>
                        <a:pt x="678180" y="394734"/>
                      </a:lnTo>
                      <a:lnTo>
                        <a:pt x="673735" y="398546"/>
                      </a:lnTo>
                      <a:lnTo>
                        <a:pt x="668020" y="402994"/>
                      </a:lnTo>
                      <a:lnTo>
                        <a:pt x="661352" y="407124"/>
                      </a:lnTo>
                      <a:lnTo>
                        <a:pt x="654050" y="411571"/>
                      </a:lnTo>
                      <a:lnTo>
                        <a:pt x="646112" y="416019"/>
                      </a:lnTo>
                      <a:lnTo>
                        <a:pt x="637222" y="419831"/>
                      </a:lnTo>
                      <a:lnTo>
                        <a:pt x="627697" y="423644"/>
                      </a:lnTo>
                      <a:lnTo>
                        <a:pt x="617537" y="426503"/>
                      </a:lnTo>
                      <a:lnTo>
                        <a:pt x="606742" y="429362"/>
                      </a:lnTo>
                      <a:lnTo>
                        <a:pt x="601027" y="429997"/>
                      </a:lnTo>
                      <a:lnTo>
                        <a:pt x="594677" y="430950"/>
                      </a:lnTo>
                      <a:lnTo>
                        <a:pt x="588645" y="431586"/>
                      </a:lnTo>
                      <a:lnTo>
                        <a:pt x="582295" y="431586"/>
                      </a:lnTo>
                      <a:lnTo>
                        <a:pt x="582295" y="448105"/>
                      </a:lnTo>
                      <a:lnTo>
                        <a:pt x="1077277" y="1654666"/>
                      </a:lnTo>
                      <a:lnTo>
                        <a:pt x="1078230" y="1657843"/>
                      </a:lnTo>
                      <a:lnTo>
                        <a:pt x="1078865" y="1660384"/>
                      </a:lnTo>
                      <a:lnTo>
                        <a:pt x="1079182" y="1663243"/>
                      </a:lnTo>
                      <a:lnTo>
                        <a:pt x="1079500" y="1665785"/>
                      </a:lnTo>
                      <a:lnTo>
                        <a:pt x="1079500" y="1668644"/>
                      </a:lnTo>
                      <a:lnTo>
                        <a:pt x="1079182" y="1671185"/>
                      </a:lnTo>
                      <a:lnTo>
                        <a:pt x="1077595" y="1676586"/>
                      </a:lnTo>
                      <a:lnTo>
                        <a:pt x="1078865" y="1676586"/>
                      </a:lnTo>
                      <a:lnTo>
                        <a:pt x="1082992" y="1676586"/>
                      </a:lnTo>
                      <a:lnTo>
                        <a:pt x="1086802" y="1676904"/>
                      </a:lnTo>
                      <a:lnTo>
                        <a:pt x="1089977" y="1677857"/>
                      </a:lnTo>
                      <a:lnTo>
                        <a:pt x="1092835" y="1678810"/>
                      </a:lnTo>
                      <a:lnTo>
                        <a:pt x="1095692" y="1680080"/>
                      </a:lnTo>
                      <a:lnTo>
                        <a:pt x="1097597" y="1681669"/>
                      </a:lnTo>
                      <a:lnTo>
                        <a:pt x="1098867" y="1683575"/>
                      </a:lnTo>
                      <a:lnTo>
                        <a:pt x="1100137" y="1685481"/>
                      </a:lnTo>
                      <a:lnTo>
                        <a:pt x="1100455" y="1687705"/>
                      </a:lnTo>
                      <a:lnTo>
                        <a:pt x="1101090" y="1689929"/>
                      </a:lnTo>
                      <a:lnTo>
                        <a:pt x="1100455" y="1692788"/>
                      </a:lnTo>
                      <a:lnTo>
                        <a:pt x="1099820" y="1695329"/>
                      </a:lnTo>
                      <a:lnTo>
                        <a:pt x="1098232" y="1698188"/>
                      </a:lnTo>
                      <a:lnTo>
                        <a:pt x="1096327" y="1701048"/>
                      </a:lnTo>
                      <a:lnTo>
                        <a:pt x="1094105" y="1703907"/>
                      </a:lnTo>
                      <a:lnTo>
                        <a:pt x="1091247" y="1707084"/>
                      </a:lnTo>
                      <a:lnTo>
                        <a:pt x="938847" y="1859571"/>
                      </a:lnTo>
                      <a:lnTo>
                        <a:pt x="938212" y="1859889"/>
                      </a:lnTo>
                      <a:lnTo>
                        <a:pt x="936307" y="1861478"/>
                      </a:lnTo>
                      <a:lnTo>
                        <a:pt x="933132" y="1863701"/>
                      </a:lnTo>
                      <a:lnTo>
                        <a:pt x="927417" y="1866561"/>
                      </a:lnTo>
                      <a:lnTo>
                        <a:pt x="918845" y="1869737"/>
                      </a:lnTo>
                      <a:lnTo>
                        <a:pt x="907732" y="1873550"/>
                      </a:lnTo>
                      <a:lnTo>
                        <a:pt x="893445" y="1877997"/>
                      </a:lnTo>
                      <a:lnTo>
                        <a:pt x="875665" y="1882127"/>
                      </a:lnTo>
                      <a:lnTo>
                        <a:pt x="853440" y="1886257"/>
                      </a:lnTo>
                      <a:lnTo>
                        <a:pt x="840740" y="1888481"/>
                      </a:lnTo>
                      <a:lnTo>
                        <a:pt x="827087" y="1890704"/>
                      </a:lnTo>
                      <a:lnTo>
                        <a:pt x="812165" y="1892611"/>
                      </a:lnTo>
                      <a:lnTo>
                        <a:pt x="795972" y="1894517"/>
                      </a:lnTo>
                      <a:lnTo>
                        <a:pt x="778510" y="1896423"/>
                      </a:lnTo>
                      <a:lnTo>
                        <a:pt x="759460" y="1897693"/>
                      </a:lnTo>
                      <a:lnTo>
                        <a:pt x="739140" y="1899282"/>
                      </a:lnTo>
                      <a:lnTo>
                        <a:pt x="717550" y="1900870"/>
                      </a:lnTo>
                      <a:lnTo>
                        <a:pt x="694372" y="1902141"/>
                      </a:lnTo>
                      <a:lnTo>
                        <a:pt x="669290" y="1903094"/>
                      </a:lnTo>
                      <a:lnTo>
                        <a:pt x="643572" y="1904047"/>
                      </a:lnTo>
                      <a:lnTo>
                        <a:pt x="614997" y="1904365"/>
                      </a:lnTo>
                      <a:lnTo>
                        <a:pt x="585787" y="1904683"/>
                      </a:lnTo>
                      <a:lnTo>
                        <a:pt x="554355" y="1905000"/>
                      </a:lnTo>
                      <a:lnTo>
                        <a:pt x="522922" y="1904683"/>
                      </a:lnTo>
                      <a:lnTo>
                        <a:pt x="493077" y="1904365"/>
                      </a:lnTo>
                      <a:lnTo>
                        <a:pt x="465137" y="1904047"/>
                      </a:lnTo>
                      <a:lnTo>
                        <a:pt x="438785" y="1903094"/>
                      </a:lnTo>
                      <a:lnTo>
                        <a:pt x="414020" y="1902141"/>
                      </a:lnTo>
                      <a:lnTo>
                        <a:pt x="390207" y="1900870"/>
                      </a:lnTo>
                      <a:lnTo>
                        <a:pt x="368300" y="1899282"/>
                      </a:lnTo>
                      <a:lnTo>
                        <a:pt x="347662" y="1897693"/>
                      </a:lnTo>
                      <a:lnTo>
                        <a:pt x="328612" y="1896423"/>
                      </a:lnTo>
                      <a:lnTo>
                        <a:pt x="310832" y="1894517"/>
                      </a:lnTo>
                      <a:lnTo>
                        <a:pt x="294005" y="1892611"/>
                      </a:lnTo>
                      <a:lnTo>
                        <a:pt x="278765" y="1890704"/>
                      </a:lnTo>
                      <a:lnTo>
                        <a:pt x="251777" y="1886257"/>
                      </a:lnTo>
                      <a:lnTo>
                        <a:pt x="229235" y="1882127"/>
                      </a:lnTo>
                      <a:lnTo>
                        <a:pt x="210502" y="1877997"/>
                      </a:lnTo>
                      <a:lnTo>
                        <a:pt x="195580" y="1873550"/>
                      </a:lnTo>
                      <a:lnTo>
                        <a:pt x="183515" y="1869737"/>
                      </a:lnTo>
                      <a:lnTo>
                        <a:pt x="174942" y="1866561"/>
                      </a:lnTo>
                      <a:lnTo>
                        <a:pt x="168592" y="1863701"/>
                      </a:lnTo>
                      <a:lnTo>
                        <a:pt x="164782" y="1861478"/>
                      </a:lnTo>
                      <a:lnTo>
                        <a:pt x="161925" y="1859571"/>
                      </a:lnTo>
                      <a:lnTo>
                        <a:pt x="9525" y="1707084"/>
                      </a:lnTo>
                      <a:lnTo>
                        <a:pt x="6985" y="1703907"/>
                      </a:lnTo>
                      <a:lnTo>
                        <a:pt x="4445" y="1701048"/>
                      </a:lnTo>
                      <a:lnTo>
                        <a:pt x="2540" y="1698188"/>
                      </a:lnTo>
                      <a:lnTo>
                        <a:pt x="1270" y="1695329"/>
                      </a:lnTo>
                      <a:lnTo>
                        <a:pt x="317" y="1692788"/>
                      </a:lnTo>
                      <a:lnTo>
                        <a:pt x="0" y="1689929"/>
                      </a:lnTo>
                      <a:lnTo>
                        <a:pt x="0" y="1687705"/>
                      </a:lnTo>
                      <a:lnTo>
                        <a:pt x="635" y="1685481"/>
                      </a:lnTo>
                      <a:lnTo>
                        <a:pt x="1905" y="1683575"/>
                      </a:lnTo>
                      <a:lnTo>
                        <a:pt x="3492" y="1681669"/>
                      </a:lnTo>
                      <a:lnTo>
                        <a:pt x="5397" y="1680080"/>
                      </a:lnTo>
                      <a:lnTo>
                        <a:pt x="7937" y="1678810"/>
                      </a:lnTo>
                      <a:lnTo>
                        <a:pt x="11112" y="1677857"/>
                      </a:lnTo>
                      <a:lnTo>
                        <a:pt x="14287" y="1676904"/>
                      </a:lnTo>
                      <a:lnTo>
                        <a:pt x="18097" y="1676586"/>
                      </a:lnTo>
                      <a:lnTo>
                        <a:pt x="22542" y="1676586"/>
                      </a:lnTo>
                      <a:lnTo>
                        <a:pt x="23177" y="1676586"/>
                      </a:lnTo>
                      <a:lnTo>
                        <a:pt x="21907" y="1671185"/>
                      </a:lnTo>
                      <a:lnTo>
                        <a:pt x="21272" y="1668644"/>
                      </a:lnTo>
                      <a:lnTo>
                        <a:pt x="21272" y="1665785"/>
                      </a:lnTo>
                      <a:lnTo>
                        <a:pt x="21272" y="1663243"/>
                      </a:lnTo>
                      <a:lnTo>
                        <a:pt x="21907" y="1660384"/>
                      </a:lnTo>
                      <a:lnTo>
                        <a:pt x="22542" y="1657525"/>
                      </a:lnTo>
                      <a:lnTo>
                        <a:pt x="23812" y="1654666"/>
                      </a:lnTo>
                      <a:lnTo>
                        <a:pt x="518795" y="447787"/>
                      </a:lnTo>
                      <a:lnTo>
                        <a:pt x="518795" y="421738"/>
                      </a:lnTo>
                      <a:lnTo>
                        <a:pt x="509270" y="418243"/>
                      </a:lnTo>
                      <a:lnTo>
                        <a:pt x="500380" y="414113"/>
                      </a:lnTo>
                      <a:lnTo>
                        <a:pt x="492442" y="409666"/>
                      </a:lnTo>
                      <a:lnTo>
                        <a:pt x="484505" y="405218"/>
                      </a:lnTo>
                      <a:lnTo>
                        <a:pt x="477837" y="400453"/>
                      </a:lnTo>
                      <a:lnTo>
                        <a:pt x="471170" y="395687"/>
                      </a:lnTo>
                      <a:lnTo>
                        <a:pt x="465455" y="390287"/>
                      </a:lnTo>
                      <a:lnTo>
                        <a:pt x="460057" y="384569"/>
                      </a:lnTo>
                      <a:lnTo>
                        <a:pt x="455295" y="378850"/>
                      </a:lnTo>
                      <a:lnTo>
                        <a:pt x="450850" y="373132"/>
                      </a:lnTo>
                      <a:lnTo>
                        <a:pt x="446722" y="367414"/>
                      </a:lnTo>
                      <a:lnTo>
                        <a:pt x="443230" y="361060"/>
                      </a:lnTo>
                      <a:lnTo>
                        <a:pt x="440372" y="355024"/>
                      </a:lnTo>
                      <a:lnTo>
                        <a:pt x="437515" y="348988"/>
                      </a:lnTo>
                      <a:lnTo>
                        <a:pt x="435292" y="342634"/>
                      </a:lnTo>
                      <a:lnTo>
                        <a:pt x="433070" y="336598"/>
                      </a:lnTo>
                      <a:lnTo>
                        <a:pt x="431482" y="330563"/>
                      </a:lnTo>
                      <a:lnTo>
                        <a:pt x="430212" y="324526"/>
                      </a:lnTo>
                      <a:lnTo>
                        <a:pt x="429260" y="318173"/>
                      </a:lnTo>
                      <a:lnTo>
                        <a:pt x="428307" y="312455"/>
                      </a:lnTo>
                      <a:lnTo>
                        <a:pt x="427672" y="301336"/>
                      </a:lnTo>
                      <a:lnTo>
                        <a:pt x="427672" y="291170"/>
                      </a:lnTo>
                      <a:lnTo>
                        <a:pt x="427990" y="281957"/>
                      </a:lnTo>
                      <a:lnTo>
                        <a:pt x="429577" y="274015"/>
                      </a:lnTo>
                      <a:lnTo>
                        <a:pt x="431165" y="267344"/>
                      </a:lnTo>
                      <a:lnTo>
                        <a:pt x="432752" y="262260"/>
                      </a:lnTo>
                      <a:lnTo>
                        <a:pt x="434975" y="258448"/>
                      </a:lnTo>
                      <a:lnTo>
                        <a:pt x="437197" y="255907"/>
                      </a:lnTo>
                      <a:lnTo>
                        <a:pt x="439420" y="254001"/>
                      </a:lnTo>
                      <a:lnTo>
                        <a:pt x="442277" y="252730"/>
                      </a:lnTo>
                      <a:lnTo>
                        <a:pt x="444817" y="252412"/>
                      </a:lnTo>
                      <a:close/>
                      <a:moveTo>
                        <a:pt x="1790298" y="0"/>
                      </a:moveTo>
                      <a:lnTo>
                        <a:pt x="1837220" y="0"/>
                      </a:lnTo>
                      <a:lnTo>
                        <a:pt x="1845780" y="0"/>
                      </a:lnTo>
                      <a:lnTo>
                        <a:pt x="1892702" y="0"/>
                      </a:lnTo>
                      <a:lnTo>
                        <a:pt x="1950721" y="33577"/>
                      </a:lnTo>
                      <a:lnTo>
                        <a:pt x="1951038" y="33577"/>
                      </a:lnTo>
                      <a:lnTo>
                        <a:pt x="1951038" y="87744"/>
                      </a:lnTo>
                      <a:lnTo>
                        <a:pt x="1949136" y="88694"/>
                      </a:lnTo>
                      <a:lnTo>
                        <a:pt x="1947233" y="90595"/>
                      </a:lnTo>
                      <a:lnTo>
                        <a:pt x="1944380" y="93445"/>
                      </a:lnTo>
                      <a:lnTo>
                        <a:pt x="1941210" y="97563"/>
                      </a:lnTo>
                      <a:lnTo>
                        <a:pt x="1937722" y="102948"/>
                      </a:lnTo>
                      <a:lnTo>
                        <a:pt x="1933918" y="109917"/>
                      </a:lnTo>
                      <a:lnTo>
                        <a:pt x="1929796" y="118470"/>
                      </a:lnTo>
                      <a:lnTo>
                        <a:pt x="1925992" y="129240"/>
                      </a:lnTo>
                      <a:lnTo>
                        <a:pt x="1922187" y="142227"/>
                      </a:lnTo>
                      <a:lnTo>
                        <a:pt x="1918383" y="157115"/>
                      </a:lnTo>
                      <a:lnTo>
                        <a:pt x="1916797" y="165351"/>
                      </a:lnTo>
                      <a:lnTo>
                        <a:pt x="1915212" y="174537"/>
                      </a:lnTo>
                      <a:lnTo>
                        <a:pt x="1913627" y="184356"/>
                      </a:lnTo>
                      <a:lnTo>
                        <a:pt x="1912676" y="194810"/>
                      </a:lnTo>
                      <a:lnTo>
                        <a:pt x="1911408" y="205896"/>
                      </a:lnTo>
                      <a:lnTo>
                        <a:pt x="1910140" y="217933"/>
                      </a:lnTo>
                      <a:lnTo>
                        <a:pt x="1909505" y="230287"/>
                      </a:lnTo>
                      <a:lnTo>
                        <a:pt x="1909188" y="243591"/>
                      </a:lnTo>
                      <a:lnTo>
                        <a:pt x="1908871" y="257846"/>
                      </a:lnTo>
                      <a:lnTo>
                        <a:pt x="1908871" y="273050"/>
                      </a:lnTo>
                      <a:lnTo>
                        <a:pt x="1845780" y="273050"/>
                      </a:lnTo>
                      <a:lnTo>
                        <a:pt x="1837220" y="273050"/>
                      </a:lnTo>
                      <a:lnTo>
                        <a:pt x="1774129" y="273050"/>
                      </a:lnTo>
                      <a:lnTo>
                        <a:pt x="1774129" y="257846"/>
                      </a:lnTo>
                      <a:lnTo>
                        <a:pt x="1773812" y="243591"/>
                      </a:lnTo>
                      <a:lnTo>
                        <a:pt x="1773178" y="230287"/>
                      </a:lnTo>
                      <a:lnTo>
                        <a:pt x="1772227" y="217933"/>
                      </a:lnTo>
                      <a:lnTo>
                        <a:pt x="1771593" y="205896"/>
                      </a:lnTo>
                      <a:lnTo>
                        <a:pt x="1770325" y="194810"/>
                      </a:lnTo>
                      <a:lnTo>
                        <a:pt x="1769374" y="184356"/>
                      </a:lnTo>
                      <a:lnTo>
                        <a:pt x="1767788" y="174537"/>
                      </a:lnTo>
                      <a:lnTo>
                        <a:pt x="1766203" y="165351"/>
                      </a:lnTo>
                      <a:lnTo>
                        <a:pt x="1764301" y="157115"/>
                      </a:lnTo>
                      <a:lnTo>
                        <a:pt x="1760813" y="142227"/>
                      </a:lnTo>
                      <a:lnTo>
                        <a:pt x="1757009" y="129240"/>
                      </a:lnTo>
                      <a:lnTo>
                        <a:pt x="1753204" y="118470"/>
                      </a:lnTo>
                      <a:lnTo>
                        <a:pt x="1749083" y="109917"/>
                      </a:lnTo>
                      <a:lnTo>
                        <a:pt x="1745278" y="102948"/>
                      </a:lnTo>
                      <a:lnTo>
                        <a:pt x="1741791" y="97563"/>
                      </a:lnTo>
                      <a:lnTo>
                        <a:pt x="1738304" y="93445"/>
                      </a:lnTo>
                      <a:lnTo>
                        <a:pt x="1735767" y="90595"/>
                      </a:lnTo>
                      <a:lnTo>
                        <a:pt x="1733865" y="88694"/>
                      </a:lnTo>
                      <a:lnTo>
                        <a:pt x="1731963" y="87744"/>
                      </a:lnTo>
                      <a:lnTo>
                        <a:pt x="1731963" y="33577"/>
                      </a:lnTo>
                      <a:lnTo>
                        <a:pt x="1732280" y="33577"/>
                      </a:lnTo>
                      <a:lnTo>
                        <a:pt x="179029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  <a:ea typeface="宋体" pitchFamily="2" charset="-122"/>
                  </a:endParaRPr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4860032" y="3822010"/>
                  <a:ext cx="3168352" cy="5724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zh-CN" altLang="en-US" sz="1200" spc="300" dirty="0" smtClean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锐旗设计有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中国最大的原创</a:t>
                  </a:r>
                  <a:r>
                    <a:rPr lang="en-US" altLang="zh-CN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PPT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素材站，有中国最强的</a:t>
                  </a:r>
                  <a:r>
                    <a:rPr lang="en-US" altLang="zh-CN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PPT</a:t>
                  </a:r>
                  <a:r>
                    <a:rPr lang="zh-CN" altLang="en-US" sz="1200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制作团队</a:t>
                  </a:r>
                </a:p>
              </p:txBody>
            </p:sp>
          </p:grpSp>
        </p:grpSp>
        <p:sp>
          <p:nvSpPr>
            <p:cNvPr id="94" name="矩形 93"/>
            <p:cNvSpPr/>
            <p:nvPr/>
          </p:nvSpPr>
          <p:spPr>
            <a:xfrm>
              <a:off x="4729125" y="4171757"/>
              <a:ext cx="1481510" cy="381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b="1" spc="300" dirty="0" smtClean="0">
                  <a:solidFill>
                    <a:srgbClr val="40E0C5"/>
                  </a:solidFill>
                  <a:latin typeface="微软雅黑" pitchFamily="34" charset="-122"/>
                  <a:ea typeface="微软雅黑" pitchFamily="34" charset="-122"/>
                </a:rPr>
                <a:t>添加关键</a:t>
              </a:r>
              <a:r>
                <a:rPr lang="zh-CN" altLang="en-US" sz="1600" b="1" spc="300" dirty="0">
                  <a:solidFill>
                    <a:srgbClr val="40E0C5"/>
                  </a:solidFill>
                  <a:latin typeface="微软雅黑" pitchFamily="34" charset="-122"/>
                  <a:ea typeface="微软雅黑" pitchFamily="34" charset="-122"/>
                </a:rPr>
                <a:t>字</a:t>
              </a:r>
            </a:p>
          </p:txBody>
        </p:sp>
      </p:grpSp>
      <p:sp>
        <p:nvSpPr>
          <p:cNvPr id="86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91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3" grpId="0" animBg="1"/>
      <p:bldP spid="3" grpId="0" animBg="1"/>
      <p:bldP spid="77" grpId="0" animBg="1"/>
      <p:bldP spid="83" grpId="0" animBg="1"/>
      <p:bldP spid="4" grpId="0" animBg="1"/>
      <p:bldP spid="80" grpId="0" animBg="1"/>
      <p:bldP spid="81" grpId="0" animBg="1"/>
      <p:bldP spid="82" grpId="0" animBg="1"/>
      <p:bldP spid="86" grpId="0"/>
      <p:bldP spid="8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43608" y="1680785"/>
            <a:ext cx="1800200" cy="2691165"/>
            <a:chOff x="1043608" y="1680785"/>
            <a:chExt cx="1800200" cy="2691165"/>
          </a:xfrm>
        </p:grpSpPr>
        <p:pic>
          <p:nvPicPr>
            <p:cNvPr id="94" name="图片 9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223"/>
            <a:stretch>
              <a:fillRect/>
            </a:stretch>
          </p:blipFill>
          <p:spPr>
            <a:xfrm>
              <a:off x="1043608" y="1680785"/>
              <a:ext cx="1800200" cy="2077194"/>
            </a:xfrm>
            <a:prstGeom prst="rect">
              <a:avLst/>
            </a:prstGeom>
          </p:spPr>
        </p:pic>
        <p:grpSp>
          <p:nvGrpSpPr>
            <p:cNvPr id="108" name="组合 107"/>
            <p:cNvGrpSpPr/>
            <p:nvPr/>
          </p:nvGrpSpPr>
          <p:grpSpPr>
            <a:xfrm>
              <a:off x="1043608" y="3435846"/>
              <a:ext cx="1800200" cy="936104"/>
              <a:chOff x="1323323" y="3291830"/>
              <a:chExt cx="1800200" cy="936104"/>
            </a:xfrm>
          </p:grpSpPr>
          <p:sp>
            <p:nvSpPr>
              <p:cNvPr id="109" name="矩形 108"/>
              <p:cNvSpPr/>
              <p:nvPr/>
            </p:nvSpPr>
            <p:spPr>
              <a:xfrm>
                <a:off x="1323323" y="3291830"/>
                <a:ext cx="1800200" cy="936104"/>
              </a:xfrm>
              <a:prstGeom prst="rect">
                <a:avLst/>
              </a:prstGeom>
              <a:solidFill>
                <a:srgbClr val="40E0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10" name="组合 109"/>
              <p:cNvGrpSpPr/>
              <p:nvPr/>
            </p:nvGrpSpPr>
            <p:grpSpPr>
              <a:xfrm>
                <a:off x="1331640" y="3363838"/>
                <a:ext cx="1512168" cy="648072"/>
                <a:chOff x="1331640" y="3363838"/>
                <a:chExt cx="1512168" cy="648072"/>
              </a:xfrm>
            </p:grpSpPr>
            <p:sp>
              <p:nvSpPr>
                <p:cNvPr id="111" name="TextBox 110"/>
                <p:cNvSpPr txBox="1"/>
                <p:nvPr/>
              </p:nvSpPr>
              <p:spPr>
                <a:xfrm>
                  <a:off x="1331640" y="3363838"/>
                  <a:ext cx="15121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spc="300" dirty="0" smtClean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添加关键</a:t>
                  </a:r>
                  <a:r>
                    <a:rPr lang="zh-CN" altLang="en-US" sz="1600" b="1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词</a:t>
                  </a:r>
                </a:p>
              </p:txBody>
            </p:sp>
            <p:sp>
              <p:nvSpPr>
                <p:cNvPr id="112" name="矩形 111"/>
                <p:cNvSpPr/>
                <p:nvPr/>
              </p:nvSpPr>
              <p:spPr>
                <a:xfrm>
                  <a:off x="1475656" y="3759882"/>
                  <a:ext cx="612068" cy="252028"/>
                </a:xfrm>
                <a:prstGeom prst="rect">
                  <a:avLst/>
                </a:prstGeom>
                <a:solidFill>
                  <a:srgbClr val="147E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 b="1" spc="300" smtClean="0">
                      <a:latin typeface="微软雅黑" pitchFamily="34" charset="-122"/>
                      <a:ea typeface="微软雅黑" pitchFamily="34" charset="-122"/>
                    </a:rPr>
                    <a:t>点</a:t>
                  </a:r>
                  <a:r>
                    <a:rPr lang="zh-CN" altLang="en-US" sz="1200" b="1" spc="300">
                      <a:latin typeface="微软雅黑" pitchFamily="34" charset="-122"/>
                      <a:ea typeface="微软雅黑" pitchFamily="34" charset="-122"/>
                    </a:rPr>
                    <a:t>石</a:t>
                  </a:r>
                </a:p>
              </p:txBody>
            </p:sp>
            <p:sp>
              <p:nvSpPr>
                <p:cNvPr id="113" name="矩形 112"/>
                <p:cNvSpPr/>
                <p:nvPr/>
              </p:nvSpPr>
              <p:spPr>
                <a:xfrm>
                  <a:off x="2223423" y="3759882"/>
                  <a:ext cx="612068" cy="25202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 b="1" spc="300" smtClean="0">
                      <a:latin typeface="微软雅黑" pitchFamily="34" charset="-122"/>
                      <a:ea typeface="微软雅黑" pitchFamily="34" charset="-122"/>
                    </a:rPr>
                    <a:t>点</a:t>
                  </a:r>
                  <a:r>
                    <a:rPr lang="zh-CN" altLang="en-US" sz="1200" b="1" spc="300">
                      <a:latin typeface="微软雅黑" pitchFamily="34" charset="-122"/>
                      <a:ea typeface="微软雅黑" pitchFamily="34" charset="-122"/>
                    </a:rPr>
                    <a:t>石</a:t>
                  </a:r>
                </a:p>
              </p:txBody>
            </p:sp>
          </p:grpSp>
        </p:grpSp>
        <p:sp>
          <p:nvSpPr>
            <p:cNvPr id="95" name="矩形 94"/>
            <p:cNvSpPr/>
            <p:nvPr/>
          </p:nvSpPr>
          <p:spPr>
            <a:xfrm>
              <a:off x="1043608" y="1680786"/>
              <a:ext cx="1800200" cy="24650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燕尾形 16"/>
            <p:cNvSpPr/>
            <p:nvPr/>
          </p:nvSpPr>
          <p:spPr>
            <a:xfrm flipH="1">
              <a:off x="1138377" y="2172560"/>
              <a:ext cx="88388" cy="145862"/>
            </a:xfrm>
            <a:prstGeom prst="chevron">
              <a:avLst>
                <a:gd name="adj" fmla="val 87140"/>
              </a:avLst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3923928" y="1779662"/>
            <a:ext cx="4608885" cy="2232248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323323" y="1533153"/>
            <a:ext cx="1800200" cy="2694781"/>
            <a:chOff x="1323323" y="1533153"/>
            <a:chExt cx="1800200" cy="26947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223"/>
            <a:stretch>
              <a:fillRect/>
            </a:stretch>
          </p:blipFill>
          <p:spPr>
            <a:xfrm>
              <a:off x="1323323" y="1533153"/>
              <a:ext cx="1800200" cy="207719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323323" y="1533154"/>
              <a:ext cx="1800200" cy="246508"/>
            </a:xfrm>
            <a:prstGeom prst="rect">
              <a:avLst/>
            </a:prstGeom>
            <a:solidFill>
              <a:srgbClr val="40E0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323323" y="3291830"/>
              <a:ext cx="1800200" cy="936104"/>
              <a:chOff x="1323323" y="3291830"/>
              <a:chExt cx="1800200" cy="936104"/>
            </a:xfrm>
            <a:solidFill>
              <a:srgbClr val="40E0C5"/>
            </a:solidFill>
          </p:grpSpPr>
          <p:sp>
            <p:nvSpPr>
              <p:cNvPr id="81" name="矩形 80"/>
              <p:cNvSpPr/>
              <p:nvPr/>
            </p:nvSpPr>
            <p:spPr>
              <a:xfrm>
                <a:off x="1323323" y="3291830"/>
                <a:ext cx="1800200" cy="9361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1467339" y="3363838"/>
                <a:ext cx="1512168" cy="648072"/>
                <a:chOff x="1467339" y="3363838"/>
                <a:chExt cx="1512168" cy="648072"/>
              </a:xfrm>
              <a:grpFill/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1467339" y="3363838"/>
                  <a:ext cx="1512168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spc="300" dirty="0" smtClean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添加关键</a:t>
                  </a:r>
                  <a:r>
                    <a:rPr lang="zh-CN" altLang="en-US" sz="1600" b="1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词</a:t>
                  </a:r>
                </a:p>
              </p:txBody>
            </p:sp>
            <p:sp>
              <p:nvSpPr>
                <p:cNvPr id="15" name="矩形 14"/>
                <p:cNvSpPr/>
                <p:nvPr/>
              </p:nvSpPr>
              <p:spPr>
                <a:xfrm>
                  <a:off x="1475656" y="3759882"/>
                  <a:ext cx="612068" cy="252028"/>
                </a:xfrm>
                <a:prstGeom prst="rect">
                  <a:avLst/>
                </a:prstGeom>
                <a:solidFill>
                  <a:srgbClr val="147E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 b="1" spc="300" dirty="0">
                      <a:latin typeface="微软雅黑" pitchFamily="34" charset="-122"/>
                      <a:ea typeface="微软雅黑" pitchFamily="34" charset="-122"/>
                    </a:rPr>
                    <a:t>点石</a:t>
                  </a:r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2223423" y="3759882"/>
                  <a:ext cx="612068" cy="252028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 b="1" spc="300" smtClean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点</a:t>
                  </a:r>
                  <a:r>
                    <a:rPr lang="zh-CN" altLang="en-US" sz="1200" b="1" spc="30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石</a:t>
                  </a:r>
                </a:p>
              </p:txBody>
            </p:sp>
          </p:grpSp>
        </p:grpSp>
      </p:grpSp>
      <p:sp>
        <p:nvSpPr>
          <p:cNvPr id="98" name="矩形 97"/>
          <p:cNvSpPr/>
          <p:nvPr/>
        </p:nvSpPr>
        <p:spPr>
          <a:xfrm>
            <a:off x="4058619" y="2620142"/>
            <a:ext cx="4339502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锐旗设计的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专业在于让更多的人专业起来。凝练多年的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设计技术、总结多年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制作经验、整合无数的模板和案例素材，把我们的经验转化为您的智慧，让人人都能做出精美的</a:t>
            </a:r>
            <a:r>
              <a:rPr lang="en-US" altLang="zh-CN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endParaRPr lang="zh-CN" altLang="en-US" sz="12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4058619" y="2118835"/>
            <a:ext cx="4474194" cy="374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此处可添加小标题</a:t>
            </a:r>
            <a:endParaRPr lang="zh-CN" altLang="en-US" sz="16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7510376" y="3655486"/>
            <a:ext cx="792088" cy="252028"/>
          </a:xfrm>
          <a:prstGeom prst="rect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MORE</a:t>
            </a:r>
            <a:endParaRPr lang="zh-CN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燕尾形 100"/>
          <p:cNvSpPr/>
          <p:nvPr/>
        </p:nvSpPr>
        <p:spPr>
          <a:xfrm>
            <a:off x="3321959" y="2172560"/>
            <a:ext cx="88388" cy="145862"/>
          </a:xfrm>
          <a:prstGeom prst="chevron">
            <a:avLst>
              <a:gd name="adj" fmla="val 87140"/>
            </a:avLst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962028" y="1650321"/>
            <a:ext cx="463441" cy="76944"/>
            <a:chOff x="3962028" y="1650321"/>
            <a:chExt cx="463441" cy="76944"/>
          </a:xfrm>
        </p:grpSpPr>
        <p:sp>
          <p:nvSpPr>
            <p:cNvPr id="18" name="椭圆 17"/>
            <p:cNvSpPr/>
            <p:nvPr/>
          </p:nvSpPr>
          <p:spPr>
            <a:xfrm flipV="1">
              <a:off x="3962028" y="1650321"/>
              <a:ext cx="76944" cy="76944"/>
            </a:xfrm>
            <a:prstGeom prst="ellipse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 flipV="1">
              <a:off x="4058652" y="1650321"/>
              <a:ext cx="76944" cy="76944"/>
            </a:xfrm>
            <a:prstGeom prst="ellipse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 flipV="1">
              <a:off x="4155276" y="1650321"/>
              <a:ext cx="76944" cy="769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 flipV="1">
              <a:off x="4251900" y="1650321"/>
              <a:ext cx="76944" cy="76944"/>
            </a:xfrm>
            <a:prstGeom prst="ellipse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 flipV="1">
              <a:off x="4348525" y="1650321"/>
              <a:ext cx="76944" cy="76944"/>
            </a:xfrm>
            <a:prstGeom prst="ellipse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2" name="燕尾形 81"/>
          <p:cNvSpPr/>
          <p:nvPr/>
        </p:nvSpPr>
        <p:spPr>
          <a:xfrm>
            <a:off x="3275692" y="2172560"/>
            <a:ext cx="88388" cy="145862"/>
          </a:xfrm>
          <a:prstGeom prst="chevron">
            <a:avLst>
              <a:gd name="adj" fmla="val 87140"/>
            </a:avLst>
          </a:prstGeom>
          <a:solidFill>
            <a:srgbClr val="62E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3" name="燕尾形 82"/>
          <p:cNvSpPr/>
          <p:nvPr/>
        </p:nvSpPr>
        <p:spPr>
          <a:xfrm>
            <a:off x="3229425" y="2172560"/>
            <a:ext cx="88388" cy="145862"/>
          </a:xfrm>
          <a:prstGeom prst="chevron">
            <a:avLst>
              <a:gd name="adj" fmla="val 87140"/>
            </a:avLst>
          </a:prstGeom>
          <a:solidFill>
            <a:srgbClr val="88E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4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7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2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3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4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5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6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7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8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9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50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8" grpId="0"/>
      <p:bldP spid="99" grpId="0"/>
      <p:bldP spid="100" grpId="0" animBg="1"/>
      <p:bldP spid="101" grpId="0" animBg="1"/>
      <p:bldP spid="82" grpId="0" animBg="1"/>
      <p:bldP spid="83" grpId="0" animBg="1"/>
      <p:bldP spid="84" grpId="0"/>
      <p:bldP spid="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椭圆 76"/>
          <p:cNvSpPr/>
          <p:nvPr/>
        </p:nvSpPr>
        <p:spPr>
          <a:xfrm>
            <a:off x="-1732232" y="2067694"/>
            <a:ext cx="4648198" cy="4648196"/>
          </a:xfrm>
          <a:prstGeom prst="ellipse">
            <a:avLst/>
          </a:prstGeom>
          <a:noFill/>
          <a:ln>
            <a:solidFill>
              <a:schemeClr val="bg1">
                <a:alpha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3" name="椭圆 2"/>
          <p:cNvSpPr/>
          <p:nvPr/>
        </p:nvSpPr>
        <p:spPr>
          <a:xfrm>
            <a:off x="1242022" y="1976483"/>
            <a:ext cx="467268" cy="4672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2347512" y="2948625"/>
            <a:ext cx="467268" cy="4672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2664572" y="3996100"/>
            <a:ext cx="467268" cy="4672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2195736" y="1923885"/>
            <a:ext cx="316610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83" name="矩形 82"/>
          <p:cNvSpPr/>
          <p:nvPr/>
        </p:nvSpPr>
        <p:spPr>
          <a:xfrm>
            <a:off x="3062080" y="2896027"/>
            <a:ext cx="316610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84" name="矩形 83"/>
          <p:cNvSpPr/>
          <p:nvPr/>
        </p:nvSpPr>
        <p:spPr>
          <a:xfrm>
            <a:off x="3496945" y="3943502"/>
            <a:ext cx="316610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4" name="矩形 3"/>
          <p:cNvSpPr/>
          <p:nvPr/>
        </p:nvSpPr>
        <p:spPr>
          <a:xfrm>
            <a:off x="6731712" y="943430"/>
            <a:ext cx="1439038" cy="1550148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bg1">
                    <a:alpha val="56000"/>
                  </a:schemeClr>
                </a:gs>
                <a:gs pos="100000">
                  <a:schemeClr val="bg1">
                    <a:alpha val="2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6730062" y="1329776"/>
            <a:ext cx="1442338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此</a:t>
            </a:r>
            <a:r>
              <a:rPr lang="zh-CN" altLang="en-US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处</a:t>
            </a:r>
            <a:r>
              <a:rPr lang="zh-CN" altLang="en-US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添加关键</a:t>
            </a:r>
            <a:r>
              <a:rPr lang="zh-CN" altLang="en-US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字</a:t>
            </a:r>
          </a:p>
        </p:txBody>
      </p:sp>
      <p:sp>
        <p:nvSpPr>
          <p:cNvPr id="86" name="KSO_Shape"/>
          <p:cNvSpPr/>
          <p:nvPr/>
        </p:nvSpPr>
        <p:spPr bwMode="auto">
          <a:xfrm>
            <a:off x="652108" y="3318430"/>
            <a:ext cx="886406" cy="845040"/>
          </a:xfrm>
          <a:custGeom>
            <a:avLst/>
            <a:gdLst>
              <a:gd name="T0" fmla="*/ 809074 w 1703388"/>
              <a:gd name="T1" fmla="*/ 1478228 h 1624013"/>
              <a:gd name="T2" fmla="*/ 791320 w 1703388"/>
              <a:gd name="T3" fmla="*/ 1498504 h 1624013"/>
              <a:gd name="T4" fmla="*/ 767225 w 1703388"/>
              <a:gd name="T5" fmla="*/ 1669343 h 1624013"/>
              <a:gd name="T6" fmla="*/ 784979 w 1703388"/>
              <a:gd name="T7" fmla="*/ 1689619 h 1624013"/>
              <a:gd name="T8" fmla="*/ 1094912 w 1703388"/>
              <a:gd name="T9" fmla="*/ 1696209 h 1624013"/>
              <a:gd name="T10" fmla="*/ 1123318 w 1703388"/>
              <a:gd name="T11" fmla="*/ 1687592 h 1624013"/>
              <a:gd name="T12" fmla="*/ 1138790 w 1703388"/>
              <a:gd name="T13" fmla="*/ 1665793 h 1624013"/>
              <a:gd name="T14" fmla="*/ 1112159 w 1703388"/>
              <a:gd name="T15" fmla="*/ 1494956 h 1624013"/>
              <a:gd name="T16" fmla="*/ 1091869 w 1703388"/>
              <a:gd name="T17" fmla="*/ 1476453 h 1624013"/>
              <a:gd name="T18" fmla="*/ 420515 w 1703388"/>
              <a:gd name="T19" fmla="*/ 1084591 h 1624013"/>
              <a:gd name="T20" fmla="*/ 1484232 w 1703388"/>
              <a:gd name="T21" fmla="*/ 1089660 h 1624013"/>
              <a:gd name="T22" fmla="*/ 991959 w 1703388"/>
              <a:gd name="T23" fmla="*/ 702499 h 1624013"/>
              <a:gd name="T24" fmla="*/ 840325 w 1703388"/>
              <a:gd name="T25" fmla="*/ 542724 h 1624013"/>
              <a:gd name="T26" fmla="*/ 585098 w 1703388"/>
              <a:gd name="T27" fmla="*/ 161549 h 1624013"/>
              <a:gd name="T28" fmla="*/ 552147 w 1703388"/>
              <a:gd name="T29" fmla="*/ 161549 h 1624013"/>
              <a:gd name="T30" fmla="*/ 946033 w 1703388"/>
              <a:gd name="T31" fmla="*/ 19770 h 1624013"/>
              <a:gd name="T32" fmla="*/ 936648 w 1703388"/>
              <a:gd name="T33" fmla="*/ 33458 h 1624013"/>
              <a:gd name="T34" fmla="*/ 943496 w 1703388"/>
              <a:gd name="T35" fmla="*/ 53482 h 1624013"/>
              <a:gd name="T36" fmla="*/ 970128 w 1703388"/>
              <a:gd name="T37" fmla="*/ 54496 h 1624013"/>
              <a:gd name="T38" fmla="*/ 979258 w 1703388"/>
              <a:gd name="T39" fmla="*/ 40556 h 1624013"/>
              <a:gd name="T40" fmla="*/ 972156 w 1703388"/>
              <a:gd name="T41" fmla="*/ 20784 h 1624013"/>
              <a:gd name="T42" fmla="*/ 227758 w 1703388"/>
              <a:gd name="T43" fmla="*/ 0 h 1624013"/>
              <a:gd name="T44" fmla="*/ 1692713 w 1703388"/>
              <a:gd name="T45" fmla="*/ 2281 h 1624013"/>
              <a:gd name="T46" fmla="*/ 1716554 w 1703388"/>
              <a:gd name="T47" fmla="*/ 12167 h 1624013"/>
              <a:gd name="T48" fmla="*/ 1735324 w 1703388"/>
              <a:gd name="T49" fmla="*/ 28389 h 1624013"/>
              <a:gd name="T50" fmla="*/ 1746990 w 1703388"/>
              <a:gd name="T51" fmla="*/ 49427 h 1624013"/>
              <a:gd name="T52" fmla="*/ 1750794 w 1703388"/>
              <a:gd name="T53" fmla="*/ 1014127 h 1624013"/>
              <a:gd name="T54" fmla="*/ 1745976 w 1703388"/>
              <a:gd name="T55" fmla="*/ 1038460 h 1624013"/>
              <a:gd name="T56" fmla="*/ 1733040 w 1703388"/>
              <a:gd name="T57" fmla="*/ 1058990 h 1624013"/>
              <a:gd name="T58" fmla="*/ 1713257 w 1703388"/>
              <a:gd name="T59" fmla="*/ 1074452 h 1624013"/>
              <a:gd name="T60" fmla="*/ 1688909 w 1703388"/>
              <a:gd name="T61" fmla="*/ 1083070 h 1624013"/>
              <a:gd name="T62" fmla="*/ 1619162 w 1703388"/>
              <a:gd name="T63" fmla="*/ 1089660 h 1624013"/>
              <a:gd name="T64" fmla="*/ 1688402 w 1703388"/>
              <a:gd name="T65" fmla="*/ 1097011 h 1624013"/>
              <a:gd name="T66" fmla="*/ 1711229 w 1703388"/>
              <a:gd name="T67" fmla="*/ 1105882 h 1624013"/>
              <a:gd name="T68" fmla="*/ 1733294 w 1703388"/>
              <a:gd name="T69" fmla="*/ 1127681 h 1624013"/>
              <a:gd name="T70" fmla="*/ 1905000 w 1703388"/>
              <a:gd name="T71" fmla="*/ 1740820 h 1624013"/>
              <a:gd name="T72" fmla="*/ 1900435 w 1703388"/>
              <a:gd name="T73" fmla="*/ 1766674 h 1624013"/>
              <a:gd name="T74" fmla="*/ 1887500 w 1703388"/>
              <a:gd name="T75" fmla="*/ 1788472 h 1624013"/>
              <a:gd name="T76" fmla="*/ 1867970 w 1703388"/>
              <a:gd name="T77" fmla="*/ 1804947 h 1624013"/>
              <a:gd name="T78" fmla="*/ 1843368 w 1703388"/>
              <a:gd name="T79" fmla="*/ 1814579 h 1624013"/>
              <a:gd name="T80" fmla="*/ 69241 w 1703388"/>
              <a:gd name="T81" fmla="*/ 1815593 h 1624013"/>
              <a:gd name="T82" fmla="*/ 43624 w 1703388"/>
              <a:gd name="T83" fmla="*/ 1808750 h 1624013"/>
              <a:gd name="T84" fmla="*/ 22573 w 1703388"/>
              <a:gd name="T85" fmla="*/ 1794049 h 1624013"/>
              <a:gd name="T86" fmla="*/ 7609 w 1703388"/>
              <a:gd name="T87" fmla="*/ 1773517 h 1624013"/>
              <a:gd name="T88" fmla="*/ 508 w 1703388"/>
              <a:gd name="T89" fmla="*/ 1748678 h 1624013"/>
              <a:gd name="T90" fmla="*/ 165365 w 1703388"/>
              <a:gd name="T91" fmla="*/ 1142635 h 1624013"/>
              <a:gd name="T92" fmla="*/ 191490 w 1703388"/>
              <a:gd name="T93" fmla="*/ 1108924 h 1624013"/>
              <a:gd name="T94" fmla="*/ 213047 w 1703388"/>
              <a:gd name="T95" fmla="*/ 1098025 h 1624013"/>
              <a:gd name="T96" fmla="*/ 286093 w 1703388"/>
              <a:gd name="T97" fmla="*/ 1092448 h 1624013"/>
              <a:gd name="T98" fmla="*/ 219896 w 1703388"/>
              <a:gd name="T99" fmla="*/ 1083831 h 1624013"/>
              <a:gd name="T100" fmla="*/ 194787 w 1703388"/>
              <a:gd name="T101" fmla="*/ 1075972 h 1624013"/>
              <a:gd name="T102" fmla="*/ 174497 w 1703388"/>
              <a:gd name="T103" fmla="*/ 1061778 h 1624013"/>
              <a:gd name="T104" fmla="*/ 160547 w 1703388"/>
              <a:gd name="T105" fmla="*/ 1041502 h 1624013"/>
              <a:gd name="T106" fmla="*/ 154460 w 1703388"/>
              <a:gd name="T107" fmla="*/ 1017675 h 1624013"/>
              <a:gd name="T108" fmla="*/ 156996 w 1703388"/>
              <a:gd name="T109" fmla="*/ 52975 h 1624013"/>
              <a:gd name="T110" fmla="*/ 167649 w 1703388"/>
              <a:gd name="T111" fmla="*/ 31177 h 1624013"/>
              <a:gd name="T112" fmla="*/ 185403 w 1703388"/>
              <a:gd name="T113" fmla="*/ 14194 h 1624013"/>
              <a:gd name="T114" fmla="*/ 208736 w 1703388"/>
              <a:gd name="T115" fmla="*/ 3296 h 162401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703388" h="1624013">
                <a:moveTo>
                  <a:pt x="746125" y="1315983"/>
                </a:moveTo>
                <a:lnTo>
                  <a:pt x="742043" y="1316210"/>
                </a:lnTo>
                <a:lnTo>
                  <a:pt x="737961" y="1316663"/>
                </a:lnTo>
                <a:lnTo>
                  <a:pt x="734333" y="1317570"/>
                </a:lnTo>
                <a:lnTo>
                  <a:pt x="730477" y="1318930"/>
                </a:lnTo>
                <a:lnTo>
                  <a:pt x="727075" y="1320290"/>
                </a:lnTo>
                <a:lnTo>
                  <a:pt x="723447" y="1321877"/>
                </a:lnTo>
                <a:lnTo>
                  <a:pt x="720499" y="1323690"/>
                </a:lnTo>
                <a:lnTo>
                  <a:pt x="717550" y="1326183"/>
                </a:lnTo>
                <a:lnTo>
                  <a:pt x="715056" y="1328450"/>
                </a:lnTo>
                <a:lnTo>
                  <a:pt x="712788" y="1331170"/>
                </a:lnTo>
                <a:lnTo>
                  <a:pt x="710520" y="1334116"/>
                </a:lnTo>
                <a:lnTo>
                  <a:pt x="708933" y="1336836"/>
                </a:lnTo>
                <a:lnTo>
                  <a:pt x="707572" y="1340009"/>
                </a:lnTo>
                <a:lnTo>
                  <a:pt x="706665" y="1343409"/>
                </a:lnTo>
                <a:lnTo>
                  <a:pt x="705984" y="1346582"/>
                </a:lnTo>
                <a:lnTo>
                  <a:pt x="705984" y="1350209"/>
                </a:lnTo>
                <a:lnTo>
                  <a:pt x="684213" y="1482805"/>
                </a:lnTo>
                <a:lnTo>
                  <a:pt x="684440" y="1486204"/>
                </a:lnTo>
                <a:lnTo>
                  <a:pt x="685120" y="1489604"/>
                </a:lnTo>
                <a:lnTo>
                  <a:pt x="686027" y="1492778"/>
                </a:lnTo>
                <a:lnTo>
                  <a:pt x="687388" y="1495951"/>
                </a:lnTo>
                <a:lnTo>
                  <a:pt x="689202" y="1499124"/>
                </a:lnTo>
                <a:lnTo>
                  <a:pt x="691243" y="1501844"/>
                </a:lnTo>
                <a:lnTo>
                  <a:pt x="693511" y="1504564"/>
                </a:lnTo>
                <a:lnTo>
                  <a:pt x="696233" y="1506830"/>
                </a:lnTo>
                <a:lnTo>
                  <a:pt x="698954" y="1509097"/>
                </a:lnTo>
                <a:lnTo>
                  <a:pt x="701902" y="1510910"/>
                </a:lnTo>
                <a:lnTo>
                  <a:pt x="705304" y="1512950"/>
                </a:lnTo>
                <a:lnTo>
                  <a:pt x="708706" y="1514310"/>
                </a:lnTo>
                <a:lnTo>
                  <a:pt x="712561" y="1515443"/>
                </a:lnTo>
                <a:lnTo>
                  <a:pt x="716417" y="1516123"/>
                </a:lnTo>
                <a:lnTo>
                  <a:pt x="720499" y="1516803"/>
                </a:lnTo>
                <a:lnTo>
                  <a:pt x="724354" y="1516803"/>
                </a:lnTo>
                <a:lnTo>
                  <a:pt x="979034" y="1516803"/>
                </a:lnTo>
                <a:lnTo>
                  <a:pt x="982890" y="1516803"/>
                </a:lnTo>
                <a:lnTo>
                  <a:pt x="986972" y="1516123"/>
                </a:lnTo>
                <a:lnTo>
                  <a:pt x="990827" y="1515443"/>
                </a:lnTo>
                <a:lnTo>
                  <a:pt x="994683" y="1514310"/>
                </a:lnTo>
                <a:lnTo>
                  <a:pt x="998084" y="1512950"/>
                </a:lnTo>
                <a:lnTo>
                  <a:pt x="1001486" y="1510910"/>
                </a:lnTo>
                <a:lnTo>
                  <a:pt x="1004434" y="1509097"/>
                </a:lnTo>
                <a:lnTo>
                  <a:pt x="1007156" y="1506830"/>
                </a:lnTo>
                <a:lnTo>
                  <a:pt x="1009877" y="1504564"/>
                </a:lnTo>
                <a:lnTo>
                  <a:pt x="1012145" y="1501844"/>
                </a:lnTo>
                <a:lnTo>
                  <a:pt x="1014186" y="1499124"/>
                </a:lnTo>
                <a:lnTo>
                  <a:pt x="1016001" y="1495951"/>
                </a:lnTo>
                <a:lnTo>
                  <a:pt x="1017361" y="1492778"/>
                </a:lnTo>
                <a:lnTo>
                  <a:pt x="1018268" y="1489604"/>
                </a:lnTo>
                <a:lnTo>
                  <a:pt x="1018949" y="1486204"/>
                </a:lnTo>
                <a:lnTo>
                  <a:pt x="1019176" y="1482805"/>
                </a:lnTo>
                <a:lnTo>
                  <a:pt x="997404" y="1350209"/>
                </a:lnTo>
                <a:lnTo>
                  <a:pt x="997404" y="1346582"/>
                </a:lnTo>
                <a:lnTo>
                  <a:pt x="996724" y="1343409"/>
                </a:lnTo>
                <a:lnTo>
                  <a:pt x="995817" y="1340009"/>
                </a:lnTo>
                <a:lnTo>
                  <a:pt x="994456" y="1336836"/>
                </a:lnTo>
                <a:lnTo>
                  <a:pt x="992868" y="1334116"/>
                </a:lnTo>
                <a:lnTo>
                  <a:pt x="990601" y="1331170"/>
                </a:lnTo>
                <a:lnTo>
                  <a:pt x="988333" y="1328450"/>
                </a:lnTo>
                <a:lnTo>
                  <a:pt x="985838" y="1326183"/>
                </a:lnTo>
                <a:lnTo>
                  <a:pt x="982890" y="1323690"/>
                </a:lnTo>
                <a:lnTo>
                  <a:pt x="979942" y="1321877"/>
                </a:lnTo>
                <a:lnTo>
                  <a:pt x="976313" y="1320290"/>
                </a:lnTo>
                <a:lnTo>
                  <a:pt x="972911" y="1318930"/>
                </a:lnTo>
                <a:lnTo>
                  <a:pt x="969056" y="1317570"/>
                </a:lnTo>
                <a:lnTo>
                  <a:pt x="965427" y="1316663"/>
                </a:lnTo>
                <a:lnTo>
                  <a:pt x="961345" y="1316210"/>
                </a:lnTo>
                <a:lnTo>
                  <a:pt x="957263" y="1315983"/>
                </a:lnTo>
                <a:lnTo>
                  <a:pt x="746125" y="1315983"/>
                </a:lnTo>
                <a:close/>
                <a:moveTo>
                  <a:pt x="376011" y="969875"/>
                </a:moveTo>
                <a:lnTo>
                  <a:pt x="376238" y="972141"/>
                </a:lnTo>
                <a:lnTo>
                  <a:pt x="376238" y="974408"/>
                </a:lnTo>
                <a:lnTo>
                  <a:pt x="376238" y="976901"/>
                </a:lnTo>
                <a:lnTo>
                  <a:pt x="375784" y="979848"/>
                </a:lnTo>
                <a:lnTo>
                  <a:pt x="1327604" y="979848"/>
                </a:lnTo>
                <a:lnTo>
                  <a:pt x="1327151" y="976901"/>
                </a:lnTo>
                <a:lnTo>
                  <a:pt x="1327151" y="974408"/>
                </a:lnTo>
                <a:lnTo>
                  <a:pt x="1327151" y="972141"/>
                </a:lnTo>
                <a:lnTo>
                  <a:pt x="1327377" y="969875"/>
                </a:lnTo>
                <a:lnTo>
                  <a:pt x="376011" y="969875"/>
                </a:lnTo>
                <a:close/>
                <a:moveTo>
                  <a:pt x="1190625" y="246062"/>
                </a:moveTo>
                <a:lnTo>
                  <a:pt x="1179043" y="466952"/>
                </a:lnTo>
                <a:lnTo>
                  <a:pt x="1105004" y="394834"/>
                </a:lnTo>
                <a:lnTo>
                  <a:pt x="886977" y="628196"/>
                </a:lnTo>
                <a:lnTo>
                  <a:pt x="869943" y="612775"/>
                </a:lnTo>
                <a:lnTo>
                  <a:pt x="821114" y="566964"/>
                </a:lnTo>
                <a:lnTo>
                  <a:pt x="810667" y="557212"/>
                </a:lnTo>
                <a:lnTo>
                  <a:pt x="624436" y="758825"/>
                </a:lnTo>
                <a:lnTo>
                  <a:pt x="558800" y="693284"/>
                </a:lnTo>
                <a:lnTo>
                  <a:pt x="695067" y="545193"/>
                </a:lnTo>
                <a:lnTo>
                  <a:pt x="751391" y="485321"/>
                </a:lnTo>
                <a:lnTo>
                  <a:pt x="808169" y="425450"/>
                </a:lnTo>
                <a:lnTo>
                  <a:pt x="890838" y="502557"/>
                </a:lnTo>
                <a:lnTo>
                  <a:pt x="1044819" y="339498"/>
                </a:lnTo>
                <a:lnTo>
                  <a:pt x="970781" y="267607"/>
                </a:lnTo>
                <a:lnTo>
                  <a:pt x="1190625" y="246062"/>
                </a:lnTo>
                <a:close/>
                <a:moveTo>
                  <a:pt x="493712" y="144462"/>
                </a:moveTo>
                <a:lnTo>
                  <a:pt x="523175" y="144462"/>
                </a:lnTo>
                <a:lnTo>
                  <a:pt x="523175" y="796255"/>
                </a:lnTo>
                <a:lnTo>
                  <a:pt x="1174750" y="796255"/>
                </a:lnTo>
                <a:lnTo>
                  <a:pt x="1174750" y="825500"/>
                </a:lnTo>
                <a:lnTo>
                  <a:pt x="523175" y="825500"/>
                </a:lnTo>
                <a:lnTo>
                  <a:pt x="493712" y="825500"/>
                </a:lnTo>
                <a:lnTo>
                  <a:pt x="493712" y="796255"/>
                </a:lnTo>
                <a:lnTo>
                  <a:pt x="493712" y="144462"/>
                </a:lnTo>
                <a:close/>
                <a:moveTo>
                  <a:pt x="207282" y="64825"/>
                </a:moveTo>
                <a:lnTo>
                  <a:pt x="207282" y="905277"/>
                </a:lnTo>
                <a:lnTo>
                  <a:pt x="1496106" y="905277"/>
                </a:lnTo>
                <a:lnTo>
                  <a:pt x="1496106" y="64825"/>
                </a:lnTo>
                <a:lnTo>
                  <a:pt x="207282" y="64825"/>
                </a:lnTo>
                <a:close/>
                <a:moveTo>
                  <a:pt x="846818" y="17453"/>
                </a:moveTo>
                <a:lnTo>
                  <a:pt x="845911" y="17679"/>
                </a:lnTo>
                <a:lnTo>
                  <a:pt x="844777" y="18133"/>
                </a:lnTo>
                <a:lnTo>
                  <a:pt x="843643" y="18586"/>
                </a:lnTo>
                <a:lnTo>
                  <a:pt x="841829" y="19946"/>
                </a:lnTo>
                <a:lnTo>
                  <a:pt x="840468" y="21986"/>
                </a:lnTo>
                <a:lnTo>
                  <a:pt x="839108" y="24479"/>
                </a:lnTo>
                <a:lnTo>
                  <a:pt x="838200" y="26973"/>
                </a:lnTo>
                <a:lnTo>
                  <a:pt x="837520" y="29919"/>
                </a:lnTo>
                <a:lnTo>
                  <a:pt x="837520" y="33319"/>
                </a:lnTo>
                <a:lnTo>
                  <a:pt x="837520" y="36266"/>
                </a:lnTo>
                <a:lnTo>
                  <a:pt x="838200" y="39439"/>
                </a:lnTo>
                <a:lnTo>
                  <a:pt x="839108" y="41932"/>
                </a:lnTo>
                <a:lnTo>
                  <a:pt x="840468" y="44199"/>
                </a:lnTo>
                <a:lnTo>
                  <a:pt x="841829" y="46465"/>
                </a:lnTo>
                <a:lnTo>
                  <a:pt x="843643" y="47825"/>
                </a:lnTo>
                <a:lnTo>
                  <a:pt x="844777" y="48279"/>
                </a:lnTo>
                <a:lnTo>
                  <a:pt x="845911" y="48732"/>
                </a:lnTo>
                <a:lnTo>
                  <a:pt x="846818" y="48959"/>
                </a:lnTo>
                <a:lnTo>
                  <a:pt x="847952" y="48959"/>
                </a:lnTo>
                <a:lnTo>
                  <a:pt x="865188" y="48959"/>
                </a:lnTo>
                <a:lnTo>
                  <a:pt x="866095" y="48959"/>
                </a:lnTo>
                <a:lnTo>
                  <a:pt x="867456" y="48732"/>
                </a:lnTo>
                <a:lnTo>
                  <a:pt x="868363" y="48279"/>
                </a:lnTo>
                <a:lnTo>
                  <a:pt x="869270" y="47825"/>
                </a:lnTo>
                <a:lnTo>
                  <a:pt x="871084" y="46465"/>
                </a:lnTo>
                <a:lnTo>
                  <a:pt x="872445" y="44199"/>
                </a:lnTo>
                <a:lnTo>
                  <a:pt x="874033" y="41932"/>
                </a:lnTo>
                <a:lnTo>
                  <a:pt x="874940" y="39439"/>
                </a:lnTo>
                <a:lnTo>
                  <a:pt x="875620" y="36266"/>
                </a:lnTo>
                <a:lnTo>
                  <a:pt x="875847" y="33319"/>
                </a:lnTo>
                <a:lnTo>
                  <a:pt x="875620" y="29919"/>
                </a:lnTo>
                <a:lnTo>
                  <a:pt x="874940" y="26973"/>
                </a:lnTo>
                <a:lnTo>
                  <a:pt x="874033" y="24479"/>
                </a:lnTo>
                <a:lnTo>
                  <a:pt x="872445" y="21986"/>
                </a:lnTo>
                <a:lnTo>
                  <a:pt x="871084" y="19946"/>
                </a:lnTo>
                <a:lnTo>
                  <a:pt x="869270" y="18586"/>
                </a:lnTo>
                <a:lnTo>
                  <a:pt x="868363" y="18133"/>
                </a:lnTo>
                <a:lnTo>
                  <a:pt x="867456" y="17679"/>
                </a:lnTo>
                <a:lnTo>
                  <a:pt x="866095" y="17453"/>
                </a:lnTo>
                <a:lnTo>
                  <a:pt x="865188" y="17453"/>
                </a:lnTo>
                <a:lnTo>
                  <a:pt x="847952" y="17453"/>
                </a:lnTo>
                <a:lnTo>
                  <a:pt x="846818" y="17453"/>
                </a:lnTo>
                <a:close/>
                <a:moveTo>
                  <a:pt x="203654" y="0"/>
                </a:moveTo>
                <a:lnTo>
                  <a:pt x="207282" y="0"/>
                </a:lnTo>
                <a:lnTo>
                  <a:pt x="1496106" y="0"/>
                </a:lnTo>
                <a:lnTo>
                  <a:pt x="1499961" y="0"/>
                </a:lnTo>
                <a:lnTo>
                  <a:pt x="1503363" y="227"/>
                </a:lnTo>
                <a:lnTo>
                  <a:pt x="1506765" y="680"/>
                </a:lnTo>
                <a:lnTo>
                  <a:pt x="1510167" y="1360"/>
                </a:lnTo>
                <a:lnTo>
                  <a:pt x="1513568" y="2040"/>
                </a:lnTo>
                <a:lnTo>
                  <a:pt x="1516743" y="2947"/>
                </a:lnTo>
                <a:lnTo>
                  <a:pt x="1520145" y="3853"/>
                </a:lnTo>
                <a:lnTo>
                  <a:pt x="1523093" y="4987"/>
                </a:lnTo>
                <a:lnTo>
                  <a:pt x="1526042" y="6347"/>
                </a:lnTo>
                <a:lnTo>
                  <a:pt x="1529217" y="7706"/>
                </a:lnTo>
                <a:lnTo>
                  <a:pt x="1531938" y="9293"/>
                </a:lnTo>
                <a:lnTo>
                  <a:pt x="1534886" y="10880"/>
                </a:lnTo>
                <a:lnTo>
                  <a:pt x="1537608" y="12693"/>
                </a:lnTo>
                <a:lnTo>
                  <a:pt x="1540102" y="14506"/>
                </a:lnTo>
                <a:lnTo>
                  <a:pt x="1542824" y="16546"/>
                </a:lnTo>
                <a:lnTo>
                  <a:pt x="1545092" y="18586"/>
                </a:lnTo>
                <a:lnTo>
                  <a:pt x="1547360" y="20626"/>
                </a:lnTo>
                <a:lnTo>
                  <a:pt x="1549627" y="22893"/>
                </a:lnTo>
                <a:lnTo>
                  <a:pt x="1551669" y="25386"/>
                </a:lnTo>
                <a:lnTo>
                  <a:pt x="1553483" y="27879"/>
                </a:lnTo>
                <a:lnTo>
                  <a:pt x="1555297" y="30372"/>
                </a:lnTo>
                <a:lnTo>
                  <a:pt x="1557111" y="33092"/>
                </a:lnTo>
                <a:lnTo>
                  <a:pt x="1558472" y="35812"/>
                </a:lnTo>
                <a:lnTo>
                  <a:pt x="1559833" y="38759"/>
                </a:lnTo>
                <a:lnTo>
                  <a:pt x="1561194" y="41479"/>
                </a:lnTo>
                <a:lnTo>
                  <a:pt x="1562101" y="44199"/>
                </a:lnTo>
                <a:lnTo>
                  <a:pt x="1563008" y="47372"/>
                </a:lnTo>
                <a:lnTo>
                  <a:pt x="1564142" y="50318"/>
                </a:lnTo>
                <a:lnTo>
                  <a:pt x="1564595" y="53718"/>
                </a:lnTo>
                <a:lnTo>
                  <a:pt x="1565049" y="56665"/>
                </a:lnTo>
                <a:lnTo>
                  <a:pt x="1565276" y="59838"/>
                </a:lnTo>
                <a:lnTo>
                  <a:pt x="1565502" y="63238"/>
                </a:lnTo>
                <a:lnTo>
                  <a:pt x="1565502" y="906864"/>
                </a:lnTo>
                <a:lnTo>
                  <a:pt x="1565276" y="910037"/>
                </a:lnTo>
                <a:lnTo>
                  <a:pt x="1565049" y="913437"/>
                </a:lnTo>
                <a:lnTo>
                  <a:pt x="1564595" y="916383"/>
                </a:lnTo>
                <a:lnTo>
                  <a:pt x="1564142" y="919783"/>
                </a:lnTo>
                <a:lnTo>
                  <a:pt x="1563008" y="922730"/>
                </a:lnTo>
                <a:lnTo>
                  <a:pt x="1562101" y="925676"/>
                </a:lnTo>
                <a:lnTo>
                  <a:pt x="1561194" y="928623"/>
                </a:lnTo>
                <a:lnTo>
                  <a:pt x="1559833" y="931343"/>
                </a:lnTo>
                <a:lnTo>
                  <a:pt x="1558472" y="934289"/>
                </a:lnTo>
                <a:lnTo>
                  <a:pt x="1557111" y="937009"/>
                </a:lnTo>
                <a:lnTo>
                  <a:pt x="1555297" y="939502"/>
                </a:lnTo>
                <a:lnTo>
                  <a:pt x="1553483" y="942222"/>
                </a:lnTo>
                <a:lnTo>
                  <a:pt x="1551669" y="944716"/>
                </a:lnTo>
                <a:lnTo>
                  <a:pt x="1549627" y="946982"/>
                </a:lnTo>
                <a:lnTo>
                  <a:pt x="1547360" y="949475"/>
                </a:lnTo>
                <a:lnTo>
                  <a:pt x="1545092" y="951515"/>
                </a:lnTo>
                <a:lnTo>
                  <a:pt x="1542824" y="953555"/>
                </a:lnTo>
                <a:lnTo>
                  <a:pt x="1540102" y="955369"/>
                </a:lnTo>
                <a:lnTo>
                  <a:pt x="1537608" y="957409"/>
                </a:lnTo>
                <a:lnTo>
                  <a:pt x="1534886" y="959222"/>
                </a:lnTo>
                <a:lnTo>
                  <a:pt x="1531938" y="960808"/>
                </a:lnTo>
                <a:lnTo>
                  <a:pt x="1529217" y="962168"/>
                </a:lnTo>
                <a:lnTo>
                  <a:pt x="1526042" y="963755"/>
                </a:lnTo>
                <a:lnTo>
                  <a:pt x="1523093" y="965115"/>
                </a:lnTo>
                <a:lnTo>
                  <a:pt x="1520145" y="966248"/>
                </a:lnTo>
                <a:lnTo>
                  <a:pt x="1516743" y="967155"/>
                </a:lnTo>
                <a:lnTo>
                  <a:pt x="1513568" y="967835"/>
                </a:lnTo>
                <a:lnTo>
                  <a:pt x="1510167" y="968515"/>
                </a:lnTo>
                <a:lnTo>
                  <a:pt x="1506765" y="969195"/>
                </a:lnTo>
                <a:lnTo>
                  <a:pt x="1503363" y="969648"/>
                </a:lnTo>
                <a:lnTo>
                  <a:pt x="1499961" y="969875"/>
                </a:lnTo>
                <a:lnTo>
                  <a:pt x="1496106" y="969875"/>
                </a:lnTo>
                <a:lnTo>
                  <a:pt x="1447347" y="969875"/>
                </a:lnTo>
                <a:lnTo>
                  <a:pt x="1447801" y="972141"/>
                </a:lnTo>
                <a:lnTo>
                  <a:pt x="1447801" y="974408"/>
                </a:lnTo>
                <a:lnTo>
                  <a:pt x="1447801" y="976901"/>
                </a:lnTo>
                <a:lnTo>
                  <a:pt x="1447347" y="979848"/>
                </a:lnTo>
                <a:lnTo>
                  <a:pt x="1496106" y="979848"/>
                </a:lnTo>
                <a:lnTo>
                  <a:pt x="1499735" y="979848"/>
                </a:lnTo>
                <a:lnTo>
                  <a:pt x="1503136" y="980074"/>
                </a:lnTo>
                <a:lnTo>
                  <a:pt x="1506538" y="980528"/>
                </a:lnTo>
                <a:lnTo>
                  <a:pt x="1509713" y="980981"/>
                </a:lnTo>
                <a:lnTo>
                  <a:pt x="1513115" y="981661"/>
                </a:lnTo>
                <a:lnTo>
                  <a:pt x="1516063" y="982568"/>
                </a:lnTo>
                <a:lnTo>
                  <a:pt x="1519238" y="983474"/>
                </a:lnTo>
                <a:lnTo>
                  <a:pt x="1521960" y="984608"/>
                </a:lnTo>
                <a:lnTo>
                  <a:pt x="1524681" y="985968"/>
                </a:lnTo>
                <a:lnTo>
                  <a:pt x="1527629" y="987328"/>
                </a:lnTo>
                <a:lnTo>
                  <a:pt x="1530124" y="988914"/>
                </a:lnTo>
                <a:lnTo>
                  <a:pt x="1532619" y="990501"/>
                </a:lnTo>
                <a:lnTo>
                  <a:pt x="1535113" y="992314"/>
                </a:lnTo>
                <a:lnTo>
                  <a:pt x="1537381" y="994354"/>
                </a:lnTo>
                <a:lnTo>
                  <a:pt x="1539649" y="996394"/>
                </a:lnTo>
                <a:lnTo>
                  <a:pt x="1541917" y="998434"/>
                </a:lnTo>
                <a:lnTo>
                  <a:pt x="1545999" y="1003194"/>
                </a:lnTo>
                <a:lnTo>
                  <a:pt x="1549854" y="1008407"/>
                </a:lnTo>
                <a:lnTo>
                  <a:pt x="1553256" y="1013847"/>
                </a:lnTo>
                <a:lnTo>
                  <a:pt x="1556431" y="1019740"/>
                </a:lnTo>
                <a:lnTo>
                  <a:pt x="1559152" y="1026086"/>
                </a:lnTo>
                <a:lnTo>
                  <a:pt x="1561420" y="1032886"/>
                </a:lnTo>
                <a:lnTo>
                  <a:pt x="1563688" y="1039686"/>
                </a:lnTo>
                <a:lnTo>
                  <a:pt x="1565502" y="1046939"/>
                </a:lnTo>
                <a:lnTo>
                  <a:pt x="1703388" y="1556695"/>
                </a:lnTo>
                <a:lnTo>
                  <a:pt x="1703388" y="1560095"/>
                </a:lnTo>
                <a:lnTo>
                  <a:pt x="1702935" y="1563722"/>
                </a:lnTo>
                <a:lnTo>
                  <a:pt x="1702708" y="1566895"/>
                </a:lnTo>
                <a:lnTo>
                  <a:pt x="1702027" y="1570068"/>
                </a:lnTo>
                <a:lnTo>
                  <a:pt x="1701347" y="1573468"/>
                </a:lnTo>
                <a:lnTo>
                  <a:pt x="1700440" y="1576641"/>
                </a:lnTo>
                <a:lnTo>
                  <a:pt x="1699306" y="1579815"/>
                </a:lnTo>
                <a:lnTo>
                  <a:pt x="1698172" y="1582761"/>
                </a:lnTo>
                <a:lnTo>
                  <a:pt x="1696585" y="1585934"/>
                </a:lnTo>
                <a:lnTo>
                  <a:pt x="1694997" y="1588654"/>
                </a:lnTo>
                <a:lnTo>
                  <a:pt x="1693410" y="1591374"/>
                </a:lnTo>
                <a:lnTo>
                  <a:pt x="1691822" y="1594321"/>
                </a:lnTo>
                <a:lnTo>
                  <a:pt x="1689781" y="1596814"/>
                </a:lnTo>
                <a:lnTo>
                  <a:pt x="1687740" y="1599307"/>
                </a:lnTo>
                <a:lnTo>
                  <a:pt x="1685472" y="1602027"/>
                </a:lnTo>
                <a:lnTo>
                  <a:pt x="1683204" y="1604294"/>
                </a:lnTo>
                <a:lnTo>
                  <a:pt x="1680710" y="1606334"/>
                </a:lnTo>
                <a:lnTo>
                  <a:pt x="1678442" y="1608600"/>
                </a:lnTo>
                <a:lnTo>
                  <a:pt x="1675720" y="1610640"/>
                </a:lnTo>
                <a:lnTo>
                  <a:pt x="1672999" y="1612454"/>
                </a:lnTo>
                <a:lnTo>
                  <a:pt x="1670277" y="1614040"/>
                </a:lnTo>
                <a:lnTo>
                  <a:pt x="1667329" y="1615853"/>
                </a:lnTo>
                <a:lnTo>
                  <a:pt x="1664381" y="1617440"/>
                </a:lnTo>
                <a:lnTo>
                  <a:pt x="1661433" y="1618573"/>
                </a:lnTo>
                <a:lnTo>
                  <a:pt x="1658031" y="1619707"/>
                </a:lnTo>
                <a:lnTo>
                  <a:pt x="1655083" y="1620840"/>
                </a:lnTo>
                <a:lnTo>
                  <a:pt x="1651681" y="1621747"/>
                </a:lnTo>
                <a:lnTo>
                  <a:pt x="1648279" y="1622653"/>
                </a:lnTo>
                <a:lnTo>
                  <a:pt x="1645104" y="1623333"/>
                </a:lnTo>
                <a:lnTo>
                  <a:pt x="1641476" y="1623560"/>
                </a:lnTo>
                <a:lnTo>
                  <a:pt x="1638074" y="1624013"/>
                </a:lnTo>
                <a:lnTo>
                  <a:pt x="1634445" y="1624013"/>
                </a:lnTo>
                <a:lnTo>
                  <a:pt x="68943" y="1624013"/>
                </a:lnTo>
                <a:lnTo>
                  <a:pt x="65314" y="1624013"/>
                </a:lnTo>
                <a:lnTo>
                  <a:pt x="61913" y="1623560"/>
                </a:lnTo>
                <a:lnTo>
                  <a:pt x="58511" y="1623333"/>
                </a:lnTo>
                <a:lnTo>
                  <a:pt x="55109" y="1622653"/>
                </a:lnTo>
                <a:lnTo>
                  <a:pt x="51934" y="1621747"/>
                </a:lnTo>
                <a:lnTo>
                  <a:pt x="48532" y="1620840"/>
                </a:lnTo>
                <a:lnTo>
                  <a:pt x="45357" y="1619707"/>
                </a:lnTo>
                <a:lnTo>
                  <a:pt x="41955" y="1618573"/>
                </a:lnTo>
                <a:lnTo>
                  <a:pt x="39007" y="1617440"/>
                </a:lnTo>
                <a:lnTo>
                  <a:pt x="36286" y="1615853"/>
                </a:lnTo>
                <a:lnTo>
                  <a:pt x="33111" y="1614040"/>
                </a:lnTo>
                <a:lnTo>
                  <a:pt x="30389" y="1612454"/>
                </a:lnTo>
                <a:lnTo>
                  <a:pt x="27668" y="1610640"/>
                </a:lnTo>
                <a:lnTo>
                  <a:pt x="25173" y="1608600"/>
                </a:lnTo>
                <a:lnTo>
                  <a:pt x="22679" y="1606334"/>
                </a:lnTo>
                <a:lnTo>
                  <a:pt x="20184" y="1604294"/>
                </a:lnTo>
                <a:lnTo>
                  <a:pt x="17916" y="1602027"/>
                </a:lnTo>
                <a:lnTo>
                  <a:pt x="15875" y="1599307"/>
                </a:lnTo>
                <a:lnTo>
                  <a:pt x="13607" y="1596814"/>
                </a:lnTo>
                <a:lnTo>
                  <a:pt x="11793" y="1594321"/>
                </a:lnTo>
                <a:lnTo>
                  <a:pt x="9979" y="1591374"/>
                </a:lnTo>
                <a:lnTo>
                  <a:pt x="8391" y="1588654"/>
                </a:lnTo>
                <a:lnTo>
                  <a:pt x="6804" y="1585934"/>
                </a:lnTo>
                <a:lnTo>
                  <a:pt x="5216" y="1582761"/>
                </a:lnTo>
                <a:lnTo>
                  <a:pt x="4082" y="1579815"/>
                </a:lnTo>
                <a:lnTo>
                  <a:pt x="2948" y="1576641"/>
                </a:lnTo>
                <a:lnTo>
                  <a:pt x="2041" y="1573468"/>
                </a:lnTo>
                <a:lnTo>
                  <a:pt x="1361" y="1570068"/>
                </a:lnTo>
                <a:lnTo>
                  <a:pt x="680" y="1566895"/>
                </a:lnTo>
                <a:lnTo>
                  <a:pt x="454" y="1563722"/>
                </a:lnTo>
                <a:lnTo>
                  <a:pt x="0" y="1560095"/>
                </a:lnTo>
                <a:lnTo>
                  <a:pt x="0" y="1556695"/>
                </a:lnTo>
                <a:lnTo>
                  <a:pt x="137886" y="1046939"/>
                </a:lnTo>
                <a:lnTo>
                  <a:pt x="140154" y="1040592"/>
                </a:lnTo>
                <a:lnTo>
                  <a:pt x="142422" y="1034019"/>
                </a:lnTo>
                <a:lnTo>
                  <a:pt x="144916" y="1027673"/>
                </a:lnTo>
                <a:lnTo>
                  <a:pt x="147864" y="1021780"/>
                </a:lnTo>
                <a:lnTo>
                  <a:pt x="150813" y="1016113"/>
                </a:lnTo>
                <a:lnTo>
                  <a:pt x="154214" y="1010447"/>
                </a:lnTo>
                <a:lnTo>
                  <a:pt x="158070" y="1005007"/>
                </a:lnTo>
                <a:lnTo>
                  <a:pt x="161925" y="1000474"/>
                </a:lnTo>
                <a:lnTo>
                  <a:pt x="166461" y="995714"/>
                </a:lnTo>
                <a:lnTo>
                  <a:pt x="168729" y="993901"/>
                </a:lnTo>
                <a:lnTo>
                  <a:pt x="171224" y="991634"/>
                </a:lnTo>
                <a:lnTo>
                  <a:pt x="173718" y="990047"/>
                </a:lnTo>
                <a:lnTo>
                  <a:pt x="176213" y="988234"/>
                </a:lnTo>
                <a:lnTo>
                  <a:pt x="178934" y="986874"/>
                </a:lnTo>
                <a:lnTo>
                  <a:pt x="181656" y="985288"/>
                </a:lnTo>
                <a:lnTo>
                  <a:pt x="184604" y="983928"/>
                </a:lnTo>
                <a:lnTo>
                  <a:pt x="187552" y="982794"/>
                </a:lnTo>
                <a:lnTo>
                  <a:pt x="190500" y="981888"/>
                </a:lnTo>
                <a:lnTo>
                  <a:pt x="193675" y="981208"/>
                </a:lnTo>
                <a:lnTo>
                  <a:pt x="196850" y="980528"/>
                </a:lnTo>
                <a:lnTo>
                  <a:pt x="200252" y="980074"/>
                </a:lnTo>
                <a:lnTo>
                  <a:pt x="203654" y="979848"/>
                </a:lnTo>
                <a:lnTo>
                  <a:pt x="207282" y="979848"/>
                </a:lnTo>
                <a:lnTo>
                  <a:pt x="256041" y="979848"/>
                </a:lnTo>
                <a:lnTo>
                  <a:pt x="255815" y="976901"/>
                </a:lnTo>
                <a:lnTo>
                  <a:pt x="255588" y="974408"/>
                </a:lnTo>
                <a:lnTo>
                  <a:pt x="255588" y="972141"/>
                </a:lnTo>
                <a:lnTo>
                  <a:pt x="256041" y="969875"/>
                </a:lnTo>
                <a:lnTo>
                  <a:pt x="207282" y="969875"/>
                </a:lnTo>
                <a:lnTo>
                  <a:pt x="203654" y="969875"/>
                </a:lnTo>
                <a:lnTo>
                  <a:pt x="200252" y="969648"/>
                </a:lnTo>
                <a:lnTo>
                  <a:pt x="196624" y="969195"/>
                </a:lnTo>
                <a:lnTo>
                  <a:pt x="193222" y="968515"/>
                </a:lnTo>
                <a:lnTo>
                  <a:pt x="189820" y="967835"/>
                </a:lnTo>
                <a:lnTo>
                  <a:pt x="186645" y="967155"/>
                </a:lnTo>
                <a:lnTo>
                  <a:pt x="183243" y="966248"/>
                </a:lnTo>
                <a:lnTo>
                  <a:pt x="180295" y="965115"/>
                </a:lnTo>
                <a:lnTo>
                  <a:pt x="177347" y="963755"/>
                </a:lnTo>
                <a:lnTo>
                  <a:pt x="174172" y="962168"/>
                </a:lnTo>
                <a:lnTo>
                  <a:pt x="171450" y="960808"/>
                </a:lnTo>
                <a:lnTo>
                  <a:pt x="168502" y="959222"/>
                </a:lnTo>
                <a:lnTo>
                  <a:pt x="165781" y="957409"/>
                </a:lnTo>
                <a:lnTo>
                  <a:pt x="163286" y="955369"/>
                </a:lnTo>
                <a:lnTo>
                  <a:pt x="160564" y="953555"/>
                </a:lnTo>
                <a:lnTo>
                  <a:pt x="158297" y="951515"/>
                </a:lnTo>
                <a:lnTo>
                  <a:pt x="156029" y="949475"/>
                </a:lnTo>
                <a:lnTo>
                  <a:pt x="153761" y="946982"/>
                </a:lnTo>
                <a:lnTo>
                  <a:pt x="151720" y="944716"/>
                </a:lnTo>
                <a:lnTo>
                  <a:pt x="149906" y="942222"/>
                </a:lnTo>
                <a:lnTo>
                  <a:pt x="148091" y="939502"/>
                </a:lnTo>
                <a:lnTo>
                  <a:pt x="146277" y="937009"/>
                </a:lnTo>
                <a:lnTo>
                  <a:pt x="144916" y="934289"/>
                </a:lnTo>
                <a:lnTo>
                  <a:pt x="143556" y="931343"/>
                </a:lnTo>
                <a:lnTo>
                  <a:pt x="142195" y="928623"/>
                </a:lnTo>
                <a:lnTo>
                  <a:pt x="141288" y="925676"/>
                </a:lnTo>
                <a:lnTo>
                  <a:pt x="140381" y="922730"/>
                </a:lnTo>
                <a:lnTo>
                  <a:pt x="139247" y="919783"/>
                </a:lnTo>
                <a:lnTo>
                  <a:pt x="138793" y="916383"/>
                </a:lnTo>
                <a:lnTo>
                  <a:pt x="138339" y="913437"/>
                </a:lnTo>
                <a:lnTo>
                  <a:pt x="138113" y="910037"/>
                </a:lnTo>
                <a:lnTo>
                  <a:pt x="137886" y="906864"/>
                </a:lnTo>
                <a:lnTo>
                  <a:pt x="137886" y="63238"/>
                </a:lnTo>
                <a:lnTo>
                  <a:pt x="138113" y="59838"/>
                </a:lnTo>
                <a:lnTo>
                  <a:pt x="138339" y="56665"/>
                </a:lnTo>
                <a:lnTo>
                  <a:pt x="138793" y="53718"/>
                </a:lnTo>
                <a:lnTo>
                  <a:pt x="139247" y="50318"/>
                </a:lnTo>
                <a:lnTo>
                  <a:pt x="140381" y="47372"/>
                </a:lnTo>
                <a:lnTo>
                  <a:pt x="141288" y="44199"/>
                </a:lnTo>
                <a:lnTo>
                  <a:pt x="142195" y="41479"/>
                </a:lnTo>
                <a:lnTo>
                  <a:pt x="143556" y="38759"/>
                </a:lnTo>
                <a:lnTo>
                  <a:pt x="144916" y="35812"/>
                </a:lnTo>
                <a:lnTo>
                  <a:pt x="146277" y="33092"/>
                </a:lnTo>
                <a:lnTo>
                  <a:pt x="148091" y="30372"/>
                </a:lnTo>
                <a:lnTo>
                  <a:pt x="149906" y="27879"/>
                </a:lnTo>
                <a:lnTo>
                  <a:pt x="151720" y="25386"/>
                </a:lnTo>
                <a:lnTo>
                  <a:pt x="153761" y="22893"/>
                </a:lnTo>
                <a:lnTo>
                  <a:pt x="156029" y="20626"/>
                </a:lnTo>
                <a:lnTo>
                  <a:pt x="158297" y="18586"/>
                </a:lnTo>
                <a:lnTo>
                  <a:pt x="160564" y="16546"/>
                </a:lnTo>
                <a:lnTo>
                  <a:pt x="163286" y="14506"/>
                </a:lnTo>
                <a:lnTo>
                  <a:pt x="165781" y="12693"/>
                </a:lnTo>
                <a:lnTo>
                  <a:pt x="168502" y="10880"/>
                </a:lnTo>
                <a:lnTo>
                  <a:pt x="171450" y="9293"/>
                </a:lnTo>
                <a:lnTo>
                  <a:pt x="174172" y="7706"/>
                </a:lnTo>
                <a:lnTo>
                  <a:pt x="177347" y="6347"/>
                </a:lnTo>
                <a:lnTo>
                  <a:pt x="180295" y="4987"/>
                </a:lnTo>
                <a:lnTo>
                  <a:pt x="183243" y="3853"/>
                </a:lnTo>
                <a:lnTo>
                  <a:pt x="186645" y="2947"/>
                </a:lnTo>
                <a:lnTo>
                  <a:pt x="189820" y="2040"/>
                </a:lnTo>
                <a:lnTo>
                  <a:pt x="193222" y="1360"/>
                </a:lnTo>
                <a:lnTo>
                  <a:pt x="196624" y="680"/>
                </a:lnTo>
                <a:lnTo>
                  <a:pt x="200252" y="227"/>
                </a:lnTo>
                <a:lnTo>
                  <a:pt x="2036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3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9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3" grpId="0" animBg="1"/>
      <p:bldP spid="80" grpId="0" animBg="1"/>
      <p:bldP spid="81" grpId="0" animBg="1"/>
      <p:bldP spid="82" grpId="0"/>
      <p:bldP spid="83" grpId="0"/>
      <p:bldP spid="84" grpId="0"/>
      <p:bldP spid="4" grpId="0" animBg="1"/>
      <p:bldP spid="85" grpId="0"/>
      <p:bldP spid="86" grpId="0" animBg="1"/>
      <p:bldP spid="63" grpId="0"/>
      <p:bldP spid="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>
            <a:off x="3289753" y="1602254"/>
            <a:ext cx="2564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40E0C5"/>
                </a:solidFill>
                <a:latin typeface="Franklin Gothic Demi" pitchFamily="34" charset="0"/>
                <a:ea typeface="方正正粗黑简体" pitchFamily="2" charset="-122"/>
                <a:cs typeface="Arial" pitchFamily="34" charset="0"/>
              </a:rPr>
              <a:t>THANK YOU</a:t>
            </a:r>
            <a:endParaRPr lang="zh-CN" altLang="en-US" sz="5400" b="1" dirty="0">
              <a:solidFill>
                <a:srgbClr val="40E0C5"/>
              </a:solidFill>
              <a:latin typeface="Franklin Gothic Demi" pitchFamily="34" charset="0"/>
              <a:ea typeface="方正正粗黑简体" pitchFamily="2" charset="-122"/>
              <a:cs typeface="Arial" pitchFamily="34" charset="0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2775170" y="774700"/>
            <a:ext cx="3593662" cy="3594100"/>
            <a:chOff x="3276601" y="1276192"/>
            <a:chExt cx="2590799" cy="2591116"/>
          </a:xfrm>
        </p:grpSpPr>
        <p:sp>
          <p:nvSpPr>
            <p:cNvPr id="100" name="矩形 99"/>
            <p:cNvSpPr/>
            <p:nvPr/>
          </p:nvSpPr>
          <p:spPr>
            <a:xfrm rot="16200000">
              <a:off x="3324853" y="251813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 rot="16418182">
              <a:off x="3327353" y="243935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 rot="16636364">
              <a:off x="3334846" y="236089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102"/>
            <p:cNvSpPr/>
            <p:nvPr/>
          </p:nvSpPr>
          <p:spPr>
            <a:xfrm rot="16854545">
              <a:off x="3347299" y="228306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103"/>
            <p:cNvSpPr/>
            <p:nvPr/>
          </p:nvSpPr>
          <p:spPr>
            <a:xfrm rot="17072727">
              <a:off x="3364664" y="220618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/>
            <p:nvPr/>
          </p:nvSpPr>
          <p:spPr>
            <a:xfrm rot="17290909">
              <a:off x="3386869" y="213056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/>
            <p:cNvSpPr/>
            <p:nvPr/>
          </p:nvSpPr>
          <p:spPr>
            <a:xfrm rot="17509091">
              <a:off x="3413827" y="205649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矩形 106"/>
            <p:cNvSpPr/>
            <p:nvPr/>
          </p:nvSpPr>
          <p:spPr>
            <a:xfrm rot="17727273">
              <a:off x="3445428" y="198428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矩形 107"/>
            <p:cNvSpPr/>
            <p:nvPr/>
          </p:nvSpPr>
          <p:spPr>
            <a:xfrm rot="17945455">
              <a:off x="3481544" y="191423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矩形 108"/>
            <p:cNvSpPr/>
            <p:nvPr/>
          </p:nvSpPr>
          <p:spPr>
            <a:xfrm rot="18163636">
              <a:off x="3522031" y="184660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/>
            <p:nvPr/>
          </p:nvSpPr>
          <p:spPr>
            <a:xfrm rot="18381818">
              <a:off x="3566726" y="178168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 rot="18600000">
              <a:off x="3615448" y="171973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矩形 111"/>
            <p:cNvSpPr/>
            <p:nvPr/>
          </p:nvSpPr>
          <p:spPr>
            <a:xfrm rot="18818182">
              <a:off x="3668002" y="166098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 112"/>
            <p:cNvSpPr/>
            <p:nvPr/>
          </p:nvSpPr>
          <p:spPr>
            <a:xfrm rot="19036364">
              <a:off x="3724176" y="160569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矩形 113"/>
            <p:cNvSpPr/>
            <p:nvPr/>
          </p:nvSpPr>
          <p:spPr>
            <a:xfrm rot="19254546">
              <a:off x="3783743" y="155408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矩形 114"/>
            <p:cNvSpPr/>
            <p:nvPr/>
          </p:nvSpPr>
          <p:spPr>
            <a:xfrm rot="19472727">
              <a:off x="3846463" y="150635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 rot="19690909">
              <a:off x="3912085" y="146269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 rot="19909091">
              <a:off x="3980343" y="142328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矩形 117"/>
            <p:cNvSpPr/>
            <p:nvPr/>
          </p:nvSpPr>
          <p:spPr>
            <a:xfrm rot="20127273">
              <a:off x="4050964" y="138828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矩形 118"/>
            <p:cNvSpPr/>
            <p:nvPr/>
          </p:nvSpPr>
          <p:spPr>
            <a:xfrm rot="20345455">
              <a:off x="4123664" y="135783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20563636">
              <a:off x="4198147" y="13320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矩形 120"/>
            <p:cNvSpPr/>
            <p:nvPr/>
          </p:nvSpPr>
          <p:spPr>
            <a:xfrm rot="20781818">
              <a:off x="4274115" y="131104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矩形 121"/>
            <p:cNvSpPr/>
            <p:nvPr/>
          </p:nvSpPr>
          <p:spPr>
            <a:xfrm rot="21000000">
              <a:off x="4351263" y="129490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矩形 122"/>
            <p:cNvSpPr/>
            <p:nvPr/>
          </p:nvSpPr>
          <p:spPr>
            <a:xfrm rot="21218182">
              <a:off x="4429280" y="128368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21436364">
              <a:off x="4507850" y="127744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矩形 124"/>
            <p:cNvSpPr/>
            <p:nvPr/>
          </p:nvSpPr>
          <p:spPr>
            <a:xfrm rot="54546">
              <a:off x="4586658" y="127619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矩形 125"/>
            <p:cNvSpPr/>
            <p:nvPr/>
          </p:nvSpPr>
          <p:spPr>
            <a:xfrm rot="272727">
              <a:off x="4665388" y="127994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矩形 126"/>
            <p:cNvSpPr/>
            <p:nvPr/>
          </p:nvSpPr>
          <p:spPr>
            <a:xfrm rot="490909">
              <a:off x="4743721" y="128867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 rot="709091">
              <a:off x="4821341" y="130236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 rot="927273">
              <a:off x="4897938" y="132094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 rot="1145455">
              <a:off x="4973203" y="134435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 rot="1363637">
              <a:off x="5046831" y="137248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 rot="1581818">
              <a:off x="5118526" y="140522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 rot="1800000">
              <a:off x="5188001" y="144244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 rot="2018182">
              <a:off x="5254975" y="148400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 rot="2236364">
              <a:off x="5319178" y="152972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 rot="2454545">
              <a:off x="5380353" y="157941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 rot="2672727">
              <a:off x="5438252" y="163289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 rot="2890909">
              <a:off x="5492643" y="168994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 rot="3109091">
              <a:off x="5543307" y="175032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 rot="3327273">
              <a:off x="5590039" y="18137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 rot="3545455">
              <a:off x="5632651" y="188009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 rot="3763637">
              <a:off x="5670973" y="194897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 rot="3981819">
              <a:off x="5704849" y="202014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 rot="4200000">
              <a:off x="5734142" y="209331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 rot="4418182">
              <a:off x="5758737" y="216819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 rot="4636364">
              <a:off x="5778531" y="224448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 rot="4854546">
              <a:off x="5793448" y="232188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 rot="5072727">
              <a:off x="5803426" y="240006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 rot="5290909">
              <a:off x="5808424" y="247872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 rot="5509091">
              <a:off x="5808424" y="255754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 rot="5727273">
              <a:off x="5803426" y="263620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 rot="5945455">
              <a:off x="5793448" y="27143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 rot="6163637">
              <a:off x="5778531" y="279178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 rot="6381819">
              <a:off x="5758737" y="286807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 rot="6600000">
              <a:off x="5734142" y="294296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 rot="6818182">
              <a:off x="5704849" y="301613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 rot="7036364">
              <a:off x="5670973" y="308730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 rot="7254546">
              <a:off x="5632651" y="315617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159"/>
            <p:cNvSpPr/>
            <p:nvPr/>
          </p:nvSpPr>
          <p:spPr>
            <a:xfrm rot="7472727">
              <a:off x="5590039" y="322248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160"/>
            <p:cNvSpPr/>
            <p:nvPr/>
          </p:nvSpPr>
          <p:spPr>
            <a:xfrm rot="7690909">
              <a:off x="5543307" y="32859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矩形 161"/>
            <p:cNvSpPr/>
            <p:nvPr/>
          </p:nvSpPr>
          <p:spPr>
            <a:xfrm rot="7909091">
              <a:off x="5492643" y="334633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矩形 162"/>
            <p:cNvSpPr/>
            <p:nvPr/>
          </p:nvSpPr>
          <p:spPr>
            <a:xfrm rot="8127274">
              <a:off x="5438252" y="340337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矩形 163"/>
            <p:cNvSpPr/>
            <p:nvPr/>
          </p:nvSpPr>
          <p:spPr>
            <a:xfrm rot="8345455">
              <a:off x="5380353" y="34568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矩形 164"/>
            <p:cNvSpPr/>
            <p:nvPr/>
          </p:nvSpPr>
          <p:spPr>
            <a:xfrm rot="8563637">
              <a:off x="5319178" y="350655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矩形 165"/>
            <p:cNvSpPr/>
            <p:nvPr/>
          </p:nvSpPr>
          <p:spPr>
            <a:xfrm rot="8781819">
              <a:off x="5254975" y="355227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矩形 166"/>
            <p:cNvSpPr/>
            <p:nvPr/>
          </p:nvSpPr>
          <p:spPr>
            <a:xfrm rot="9000000">
              <a:off x="5188001" y="359382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矩形 167"/>
            <p:cNvSpPr/>
            <p:nvPr/>
          </p:nvSpPr>
          <p:spPr>
            <a:xfrm rot="9218182">
              <a:off x="5118525" y="363105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168"/>
            <p:cNvSpPr/>
            <p:nvPr/>
          </p:nvSpPr>
          <p:spPr>
            <a:xfrm rot="9436364">
              <a:off x="5046831" y="366379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169"/>
            <p:cNvSpPr/>
            <p:nvPr/>
          </p:nvSpPr>
          <p:spPr>
            <a:xfrm rot="9654546">
              <a:off x="4973202" y="369192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170"/>
            <p:cNvSpPr/>
            <p:nvPr/>
          </p:nvSpPr>
          <p:spPr>
            <a:xfrm rot="9872727">
              <a:off x="4897938" y="371532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矩形 171"/>
            <p:cNvSpPr/>
            <p:nvPr/>
          </p:nvSpPr>
          <p:spPr>
            <a:xfrm rot="10090909">
              <a:off x="4821341" y="373390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矩形 172"/>
            <p:cNvSpPr/>
            <p:nvPr/>
          </p:nvSpPr>
          <p:spPr>
            <a:xfrm rot="10309091">
              <a:off x="4743721" y="374759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173"/>
            <p:cNvSpPr/>
            <p:nvPr/>
          </p:nvSpPr>
          <p:spPr>
            <a:xfrm rot="10527274">
              <a:off x="4665388" y="375633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174"/>
            <p:cNvSpPr/>
            <p:nvPr/>
          </p:nvSpPr>
          <p:spPr>
            <a:xfrm rot="10745455">
              <a:off x="4586658" y="376008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矩形 175"/>
            <p:cNvSpPr/>
            <p:nvPr/>
          </p:nvSpPr>
          <p:spPr>
            <a:xfrm rot="10963638">
              <a:off x="4507850" y="3758829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矩形 176"/>
            <p:cNvSpPr/>
            <p:nvPr/>
          </p:nvSpPr>
          <p:spPr>
            <a:xfrm rot="11181819">
              <a:off x="4429279" y="375258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177"/>
            <p:cNvSpPr/>
            <p:nvPr/>
          </p:nvSpPr>
          <p:spPr>
            <a:xfrm rot="11400000">
              <a:off x="4351263" y="374136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178"/>
            <p:cNvSpPr/>
            <p:nvPr/>
          </p:nvSpPr>
          <p:spPr>
            <a:xfrm rot="11618183">
              <a:off x="4274115" y="372522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179"/>
            <p:cNvSpPr/>
            <p:nvPr/>
          </p:nvSpPr>
          <p:spPr>
            <a:xfrm rot="11836364">
              <a:off x="4198147" y="370422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180"/>
            <p:cNvSpPr/>
            <p:nvPr/>
          </p:nvSpPr>
          <p:spPr>
            <a:xfrm rot="12054545">
              <a:off x="4123664" y="367844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181"/>
            <p:cNvSpPr/>
            <p:nvPr/>
          </p:nvSpPr>
          <p:spPr>
            <a:xfrm rot="12272728">
              <a:off x="4050964" y="36479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182"/>
            <p:cNvSpPr/>
            <p:nvPr/>
          </p:nvSpPr>
          <p:spPr>
            <a:xfrm rot="12490909">
              <a:off x="3980343" y="361299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183"/>
            <p:cNvSpPr/>
            <p:nvPr/>
          </p:nvSpPr>
          <p:spPr>
            <a:xfrm rot="12709091">
              <a:off x="3912086" y="3573580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184"/>
            <p:cNvSpPr/>
            <p:nvPr/>
          </p:nvSpPr>
          <p:spPr>
            <a:xfrm rot="12927274">
              <a:off x="3846463" y="352992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185"/>
            <p:cNvSpPr/>
            <p:nvPr/>
          </p:nvSpPr>
          <p:spPr>
            <a:xfrm rot="13145455">
              <a:off x="3783743" y="348218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186"/>
            <p:cNvSpPr/>
            <p:nvPr/>
          </p:nvSpPr>
          <p:spPr>
            <a:xfrm rot="13363638">
              <a:off x="3724176" y="343057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187"/>
            <p:cNvSpPr/>
            <p:nvPr/>
          </p:nvSpPr>
          <p:spPr>
            <a:xfrm rot="13581819">
              <a:off x="3668002" y="3375283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 188"/>
            <p:cNvSpPr/>
            <p:nvPr/>
          </p:nvSpPr>
          <p:spPr>
            <a:xfrm rot="13800000">
              <a:off x="3615448" y="331654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矩形 189"/>
            <p:cNvSpPr/>
            <p:nvPr/>
          </p:nvSpPr>
          <p:spPr>
            <a:xfrm rot="14018183">
              <a:off x="3566726" y="325458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190"/>
            <p:cNvSpPr/>
            <p:nvPr/>
          </p:nvSpPr>
          <p:spPr>
            <a:xfrm rot="14236364">
              <a:off x="3522031" y="318966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191"/>
            <p:cNvSpPr/>
            <p:nvPr/>
          </p:nvSpPr>
          <p:spPr>
            <a:xfrm rot="14454545">
              <a:off x="3481544" y="3122041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192"/>
            <p:cNvSpPr/>
            <p:nvPr/>
          </p:nvSpPr>
          <p:spPr>
            <a:xfrm rot="14672728">
              <a:off x="3445428" y="3051984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193"/>
            <p:cNvSpPr/>
            <p:nvPr/>
          </p:nvSpPr>
          <p:spPr>
            <a:xfrm rot="14890909">
              <a:off x="3413827" y="2979778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194"/>
            <p:cNvSpPr/>
            <p:nvPr/>
          </p:nvSpPr>
          <p:spPr>
            <a:xfrm rot="15109092">
              <a:off x="3386869" y="2905712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195"/>
            <p:cNvSpPr/>
            <p:nvPr/>
          </p:nvSpPr>
          <p:spPr>
            <a:xfrm rot="15327274">
              <a:off x="3364664" y="2830087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196"/>
            <p:cNvSpPr/>
            <p:nvPr/>
          </p:nvSpPr>
          <p:spPr>
            <a:xfrm rot="15545455">
              <a:off x="3347299" y="275320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197"/>
            <p:cNvSpPr/>
            <p:nvPr/>
          </p:nvSpPr>
          <p:spPr>
            <a:xfrm rot="15763638">
              <a:off x="3334846" y="2675376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198"/>
            <p:cNvSpPr/>
            <p:nvPr/>
          </p:nvSpPr>
          <p:spPr>
            <a:xfrm rot="15981819">
              <a:off x="3327353" y="2596915"/>
              <a:ext cx="10723" cy="10722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 useBgFill="1">
        <p:nvSpPr>
          <p:cNvPr id="202" name="KSO_Shape"/>
          <p:cNvSpPr/>
          <p:nvPr/>
        </p:nvSpPr>
        <p:spPr bwMode="auto">
          <a:xfrm>
            <a:off x="2209800" y="2440797"/>
            <a:ext cx="254000" cy="250612"/>
          </a:xfrm>
          <a:custGeom>
            <a:avLst/>
            <a:gdLst>
              <a:gd name="T0" fmla="*/ 2995213 w 3254376"/>
              <a:gd name="T1" fmla="*/ 3191550 h 3213101"/>
              <a:gd name="T2" fmla="*/ 2740397 w 3254376"/>
              <a:gd name="T3" fmla="*/ 2939593 h 3213101"/>
              <a:gd name="T4" fmla="*/ 2419667 w 3254376"/>
              <a:gd name="T5" fmla="*/ 3046715 h 3213101"/>
              <a:gd name="T6" fmla="*/ 2268871 w 3254376"/>
              <a:gd name="T7" fmla="*/ 3113903 h 3213101"/>
              <a:gd name="T8" fmla="*/ 2012880 w 3254376"/>
              <a:gd name="T9" fmla="*/ 2892054 h 3213101"/>
              <a:gd name="T10" fmla="*/ 1645032 w 3254376"/>
              <a:gd name="T11" fmla="*/ 3211834 h 3213101"/>
              <a:gd name="T12" fmla="*/ 1211510 w 3254376"/>
              <a:gd name="T13" fmla="*/ 2876208 h 3213101"/>
              <a:gd name="T14" fmla="*/ 1001839 w 3254376"/>
              <a:gd name="T15" fmla="*/ 3142743 h 3213101"/>
              <a:gd name="T16" fmla="*/ 833123 w 3254376"/>
              <a:gd name="T17" fmla="*/ 3010902 h 3213101"/>
              <a:gd name="T18" fmla="*/ 497828 w 3254376"/>
              <a:gd name="T19" fmla="*/ 2969385 h 3213101"/>
              <a:gd name="T20" fmla="*/ 287136 w 3254376"/>
              <a:gd name="T21" fmla="*/ 3172852 h 3213101"/>
              <a:gd name="T22" fmla="*/ 148956 w 3254376"/>
              <a:gd name="T23" fmla="*/ 2864482 h 3213101"/>
              <a:gd name="T24" fmla="*/ 3018686 w 3254376"/>
              <a:gd name="T25" fmla="*/ 2724795 h 3213101"/>
              <a:gd name="T26" fmla="*/ 2724867 w 3254376"/>
              <a:gd name="T27" fmla="*/ 2441841 h 3213101"/>
              <a:gd name="T28" fmla="*/ 2423153 w 3254376"/>
              <a:gd name="T29" fmla="*/ 2595372 h 3213101"/>
              <a:gd name="T30" fmla="*/ 2278388 w 3254376"/>
              <a:gd name="T31" fmla="*/ 2612184 h 3213101"/>
              <a:gd name="T32" fmla="*/ 1992896 w 3254376"/>
              <a:gd name="T33" fmla="*/ 2430104 h 3213101"/>
              <a:gd name="T34" fmla="*/ 1187293 w 3254376"/>
              <a:gd name="T35" fmla="*/ 2729871 h 3213101"/>
              <a:gd name="T36" fmla="*/ 703382 w 3254376"/>
              <a:gd name="T37" fmla="*/ 2389818 h 3213101"/>
              <a:gd name="T38" fmla="*/ 535577 w 3254376"/>
              <a:gd name="T39" fmla="*/ 2683875 h 3213101"/>
              <a:gd name="T40" fmla="*/ 342598 w 3254376"/>
              <a:gd name="T41" fmla="*/ 2507821 h 3213101"/>
              <a:gd name="T42" fmla="*/ 6022 w 3254376"/>
              <a:gd name="T43" fmla="*/ 2516386 h 3213101"/>
              <a:gd name="T44" fmla="*/ 3214090 w 3254376"/>
              <a:gd name="T45" fmla="*/ 2194936 h 3213101"/>
              <a:gd name="T46" fmla="*/ 3018686 w 3254376"/>
              <a:gd name="T47" fmla="*/ 1918643 h 3213101"/>
              <a:gd name="T48" fmla="*/ 2568306 w 3254376"/>
              <a:gd name="T49" fmla="*/ 2256793 h 3213101"/>
              <a:gd name="T50" fmla="*/ 2215580 w 3254376"/>
              <a:gd name="T51" fmla="*/ 1942752 h 3213101"/>
              <a:gd name="T52" fmla="*/ 1948803 w 3254376"/>
              <a:gd name="T53" fmla="*/ 2151795 h 3213101"/>
              <a:gd name="T54" fmla="*/ 834392 w 3254376"/>
              <a:gd name="T55" fmla="*/ 2101358 h 3213101"/>
              <a:gd name="T56" fmla="*/ 518764 w 3254376"/>
              <a:gd name="T57" fmla="*/ 1978279 h 3213101"/>
              <a:gd name="T58" fmla="*/ 251640 w 3254376"/>
              <a:gd name="T59" fmla="*/ 2241249 h 3213101"/>
              <a:gd name="T60" fmla="*/ 193325 w 3254376"/>
              <a:gd name="T61" fmla="*/ 1431294 h 3213101"/>
              <a:gd name="T62" fmla="*/ 70675 w 3254376"/>
              <a:gd name="T63" fmla="*/ 1747712 h 3213101"/>
              <a:gd name="T64" fmla="*/ 3233440 w 3254376"/>
              <a:gd name="T65" fmla="*/ 1045763 h 3213101"/>
              <a:gd name="T66" fmla="*/ 2903538 w 3254376"/>
              <a:gd name="T67" fmla="*/ 1120625 h 3213101"/>
              <a:gd name="T68" fmla="*/ 2744517 w 3254376"/>
              <a:gd name="T69" fmla="*/ 1220230 h 3213101"/>
              <a:gd name="T70" fmla="*/ 2511259 w 3254376"/>
              <a:gd name="T71" fmla="*/ 975342 h 3213101"/>
              <a:gd name="T72" fmla="*/ 2110582 w 3254376"/>
              <a:gd name="T73" fmla="*/ 1304926 h 3213101"/>
              <a:gd name="T74" fmla="*/ 743034 w 3254376"/>
              <a:gd name="T75" fmla="*/ 975342 h 3213101"/>
              <a:gd name="T76" fmla="*/ 509565 w 3254376"/>
              <a:gd name="T77" fmla="*/ 1220230 h 3213101"/>
              <a:gd name="T78" fmla="*/ 350521 w 3254376"/>
              <a:gd name="T79" fmla="*/ 1120625 h 3213101"/>
              <a:gd name="T80" fmla="*/ 21551 w 3254376"/>
              <a:gd name="T81" fmla="*/ 1045763 h 3213101"/>
              <a:gd name="T82" fmla="*/ 3169680 w 3254376"/>
              <a:gd name="T83" fmla="*/ 803183 h 3213101"/>
              <a:gd name="T84" fmla="*/ 3078957 w 3254376"/>
              <a:gd name="T85" fmla="*/ 476250 h 3213101"/>
              <a:gd name="T86" fmla="*/ 2511259 w 3254376"/>
              <a:gd name="T87" fmla="*/ 807644 h 3213101"/>
              <a:gd name="T88" fmla="*/ 2256183 w 3254376"/>
              <a:gd name="T89" fmla="*/ 554319 h 3213101"/>
              <a:gd name="T90" fmla="*/ 1935797 w 3254376"/>
              <a:gd name="T91" fmla="*/ 661704 h 3213101"/>
              <a:gd name="T92" fmla="*/ 1302006 w 3254376"/>
              <a:gd name="T93" fmla="*/ 728938 h 3213101"/>
              <a:gd name="T94" fmla="*/ 1044538 w 3254376"/>
              <a:gd name="T95" fmla="*/ 506522 h 3213101"/>
              <a:gd name="T96" fmla="*/ 677688 w 3254376"/>
              <a:gd name="T97" fmla="*/ 828038 h 3213101"/>
              <a:gd name="T98" fmla="*/ 243717 w 3254376"/>
              <a:gd name="T99" fmla="*/ 490589 h 3213101"/>
              <a:gd name="T100" fmla="*/ 35179 w 3254376"/>
              <a:gd name="T101" fmla="*/ 758254 h 3213101"/>
              <a:gd name="T102" fmla="*/ 3250887 w 3254376"/>
              <a:gd name="T103" fmla="*/ 139891 h 3213101"/>
              <a:gd name="T104" fmla="*/ 2914006 w 3254376"/>
              <a:gd name="T105" fmla="*/ 114831 h 3213101"/>
              <a:gd name="T106" fmla="*/ 2712507 w 3254376"/>
              <a:gd name="T107" fmla="*/ 305159 h 3213101"/>
              <a:gd name="T108" fmla="*/ 2559749 w 3254376"/>
              <a:gd name="T109" fmla="*/ 3489 h 3213101"/>
              <a:gd name="T110" fmla="*/ 2058559 w 3254376"/>
              <a:gd name="T111" fmla="*/ 342908 h 3213101"/>
              <a:gd name="T112" fmla="*/ 1751460 w 3254376"/>
              <a:gd name="T113" fmla="*/ 51389 h 3213101"/>
              <a:gd name="T114" fmla="*/ 1456392 w 3254376"/>
              <a:gd name="T115" fmla="*/ 218877 h 3213101"/>
              <a:gd name="T116" fmla="*/ 1313477 w 3254376"/>
              <a:gd name="T117" fmla="*/ 218877 h 3213101"/>
              <a:gd name="T118" fmla="*/ 1018409 w 3254376"/>
              <a:gd name="T119" fmla="*/ 51389 h 3213101"/>
              <a:gd name="T120" fmla="*/ 711947 w 3254376"/>
              <a:gd name="T121" fmla="*/ 342908 h 3213101"/>
              <a:gd name="T122" fmla="*/ 210756 w 3254376"/>
              <a:gd name="T123" fmla="*/ 3489 h 3213101"/>
              <a:gd name="T124" fmla="*/ 57681 w 3254376"/>
              <a:gd name="T125" fmla="*/ 305159 h 3213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4376" h="3213101">
                <a:moveTo>
                  <a:pt x="3078957" y="2862263"/>
                </a:moveTo>
                <a:lnTo>
                  <a:pt x="3087839" y="2862580"/>
                </a:lnTo>
                <a:lnTo>
                  <a:pt x="3097038" y="2863531"/>
                </a:lnTo>
                <a:lnTo>
                  <a:pt x="3105603" y="2864482"/>
                </a:lnTo>
                <a:lnTo>
                  <a:pt x="3114485" y="2866066"/>
                </a:lnTo>
                <a:lnTo>
                  <a:pt x="3122732" y="2867968"/>
                </a:lnTo>
                <a:lnTo>
                  <a:pt x="3131297" y="2870503"/>
                </a:lnTo>
                <a:lnTo>
                  <a:pt x="3139545" y="2873039"/>
                </a:lnTo>
                <a:lnTo>
                  <a:pt x="3147158" y="2876208"/>
                </a:lnTo>
                <a:lnTo>
                  <a:pt x="3155088" y="2879694"/>
                </a:lnTo>
                <a:lnTo>
                  <a:pt x="3162384" y="2883497"/>
                </a:lnTo>
                <a:lnTo>
                  <a:pt x="3169680" y="2887934"/>
                </a:lnTo>
                <a:lnTo>
                  <a:pt x="3177293" y="2892054"/>
                </a:lnTo>
                <a:lnTo>
                  <a:pt x="3183955" y="2897125"/>
                </a:lnTo>
                <a:lnTo>
                  <a:pt x="3190299" y="2902196"/>
                </a:lnTo>
                <a:lnTo>
                  <a:pt x="3196960" y="2907901"/>
                </a:lnTo>
                <a:lnTo>
                  <a:pt x="3202987" y="2913605"/>
                </a:lnTo>
                <a:lnTo>
                  <a:pt x="3208697" y="2919944"/>
                </a:lnTo>
                <a:lnTo>
                  <a:pt x="3214090" y="2925966"/>
                </a:lnTo>
                <a:lnTo>
                  <a:pt x="3219800" y="2932621"/>
                </a:lnTo>
                <a:lnTo>
                  <a:pt x="3224241" y="2939593"/>
                </a:lnTo>
                <a:lnTo>
                  <a:pt x="3228999" y="2946566"/>
                </a:lnTo>
                <a:lnTo>
                  <a:pt x="3233440" y="2954172"/>
                </a:lnTo>
                <a:lnTo>
                  <a:pt x="3237246" y="2961461"/>
                </a:lnTo>
                <a:lnTo>
                  <a:pt x="3240736" y="2969385"/>
                </a:lnTo>
                <a:lnTo>
                  <a:pt x="3243908" y="2977625"/>
                </a:lnTo>
                <a:lnTo>
                  <a:pt x="3246446" y="2985548"/>
                </a:lnTo>
                <a:lnTo>
                  <a:pt x="3248983" y="2993788"/>
                </a:lnTo>
                <a:lnTo>
                  <a:pt x="3250887" y="3002345"/>
                </a:lnTo>
                <a:lnTo>
                  <a:pt x="3252473" y="3010902"/>
                </a:lnTo>
                <a:lnTo>
                  <a:pt x="3253742" y="3019459"/>
                </a:lnTo>
                <a:lnTo>
                  <a:pt x="3254059" y="3028650"/>
                </a:lnTo>
                <a:lnTo>
                  <a:pt x="3254376" y="3037524"/>
                </a:lnTo>
                <a:lnTo>
                  <a:pt x="3254059" y="3046715"/>
                </a:lnTo>
                <a:lnTo>
                  <a:pt x="3253742" y="3055272"/>
                </a:lnTo>
                <a:lnTo>
                  <a:pt x="3252473" y="3064463"/>
                </a:lnTo>
                <a:lnTo>
                  <a:pt x="3250887" y="3073020"/>
                </a:lnTo>
                <a:lnTo>
                  <a:pt x="3248983" y="3081577"/>
                </a:lnTo>
                <a:lnTo>
                  <a:pt x="3246446" y="3089500"/>
                </a:lnTo>
                <a:lnTo>
                  <a:pt x="3243908" y="3097740"/>
                </a:lnTo>
                <a:lnTo>
                  <a:pt x="3240736" y="3105980"/>
                </a:lnTo>
                <a:lnTo>
                  <a:pt x="3237246" y="3113903"/>
                </a:lnTo>
                <a:lnTo>
                  <a:pt x="3233440" y="3121192"/>
                </a:lnTo>
                <a:lnTo>
                  <a:pt x="3228999" y="3128482"/>
                </a:lnTo>
                <a:lnTo>
                  <a:pt x="3224241" y="3135454"/>
                </a:lnTo>
                <a:lnTo>
                  <a:pt x="3219800" y="3142743"/>
                </a:lnTo>
                <a:lnTo>
                  <a:pt x="3214090" y="3149082"/>
                </a:lnTo>
                <a:lnTo>
                  <a:pt x="3208697" y="3155421"/>
                </a:lnTo>
                <a:lnTo>
                  <a:pt x="3202987" y="3161759"/>
                </a:lnTo>
                <a:lnTo>
                  <a:pt x="3196960" y="3167464"/>
                </a:lnTo>
                <a:lnTo>
                  <a:pt x="3190299" y="3172852"/>
                </a:lnTo>
                <a:lnTo>
                  <a:pt x="3183955" y="3177922"/>
                </a:lnTo>
                <a:lnTo>
                  <a:pt x="3177293" y="3182993"/>
                </a:lnTo>
                <a:lnTo>
                  <a:pt x="3169680" y="3187430"/>
                </a:lnTo>
                <a:lnTo>
                  <a:pt x="3162384" y="3191550"/>
                </a:lnTo>
                <a:lnTo>
                  <a:pt x="3155088" y="3195670"/>
                </a:lnTo>
                <a:lnTo>
                  <a:pt x="3147158" y="3199156"/>
                </a:lnTo>
                <a:lnTo>
                  <a:pt x="3139545" y="3202326"/>
                </a:lnTo>
                <a:lnTo>
                  <a:pt x="3131297" y="3204861"/>
                </a:lnTo>
                <a:lnTo>
                  <a:pt x="3122732" y="3207397"/>
                </a:lnTo>
                <a:lnTo>
                  <a:pt x="3114485" y="3209298"/>
                </a:lnTo>
                <a:lnTo>
                  <a:pt x="3105603" y="3210883"/>
                </a:lnTo>
                <a:lnTo>
                  <a:pt x="3097038" y="3211834"/>
                </a:lnTo>
                <a:lnTo>
                  <a:pt x="3087839" y="3212784"/>
                </a:lnTo>
                <a:lnTo>
                  <a:pt x="3078957" y="3213101"/>
                </a:lnTo>
                <a:lnTo>
                  <a:pt x="3070075" y="3212784"/>
                </a:lnTo>
                <a:lnTo>
                  <a:pt x="3061193" y="3211834"/>
                </a:lnTo>
                <a:lnTo>
                  <a:pt x="3051994" y="3210883"/>
                </a:lnTo>
                <a:lnTo>
                  <a:pt x="3043429" y="3209298"/>
                </a:lnTo>
                <a:lnTo>
                  <a:pt x="3034864" y="3207397"/>
                </a:lnTo>
                <a:lnTo>
                  <a:pt x="3026617" y="3204861"/>
                </a:lnTo>
                <a:lnTo>
                  <a:pt x="3018686" y="3202326"/>
                </a:lnTo>
                <a:lnTo>
                  <a:pt x="3010756" y="3199156"/>
                </a:lnTo>
                <a:lnTo>
                  <a:pt x="3002826" y="3195670"/>
                </a:lnTo>
                <a:lnTo>
                  <a:pt x="2995213" y="3191550"/>
                </a:lnTo>
                <a:lnTo>
                  <a:pt x="2988234" y="3187430"/>
                </a:lnTo>
                <a:lnTo>
                  <a:pt x="2980621" y="3182993"/>
                </a:lnTo>
                <a:lnTo>
                  <a:pt x="2973959" y="3177922"/>
                </a:lnTo>
                <a:lnTo>
                  <a:pt x="2967615" y="3172852"/>
                </a:lnTo>
                <a:lnTo>
                  <a:pt x="2960954" y="3167464"/>
                </a:lnTo>
                <a:lnTo>
                  <a:pt x="2954927" y="3161759"/>
                </a:lnTo>
                <a:lnTo>
                  <a:pt x="2949217" y="3155421"/>
                </a:lnTo>
                <a:lnTo>
                  <a:pt x="2943824" y="3149082"/>
                </a:lnTo>
                <a:lnTo>
                  <a:pt x="2938114" y="3142743"/>
                </a:lnTo>
                <a:lnTo>
                  <a:pt x="2933673" y="3135454"/>
                </a:lnTo>
                <a:lnTo>
                  <a:pt x="2928915" y="3128482"/>
                </a:lnTo>
                <a:lnTo>
                  <a:pt x="2924474" y="3121192"/>
                </a:lnTo>
                <a:lnTo>
                  <a:pt x="2920668" y="3113903"/>
                </a:lnTo>
                <a:lnTo>
                  <a:pt x="2917178" y="3105980"/>
                </a:lnTo>
                <a:lnTo>
                  <a:pt x="2914006" y="3097740"/>
                </a:lnTo>
                <a:lnTo>
                  <a:pt x="2911468" y="3089500"/>
                </a:lnTo>
                <a:lnTo>
                  <a:pt x="2908931" y="3081577"/>
                </a:lnTo>
                <a:lnTo>
                  <a:pt x="2907027" y="3073020"/>
                </a:lnTo>
                <a:lnTo>
                  <a:pt x="2905441" y="3064463"/>
                </a:lnTo>
                <a:lnTo>
                  <a:pt x="2904490" y="3055272"/>
                </a:lnTo>
                <a:lnTo>
                  <a:pt x="2903538" y="3046715"/>
                </a:lnTo>
                <a:lnTo>
                  <a:pt x="2903538" y="3037524"/>
                </a:lnTo>
                <a:lnTo>
                  <a:pt x="2903538" y="3028650"/>
                </a:lnTo>
                <a:lnTo>
                  <a:pt x="2904490" y="3019459"/>
                </a:lnTo>
                <a:lnTo>
                  <a:pt x="2905441" y="3010902"/>
                </a:lnTo>
                <a:lnTo>
                  <a:pt x="2907027" y="3002345"/>
                </a:lnTo>
                <a:lnTo>
                  <a:pt x="2908931" y="2993788"/>
                </a:lnTo>
                <a:lnTo>
                  <a:pt x="2911468" y="2985548"/>
                </a:lnTo>
                <a:lnTo>
                  <a:pt x="2914006" y="2977625"/>
                </a:lnTo>
                <a:lnTo>
                  <a:pt x="2917178" y="2969385"/>
                </a:lnTo>
                <a:lnTo>
                  <a:pt x="2920668" y="2961461"/>
                </a:lnTo>
                <a:lnTo>
                  <a:pt x="2924474" y="2954172"/>
                </a:lnTo>
                <a:lnTo>
                  <a:pt x="2928915" y="2946566"/>
                </a:lnTo>
                <a:lnTo>
                  <a:pt x="2933673" y="2939593"/>
                </a:lnTo>
                <a:lnTo>
                  <a:pt x="2938114" y="2932621"/>
                </a:lnTo>
                <a:lnTo>
                  <a:pt x="2943824" y="2925966"/>
                </a:lnTo>
                <a:lnTo>
                  <a:pt x="2949217" y="2919944"/>
                </a:lnTo>
                <a:lnTo>
                  <a:pt x="2954927" y="2913605"/>
                </a:lnTo>
                <a:lnTo>
                  <a:pt x="2960954" y="2907901"/>
                </a:lnTo>
                <a:lnTo>
                  <a:pt x="2967615" y="2902196"/>
                </a:lnTo>
                <a:lnTo>
                  <a:pt x="2973959" y="2897125"/>
                </a:lnTo>
                <a:lnTo>
                  <a:pt x="2980621" y="2892054"/>
                </a:lnTo>
                <a:lnTo>
                  <a:pt x="2988234" y="2887934"/>
                </a:lnTo>
                <a:lnTo>
                  <a:pt x="2995213" y="2883497"/>
                </a:lnTo>
                <a:lnTo>
                  <a:pt x="3002826" y="2879694"/>
                </a:lnTo>
                <a:lnTo>
                  <a:pt x="3010756" y="2876208"/>
                </a:lnTo>
                <a:lnTo>
                  <a:pt x="3018686" y="2873039"/>
                </a:lnTo>
                <a:lnTo>
                  <a:pt x="3026617" y="2870503"/>
                </a:lnTo>
                <a:lnTo>
                  <a:pt x="3034864" y="2867968"/>
                </a:lnTo>
                <a:lnTo>
                  <a:pt x="3043429" y="2866066"/>
                </a:lnTo>
                <a:lnTo>
                  <a:pt x="3051994" y="2864482"/>
                </a:lnTo>
                <a:lnTo>
                  <a:pt x="3061193" y="2863531"/>
                </a:lnTo>
                <a:lnTo>
                  <a:pt x="3070075" y="2862580"/>
                </a:lnTo>
                <a:lnTo>
                  <a:pt x="3078957" y="2862263"/>
                </a:lnTo>
                <a:close/>
                <a:moveTo>
                  <a:pt x="2594927" y="2862263"/>
                </a:moveTo>
                <a:lnTo>
                  <a:pt x="2604118" y="2862580"/>
                </a:lnTo>
                <a:lnTo>
                  <a:pt x="2612992" y="2863531"/>
                </a:lnTo>
                <a:lnTo>
                  <a:pt x="2621549" y="2864482"/>
                </a:lnTo>
                <a:lnTo>
                  <a:pt x="2630106" y="2866066"/>
                </a:lnTo>
                <a:lnTo>
                  <a:pt x="2638663" y="2867968"/>
                </a:lnTo>
                <a:lnTo>
                  <a:pt x="2646903" y="2870503"/>
                </a:lnTo>
                <a:lnTo>
                  <a:pt x="2655144" y="2873039"/>
                </a:lnTo>
                <a:lnTo>
                  <a:pt x="2663067" y="2876208"/>
                </a:lnTo>
                <a:lnTo>
                  <a:pt x="2670990" y="2879694"/>
                </a:lnTo>
                <a:lnTo>
                  <a:pt x="2678279" y="2883497"/>
                </a:lnTo>
                <a:lnTo>
                  <a:pt x="2685885" y="2887934"/>
                </a:lnTo>
                <a:lnTo>
                  <a:pt x="2692858" y="2892054"/>
                </a:lnTo>
                <a:lnTo>
                  <a:pt x="2699830" y="2897125"/>
                </a:lnTo>
                <a:lnTo>
                  <a:pt x="2706486" y="2902196"/>
                </a:lnTo>
                <a:lnTo>
                  <a:pt x="2712507" y="2907901"/>
                </a:lnTo>
                <a:lnTo>
                  <a:pt x="2718846" y="2913605"/>
                </a:lnTo>
                <a:lnTo>
                  <a:pt x="2724867" y="2919944"/>
                </a:lnTo>
                <a:lnTo>
                  <a:pt x="2730255" y="2925966"/>
                </a:lnTo>
                <a:lnTo>
                  <a:pt x="2735326" y="2932621"/>
                </a:lnTo>
                <a:lnTo>
                  <a:pt x="2740397" y="2939593"/>
                </a:lnTo>
                <a:lnTo>
                  <a:pt x="2744517" y="2946566"/>
                </a:lnTo>
                <a:lnTo>
                  <a:pt x="2748954" y="2954172"/>
                </a:lnTo>
                <a:lnTo>
                  <a:pt x="2752757" y="2961461"/>
                </a:lnTo>
                <a:lnTo>
                  <a:pt x="2756243" y="2969385"/>
                </a:lnTo>
                <a:lnTo>
                  <a:pt x="2759413" y="2977625"/>
                </a:lnTo>
                <a:lnTo>
                  <a:pt x="2761948" y="2985548"/>
                </a:lnTo>
                <a:lnTo>
                  <a:pt x="2764483" y="2993788"/>
                </a:lnTo>
                <a:lnTo>
                  <a:pt x="2766385" y="3002345"/>
                </a:lnTo>
                <a:lnTo>
                  <a:pt x="2767969" y="3010902"/>
                </a:lnTo>
                <a:lnTo>
                  <a:pt x="2769237" y="3019459"/>
                </a:lnTo>
                <a:lnTo>
                  <a:pt x="2769871" y="3028650"/>
                </a:lnTo>
                <a:lnTo>
                  <a:pt x="2770188" y="3037524"/>
                </a:lnTo>
                <a:lnTo>
                  <a:pt x="2769871" y="3046715"/>
                </a:lnTo>
                <a:lnTo>
                  <a:pt x="2769237" y="3055272"/>
                </a:lnTo>
                <a:lnTo>
                  <a:pt x="2767969" y="3064463"/>
                </a:lnTo>
                <a:lnTo>
                  <a:pt x="2766385" y="3073020"/>
                </a:lnTo>
                <a:lnTo>
                  <a:pt x="2764483" y="3081577"/>
                </a:lnTo>
                <a:lnTo>
                  <a:pt x="2761948" y="3089500"/>
                </a:lnTo>
                <a:lnTo>
                  <a:pt x="2759413" y="3097740"/>
                </a:lnTo>
                <a:lnTo>
                  <a:pt x="2756243" y="3105980"/>
                </a:lnTo>
                <a:lnTo>
                  <a:pt x="2752757" y="3113903"/>
                </a:lnTo>
                <a:lnTo>
                  <a:pt x="2748954" y="3121192"/>
                </a:lnTo>
                <a:lnTo>
                  <a:pt x="2744517" y="3128482"/>
                </a:lnTo>
                <a:lnTo>
                  <a:pt x="2740397" y="3135454"/>
                </a:lnTo>
                <a:lnTo>
                  <a:pt x="2735326" y="3142743"/>
                </a:lnTo>
                <a:lnTo>
                  <a:pt x="2730255" y="3149082"/>
                </a:lnTo>
                <a:lnTo>
                  <a:pt x="2724867" y="3155421"/>
                </a:lnTo>
                <a:lnTo>
                  <a:pt x="2718846" y="3161759"/>
                </a:lnTo>
                <a:lnTo>
                  <a:pt x="2712507" y="3167464"/>
                </a:lnTo>
                <a:lnTo>
                  <a:pt x="2706486" y="3172852"/>
                </a:lnTo>
                <a:lnTo>
                  <a:pt x="2699830" y="3177922"/>
                </a:lnTo>
                <a:lnTo>
                  <a:pt x="2692858" y="3182993"/>
                </a:lnTo>
                <a:lnTo>
                  <a:pt x="2685885" y="3187430"/>
                </a:lnTo>
                <a:lnTo>
                  <a:pt x="2678279" y="3191550"/>
                </a:lnTo>
                <a:lnTo>
                  <a:pt x="2670990" y="3195670"/>
                </a:lnTo>
                <a:lnTo>
                  <a:pt x="2663067" y="3199156"/>
                </a:lnTo>
                <a:lnTo>
                  <a:pt x="2655144" y="3202326"/>
                </a:lnTo>
                <a:lnTo>
                  <a:pt x="2646903" y="3204861"/>
                </a:lnTo>
                <a:lnTo>
                  <a:pt x="2638663" y="3207397"/>
                </a:lnTo>
                <a:lnTo>
                  <a:pt x="2630106" y="3209298"/>
                </a:lnTo>
                <a:lnTo>
                  <a:pt x="2621549" y="3210883"/>
                </a:lnTo>
                <a:lnTo>
                  <a:pt x="2612992" y="3211834"/>
                </a:lnTo>
                <a:lnTo>
                  <a:pt x="2604118" y="3212784"/>
                </a:lnTo>
                <a:lnTo>
                  <a:pt x="2594927" y="3213101"/>
                </a:lnTo>
                <a:lnTo>
                  <a:pt x="2585737" y="3212784"/>
                </a:lnTo>
                <a:lnTo>
                  <a:pt x="2577180" y="3211834"/>
                </a:lnTo>
                <a:lnTo>
                  <a:pt x="2568306" y="3210883"/>
                </a:lnTo>
                <a:lnTo>
                  <a:pt x="2559749" y="3209298"/>
                </a:lnTo>
                <a:lnTo>
                  <a:pt x="2550875" y="3207397"/>
                </a:lnTo>
                <a:lnTo>
                  <a:pt x="2542951" y="3204861"/>
                </a:lnTo>
                <a:lnTo>
                  <a:pt x="2534711" y="3202326"/>
                </a:lnTo>
                <a:lnTo>
                  <a:pt x="2526471" y="3199156"/>
                </a:lnTo>
                <a:lnTo>
                  <a:pt x="2518548" y="3195670"/>
                </a:lnTo>
                <a:lnTo>
                  <a:pt x="2511259" y="3191550"/>
                </a:lnTo>
                <a:lnTo>
                  <a:pt x="2503969" y="3187430"/>
                </a:lnTo>
                <a:lnTo>
                  <a:pt x="2496997" y="3182993"/>
                </a:lnTo>
                <a:lnTo>
                  <a:pt x="2490025" y="3177922"/>
                </a:lnTo>
                <a:lnTo>
                  <a:pt x="2483369" y="3172852"/>
                </a:lnTo>
                <a:lnTo>
                  <a:pt x="2477031" y="3167464"/>
                </a:lnTo>
                <a:lnTo>
                  <a:pt x="2470692" y="3161759"/>
                </a:lnTo>
                <a:lnTo>
                  <a:pt x="2464987" y="3155421"/>
                </a:lnTo>
                <a:lnTo>
                  <a:pt x="2459600" y="3149082"/>
                </a:lnTo>
                <a:lnTo>
                  <a:pt x="2454529" y="3142743"/>
                </a:lnTo>
                <a:lnTo>
                  <a:pt x="2449458" y="3135454"/>
                </a:lnTo>
                <a:lnTo>
                  <a:pt x="2445021" y="3128482"/>
                </a:lnTo>
                <a:lnTo>
                  <a:pt x="2440901" y="3121192"/>
                </a:lnTo>
                <a:lnTo>
                  <a:pt x="2436781" y="3113903"/>
                </a:lnTo>
                <a:lnTo>
                  <a:pt x="2433295" y="3105980"/>
                </a:lnTo>
                <a:lnTo>
                  <a:pt x="2430442" y="3097740"/>
                </a:lnTo>
                <a:lnTo>
                  <a:pt x="2427590" y="3089500"/>
                </a:lnTo>
                <a:lnTo>
                  <a:pt x="2425372" y="3081577"/>
                </a:lnTo>
                <a:lnTo>
                  <a:pt x="2423153" y="3073020"/>
                </a:lnTo>
                <a:lnTo>
                  <a:pt x="2421885" y="3064463"/>
                </a:lnTo>
                <a:lnTo>
                  <a:pt x="2420618" y="3055272"/>
                </a:lnTo>
                <a:lnTo>
                  <a:pt x="2419667" y="3046715"/>
                </a:lnTo>
                <a:lnTo>
                  <a:pt x="2419350" y="3037524"/>
                </a:lnTo>
                <a:lnTo>
                  <a:pt x="2419667" y="3028650"/>
                </a:lnTo>
                <a:lnTo>
                  <a:pt x="2420618" y="3019459"/>
                </a:lnTo>
                <a:lnTo>
                  <a:pt x="2421885" y="3010902"/>
                </a:lnTo>
                <a:lnTo>
                  <a:pt x="2423153" y="3002345"/>
                </a:lnTo>
                <a:lnTo>
                  <a:pt x="2425372" y="2993788"/>
                </a:lnTo>
                <a:lnTo>
                  <a:pt x="2427590" y="2985548"/>
                </a:lnTo>
                <a:lnTo>
                  <a:pt x="2430442" y="2977625"/>
                </a:lnTo>
                <a:lnTo>
                  <a:pt x="2433295" y="2969385"/>
                </a:lnTo>
                <a:lnTo>
                  <a:pt x="2436781" y="2961461"/>
                </a:lnTo>
                <a:lnTo>
                  <a:pt x="2440901" y="2954172"/>
                </a:lnTo>
                <a:lnTo>
                  <a:pt x="2445021" y="2946566"/>
                </a:lnTo>
                <a:lnTo>
                  <a:pt x="2449458" y="2939593"/>
                </a:lnTo>
                <a:lnTo>
                  <a:pt x="2454529" y="2932621"/>
                </a:lnTo>
                <a:lnTo>
                  <a:pt x="2459600" y="2925966"/>
                </a:lnTo>
                <a:lnTo>
                  <a:pt x="2464987" y="2919944"/>
                </a:lnTo>
                <a:lnTo>
                  <a:pt x="2470692" y="2913605"/>
                </a:lnTo>
                <a:lnTo>
                  <a:pt x="2477031" y="2907901"/>
                </a:lnTo>
                <a:lnTo>
                  <a:pt x="2483369" y="2902196"/>
                </a:lnTo>
                <a:lnTo>
                  <a:pt x="2490025" y="2897125"/>
                </a:lnTo>
                <a:lnTo>
                  <a:pt x="2496997" y="2892054"/>
                </a:lnTo>
                <a:lnTo>
                  <a:pt x="2503969" y="2887934"/>
                </a:lnTo>
                <a:lnTo>
                  <a:pt x="2511259" y="2883497"/>
                </a:lnTo>
                <a:lnTo>
                  <a:pt x="2518548" y="2879694"/>
                </a:lnTo>
                <a:lnTo>
                  <a:pt x="2526471" y="2876208"/>
                </a:lnTo>
                <a:lnTo>
                  <a:pt x="2534711" y="2873039"/>
                </a:lnTo>
                <a:lnTo>
                  <a:pt x="2542951" y="2870503"/>
                </a:lnTo>
                <a:lnTo>
                  <a:pt x="2550875" y="2867968"/>
                </a:lnTo>
                <a:lnTo>
                  <a:pt x="2559749" y="2866066"/>
                </a:lnTo>
                <a:lnTo>
                  <a:pt x="2568306" y="2864482"/>
                </a:lnTo>
                <a:lnTo>
                  <a:pt x="2577180" y="2863531"/>
                </a:lnTo>
                <a:lnTo>
                  <a:pt x="2585737" y="2862580"/>
                </a:lnTo>
                <a:lnTo>
                  <a:pt x="2594927" y="2862263"/>
                </a:lnTo>
                <a:close/>
                <a:moveTo>
                  <a:pt x="2110582" y="2862263"/>
                </a:moveTo>
                <a:lnTo>
                  <a:pt x="2119781" y="2862580"/>
                </a:lnTo>
                <a:lnTo>
                  <a:pt x="2128663" y="2863531"/>
                </a:lnTo>
                <a:lnTo>
                  <a:pt x="2137545" y="2864482"/>
                </a:lnTo>
                <a:lnTo>
                  <a:pt x="2146110" y="2866066"/>
                </a:lnTo>
                <a:lnTo>
                  <a:pt x="2154675" y="2867968"/>
                </a:lnTo>
                <a:lnTo>
                  <a:pt x="2162922" y="2870503"/>
                </a:lnTo>
                <a:lnTo>
                  <a:pt x="2171170" y="2873039"/>
                </a:lnTo>
                <a:lnTo>
                  <a:pt x="2178783" y="2876208"/>
                </a:lnTo>
                <a:lnTo>
                  <a:pt x="2186713" y="2879694"/>
                </a:lnTo>
                <a:lnTo>
                  <a:pt x="2194644" y="2883497"/>
                </a:lnTo>
                <a:lnTo>
                  <a:pt x="2201939" y="2887934"/>
                </a:lnTo>
                <a:lnTo>
                  <a:pt x="2208918" y="2892054"/>
                </a:lnTo>
                <a:lnTo>
                  <a:pt x="2215580" y="2897125"/>
                </a:lnTo>
                <a:lnTo>
                  <a:pt x="2222241" y="2902196"/>
                </a:lnTo>
                <a:lnTo>
                  <a:pt x="2228903" y="2907901"/>
                </a:lnTo>
                <a:lnTo>
                  <a:pt x="2234612" y="2913605"/>
                </a:lnTo>
                <a:lnTo>
                  <a:pt x="2240639" y="2919944"/>
                </a:lnTo>
                <a:lnTo>
                  <a:pt x="2246032" y="2925966"/>
                </a:lnTo>
                <a:lnTo>
                  <a:pt x="2251425" y="2932621"/>
                </a:lnTo>
                <a:lnTo>
                  <a:pt x="2256183" y="2939593"/>
                </a:lnTo>
                <a:lnTo>
                  <a:pt x="2260624" y="2946566"/>
                </a:lnTo>
                <a:lnTo>
                  <a:pt x="2265065" y="2954172"/>
                </a:lnTo>
                <a:lnTo>
                  <a:pt x="2268871" y="2961461"/>
                </a:lnTo>
                <a:lnTo>
                  <a:pt x="2272361" y="2969385"/>
                </a:lnTo>
                <a:lnTo>
                  <a:pt x="2275533" y="2977625"/>
                </a:lnTo>
                <a:lnTo>
                  <a:pt x="2278388" y="2985548"/>
                </a:lnTo>
                <a:lnTo>
                  <a:pt x="2280608" y="2993788"/>
                </a:lnTo>
                <a:lnTo>
                  <a:pt x="2282512" y="3002345"/>
                </a:lnTo>
                <a:lnTo>
                  <a:pt x="2284098" y="3010902"/>
                </a:lnTo>
                <a:lnTo>
                  <a:pt x="2285367" y="3019459"/>
                </a:lnTo>
                <a:lnTo>
                  <a:pt x="2286001" y="3028650"/>
                </a:lnTo>
                <a:lnTo>
                  <a:pt x="2286001" y="3037524"/>
                </a:lnTo>
                <a:lnTo>
                  <a:pt x="2286001" y="3046715"/>
                </a:lnTo>
                <a:lnTo>
                  <a:pt x="2285367" y="3055272"/>
                </a:lnTo>
                <a:lnTo>
                  <a:pt x="2284098" y="3064463"/>
                </a:lnTo>
                <a:lnTo>
                  <a:pt x="2282512" y="3073020"/>
                </a:lnTo>
                <a:lnTo>
                  <a:pt x="2280608" y="3081577"/>
                </a:lnTo>
                <a:lnTo>
                  <a:pt x="2278388" y="3089500"/>
                </a:lnTo>
                <a:lnTo>
                  <a:pt x="2275533" y="3097740"/>
                </a:lnTo>
                <a:lnTo>
                  <a:pt x="2272361" y="3105980"/>
                </a:lnTo>
                <a:lnTo>
                  <a:pt x="2268871" y="3113903"/>
                </a:lnTo>
                <a:lnTo>
                  <a:pt x="2265065" y="3121192"/>
                </a:lnTo>
                <a:lnTo>
                  <a:pt x="2260624" y="3128482"/>
                </a:lnTo>
                <a:lnTo>
                  <a:pt x="2256183" y="3135454"/>
                </a:lnTo>
                <a:lnTo>
                  <a:pt x="2251425" y="3142743"/>
                </a:lnTo>
                <a:lnTo>
                  <a:pt x="2246032" y="3149082"/>
                </a:lnTo>
                <a:lnTo>
                  <a:pt x="2240639" y="3155421"/>
                </a:lnTo>
                <a:lnTo>
                  <a:pt x="2234612" y="3161759"/>
                </a:lnTo>
                <a:lnTo>
                  <a:pt x="2228903" y="3167464"/>
                </a:lnTo>
                <a:lnTo>
                  <a:pt x="2222241" y="3172852"/>
                </a:lnTo>
                <a:lnTo>
                  <a:pt x="2215580" y="3177922"/>
                </a:lnTo>
                <a:lnTo>
                  <a:pt x="2208918" y="3182993"/>
                </a:lnTo>
                <a:lnTo>
                  <a:pt x="2201939" y="3187430"/>
                </a:lnTo>
                <a:lnTo>
                  <a:pt x="2194644" y="3191550"/>
                </a:lnTo>
                <a:lnTo>
                  <a:pt x="2186713" y="3195670"/>
                </a:lnTo>
                <a:lnTo>
                  <a:pt x="2178783" y="3199156"/>
                </a:lnTo>
                <a:lnTo>
                  <a:pt x="2171170" y="3202326"/>
                </a:lnTo>
                <a:lnTo>
                  <a:pt x="2162922" y="3204861"/>
                </a:lnTo>
                <a:lnTo>
                  <a:pt x="2154675" y="3207397"/>
                </a:lnTo>
                <a:lnTo>
                  <a:pt x="2146110" y="3209298"/>
                </a:lnTo>
                <a:lnTo>
                  <a:pt x="2137545" y="3210883"/>
                </a:lnTo>
                <a:lnTo>
                  <a:pt x="2128663" y="3211834"/>
                </a:lnTo>
                <a:lnTo>
                  <a:pt x="2119781" y="3212784"/>
                </a:lnTo>
                <a:lnTo>
                  <a:pt x="2110582" y="3213101"/>
                </a:lnTo>
                <a:lnTo>
                  <a:pt x="2101700" y="3212784"/>
                </a:lnTo>
                <a:lnTo>
                  <a:pt x="2092818" y="3211834"/>
                </a:lnTo>
                <a:lnTo>
                  <a:pt x="2084253" y="3210883"/>
                </a:lnTo>
                <a:lnTo>
                  <a:pt x="2075371" y="3209298"/>
                </a:lnTo>
                <a:lnTo>
                  <a:pt x="2067124" y="3207397"/>
                </a:lnTo>
                <a:lnTo>
                  <a:pt x="2058559" y="3204861"/>
                </a:lnTo>
                <a:lnTo>
                  <a:pt x="2050311" y="3202326"/>
                </a:lnTo>
                <a:lnTo>
                  <a:pt x="2042381" y="3199156"/>
                </a:lnTo>
                <a:lnTo>
                  <a:pt x="2034768" y="3195670"/>
                </a:lnTo>
                <a:lnTo>
                  <a:pt x="2027155" y="3191550"/>
                </a:lnTo>
                <a:lnTo>
                  <a:pt x="2019859" y="3187430"/>
                </a:lnTo>
                <a:lnTo>
                  <a:pt x="2012880" y="3182993"/>
                </a:lnTo>
                <a:lnTo>
                  <a:pt x="2005902" y="3177922"/>
                </a:lnTo>
                <a:lnTo>
                  <a:pt x="1999240" y="3172852"/>
                </a:lnTo>
                <a:lnTo>
                  <a:pt x="1992896" y="3167464"/>
                </a:lnTo>
                <a:lnTo>
                  <a:pt x="1986869" y="3161759"/>
                </a:lnTo>
                <a:lnTo>
                  <a:pt x="1980842" y="3155421"/>
                </a:lnTo>
                <a:lnTo>
                  <a:pt x="1975449" y="3149082"/>
                </a:lnTo>
                <a:lnTo>
                  <a:pt x="1970374" y="3142743"/>
                </a:lnTo>
                <a:lnTo>
                  <a:pt x="1965298" y="3135454"/>
                </a:lnTo>
                <a:lnTo>
                  <a:pt x="1960540" y="3128482"/>
                </a:lnTo>
                <a:lnTo>
                  <a:pt x="1956416" y="3121192"/>
                </a:lnTo>
                <a:lnTo>
                  <a:pt x="1952927" y="3113903"/>
                </a:lnTo>
                <a:lnTo>
                  <a:pt x="1948803" y="3105980"/>
                </a:lnTo>
                <a:lnTo>
                  <a:pt x="1945948" y="3097740"/>
                </a:lnTo>
                <a:lnTo>
                  <a:pt x="1943093" y="3089500"/>
                </a:lnTo>
                <a:lnTo>
                  <a:pt x="1940873" y="3081577"/>
                </a:lnTo>
                <a:lnTo>
                  <a:pt x="1938652" y="3073020"/>
                </a:lnTo>
                <a:lnTo>
                  <a:pt x="1937383" y="3064463"/>
                </a:lnTo>
                <a:lnTo>
                  <a:pt x="1936115" y="3055272"/>
                </a:lnTo>
                <a:lnTo>
                  <a:pt x="1935797" y="3046715"/>
                </a:lnTo>
                <a:lnTo>
                  <a:pt x="1935163" y="3037524"/>
                </a:lnTo>
                <a:lnTo>
                  <a:pt x="1935797" y="3028650"/>
                </a:lnTo>
                <a:lnTo>
                  <a:pt x="1936115" y="3019459"/>
                </a:lnTo>
                <a:lnTo>
                  <a:pt x="1937383" y="3010902"/>
                </a:lnTo>
                <a:lnTo>
                  <a:pt x="1938652" y="3002345"/>
                </a:lnTo>
                <a:lnTo>
                  <a:pt x="1940873" y="2993788"/>
                </a:lnTo>
                <a:lnTo>
                  <a:pt x="1943093" y="2985548"/>
                </a:lnTo>
                <a:lnTo>
                  <a:pt x="1945948" y="2977625"/>
                </a:lnTo>
                <a:lnTo>
                  <a:pt x="1948803" y="2969385"/>
                </a:lnTo>
                <a:lnTo>
                  <a:pt x="1952927" y="2961461"/>
                </a:lnTo>
                <a:lnTo>
                  <a:pt x="1956416" y="2954172"/>
                </a:lnTo>
                <a:lnTo>
                  <a:pt x="1960540" y="2946566"/>
                </a:lnTo>
                <a:lnTo>
                  <a:pt x="1965298" y="2939593"/>
                </a:lnTo>
                <a:lnTo>
                  <a:pt x="1970374" y="2932621"/>
                </a:lnTo>
                <a:lnTo>
                  <a:pt x="1975449" y="2925966"/>
                </a:lnTo>
                <a:lnTo>
                  <a:pt x="1980842" y="2919944"/>
                </a:lnTo>
                <a:lnTo>
                  <a:pt x="1986869" y="2913605"/>
                </a:lnTo>
                <a:lnTo>
                  <a:pt x="1992896" y="2907901"/>
                </a:lnTo>
                <a:lnTo>
                  <a:pt x="1999240" y="2902196"/>
                </a:lnTo>
                <a:lnTo>
                  <a:pt x="2005902" y="2897125"/>
                </a:lnTo>
                <a:lnTo>
                  <a:pt x="2012880" y="2892054"/>
                </a:lnTo>
                <a:lnTo>
                  <a:pt x="2019859" y="2887934"/>
                </a:lnTo>
                <a:lnTo>
                  <a:pt x="2027155" y="2883497"/>
                </a:lnTo>
                <a:lnTo>
                  <a:pt x="2034768" y="2879694"/>
                </a:lnTo>
                <a:lnTo>
                  <a:pt x="2042381" y="2876208"/>
                </a:lnTo>
                <a:lnTo>
                  <a:pt x="2050311" y="2873039"/>
                </a:lnTo>
                <a:lnTo>
                  <a:pt x="2058559" y="2870503"/>
                </a:lnTo>
                <a:lnTo>
                  <a:pt x="2067124" y="2867968"/>
                </a:lnTo>
                <a:lnTo>
                  <a:pt x="2075371" y="2866066"/>
                </a:lnTo>
                <a:lnTo>
                  <a:pt x="2084253" y="2864482"/>
                </a:lnTo>
                <a:lnTo>
                  <a:pt x="2092818" y="2863531"/>
                </a:lnTo>
                <a:lnTo>
                  <a:pt x="2101700" y="2862580"/>
                </a:lnTo>
                <a:lnTo>
                  <a:pt x="2110582" y="2862263"/>
                </a:lnTo>
                <a:close/>
                <a:moveTo>
                  <a:pt x="1627187" y="2862263"/>
                </a:moveTo>
                <a:lnTo>
                  <a:pt x="1636110" y="2862580"/>
                </a:lnTo>
                <a:lnTo>
                  <a:pt x="1645032" y="2863531"/>
                </a:lnTo>
                <a:lnTo>
                  <a:pt x="1653635" y="2864482"/>
                </a:lnTo>
                <a:lnTo>
                  <a:pt x="1662557" y="2866066"/>
                </a:lnTo>
                <a:lnTo>
                  <a:pt x="1670842" y="2867968"/>
                </a:lnTo>
                <a:lnTo>
                  <a:pt x="1679446" y="2870503"/>
                </a:lnTo>
                <a:lnTo>
                  <a:pt x="1687731" y="2873039"/>
                </a:lnTo>
                <a:lnTo>
                  <a:pt x="1695697" y="2876208"/>
                </a:lnTo>
                <a:lnTo>
                  <a:pt x="1703344" y="2879694"/>
                </a:lnTo>
                <a:lnTo>
                  <a:pt x="1710992" y="2883497"/>
                </a:lnTo>
                <a:lnTo>
                  <a:pt x="1718321" y="2887934"/>
                </a:lnTo>
                <a:lnTo>
                  <a:pt x="1725331" y="2892054"/>
                </a:lnTo>
                <a:lnTo>
                  <a:pt x="1732341" y="2897125"/>
                </a:lnTo>
                <a:lnTo>
                  <a:pt x="1739033" y="2902196"/>
                </a:lnTo>
                <a:lnTo>
                  <a:pt x="1745406" y="2907901"/>
                </a:lnTo>
                <a:lnTo>
                  <a:pt x="1751460" y="2913605"/>
                </a:lnTo>
                <a:lnTo>
                  <a:pt x="1757515" y="2919944"/>
                </a:lnTo>
                <a:lnTo>
                  <a:pt x="1762932" y="2925966"/>
                </a:lnTo>
                <a:lnTo>
                  <a:pt x="1768030" y="2932621"/>
                </a:lnTo>
                <a:lnTo>
                  <a:pt x="1773128" y="2939593"/>
                </a:lnTo>
                <a:lnTo>
                  <a:pt x="1777908" y="2946566"/>
                </a:lnTo>
                <a:lnTo>
                  <a:pt x="1782051" y="2954172"/>
                </a:lnTo>
                <a:lnTo>
                  <a:pt x="1786193" y="2961461"/>
                </a:lnTo>
                <a:lnTo>
                  <a:pt x="1789698" y="2969385"/>
                </a:lnTo>
                <a:lnTo>
                  <a:pt x="1792566" y="2977625"/>
                </a:lnTo>
                <a:lnTo>
                  <a:pt x="1795434" y="2985548"/>
                </a:lnTo>
                <a:lnTo>
                  <a:pt x="1797664" y="2993788"/>
                </a:lnTo>
                <a:lnTo>
                  <a:pt x="1799895" y="3002345"/>
                </a:lnTo>
                <a:lnTo>
                  <a:pt x="1801169" y="3010902"/>
                </a:lnTo>
                <a:lnTo>
                  <a:pt x="1802444" y="3019459"/>
                </a:lnTo>
                <a:lnTo>
                  <a:pt x="1802763" y="3028650"/>
                </a:lnTo>
                <a:lnTo>
                  <a:pt x="1803400" y="3037524"/>
                </a:lnTo>
                <a:lnTo>
                  <a:pt x="1802763" y="3046715"/>
                </a:lnTo>
                <a:lnTo>
                  <a:pt x="1802444" y="3055272"/>
                </a:lnTo>
                <a:lnTo>
                  <a:pt x="1801169" y="3064463"/>
                </a:lnTo>
                <a:lnTo>
                  <a:pt x="1799895" y="3073020"/>
                </a:lnTo>
                <a:lnTo>
                  <a:pt x="1797664" y="3081577"/>
                </a:lnTo>
                <a:lnTo>
                  <a:pt x="1795434" y="3089500"/>
                </a:lnTo>
                <a:lnTo>
                  <a:pt x="1792566" y="3097740"/>
                </a:lnTo>
                <a:lnTo>
                  <a:pt x="1789698" y="3105980"/>
                </a:lnTo>
                <a:lnTo>
                  <a:pt x="1786193" y="3113903"/>
                </a:lnTo>
                <a:lnTo>
                  <a:pt x="1782051" y="3121192"/>
                </a:lnTo>
                <a:lnTo>
                  <a:pt x="1777908" y="3128482"/>
                </a:lnTo>
                <a:lnTo>
                  <a:pt x="1773128" y="3135454"/>
                </a:lnTo>
                <a:lnTo>
                  <a:pt x="1768030" y="3142743"/>
                </a:lnTo>
                <a:lnTo>
                  <a:pt x="1762932" y="3149082"/>
                </a:lnTo>
                <a:lnTo>
                  <a:pt x="1757515" y="3155421"/>
                </a:lnTo>
                <a:lnTo>
                  <a:pt x="1751460" y="3161759"/>
                </a:lnTo>
                <a:lnTo>
                  <a:pt x="1745406" y="3167464"/>
                </a:lnTo>
                <a:lnTo>
                  <a:pt x="1739033" y="3172852"/>
                </a:lnTo>
                <a:lnTo>
                  <a:pt x="1732341" y="3177922"/>
                </a:lnTo>
                <a:lnTo>
                  <a:pt x="1725331" y="3182993"/>
                </a:lnTo>
                <a:lnTo>
                  <a:pt x="1718321" y="3187430"/>
                </a:lnTo>
                <a:lnTo>
                  <a:pt x="1710992" y="3191550"/>
                </a:lnTo>
                <a:lnTo>
                  <a:pt x="1703344" y="3195670"/>
                </a:lnTo>
                <a:lnTo>
                  <a:pt x="1695697" y="3199156"/>
                </a:lnTo>
                <a:lnTo>
                  <a:pt x="1687731" y="3202326"/>
                </a:lnTo>
                <a:lnTo>
                  <a:pt x="1679446" y="3204861"/>
                </a:lnTo>
                <a:lnTo>
                  <a:pt x="1670842" y="3207397"/>
                </a:lnTo>
                <a:lnTo>
                  <a:pt x="1662557" y="3209298"/>
                </a:lnTo>
                <a:lnTo>
                  <a:pt x="1653635" y="3210883"/>
                </a:lnTo>
                <a:lnTo>
                  <a:pt x="1645032" y="3211834"/>
                </a:lnTo>
                <a:lnTo>
                  <a:pt x="1636110" y="3212784"/>
                </a:lnTo>
                <a:lnTo>
                  <a:pt x="1627187" y="3213101"/>
                </a:lnTo>
                <a:lnTo>
                  <a:pt x="1617947" y="3212784"/>
                </a:lnTo>
                <a:lnTo>
                  <a:pt x="1609025" y="3211834"/>
                </a:lnTo>
                <a:lnTo>
                  <a:pt x="1600102" y="3210883"/>
                </a:lnTo>
                <a:lnTo>
                  <a:pt x="1591499" y="3209298"/>
                </a:lnTo>
                <a:lnTo>
                  <a:pt x="1582895" y="3207397"/>
                </a:lnTo>
                <a:lnTo>
                  <a:pt x="1574611" y="3204861"/>
                </a:lnTo>
                <a:lnTo>
                  <a:pt x="1566326" y="3202326"/>
                </a:lnTo>
                <a:lnTo>
                  <a:pt x="1558678" y="3199156"/>
                </a:lnTo>
                <a:lnTo>
                  <a:pt x="1550712" y="3195670"/>
                </a:lnTo>
                <a:lnTo>
                  <a:pt x="1542746" y="3191550"/>
                </a:lnTo>
                <a:lnTo>
                  <a:pt x="1535417" y="3187430"/>
                </a:lnTo>
                <a:lnTo>
                  <a:pt x="1528407" y="3182993"/>
                </a:lnTo>
                <a:lnTo>
                  <a:pt x="1521715" y="3177922"/>
                </a:lnTo>
                <a:lnTo>
                  <a:pt x="1515023" y="3172852"/>
                </a:lnTo>
                <a:lnTo>
                  <a:pt x="1508332" y="3167464"/>
                </a:lnTo>
                <a:lnTo>
                  <a:pt x="1502596" y="3161759"/>
                </a:lnTo>
                <a:lnTo>
                  <a:pt x="1496542" y="3155421"/>
                </a:lnTo>
                <a:lnTo>
                  <a:pt x="1491125" y="3149082"/>
                </a:lnTo>
                <a:lnTo>
                  <a:pt x="1485708" y="3142743"/>
                </a:lnTo>
                <a:lnTo>
                  <a:pt x="1480928" y="3135454"/>
                </a:lnTo>
                <a:lnTo>
                  <a:pt x="1476467" y="3128482"/>
                </a:lnTo>
                <a:lnTo>
                  <a:pt x="1472006" y="3121192"/>
                </a:lnTo>
                <a:lnTo>
                  <a:pt x="1468182" y="3113903"/>
                </a:lnTo>
                <a:lnTo>
                  <a:pt x="1464677" y="3105980"/>
                </a:lnTo>
                <a:lnTo>
                  <a:pt x="1461490" y="3097740"/>
                </a:lnTo>
                <a:lnTo>
                  <a:pt x="1458623" y="3089500"/>
                </a:lnTo>
                <a:lnTo>
                  <a:pt x="1456392" y="3081577"/>
                </a:lnTo>
                <a:lnTo>
                  <a:pt x="1454480" y="3073020"/>
                </a:lnTo>
                <a:lnTo>
                  <a:pt x="1452887" y="3064463"/>
                </a:lnTo>
                <a:lnTo>
                  <a:pt x="1451612" y="3055272"/>
                </a:lnTo>
                <a:lnTo>
                  <a:pt x="1450975" y="3046715"/>
                </a:lnTo>
                <a:lnTo>
                  <a:pt x="1450975" y="3037524"/>
                </a:lnTo>
                <a:lnTo>
                  <a:pt x="1450975" y="3028650"/>
                </a:lnTo>
                <a:lnTo>
                  <a:pt x="1451612" y="3019459"/>
                </a:lnTo>
                <a:lnTo>
                  <a:pt x="1452887" y="3010902"/>
                </a:lnTo>
                <a:lnTo>
                  <a:pt x="1454480" y="3002345"/>
                </a:lnTo>
                <a:lnTo>
                  <a:pt x="1456392" y="2993788"/>
                </a:lnTo>
                <a:lnTo>
                  <a:pt x="1458623" y="2985548"/>
                </a:lnTo>
                <a:lnTo>
                  <a:pt x="1461490" y="2977625"/>
                </a:lnTo>
                <a:lnTo>
                  <a:pt x="1464677" y="2969385"/>
                </a:lnTo>
                <a:lnTo>
                  <a:pt x="1468182" y="2961461"/>
                </a:lnTo>
                <a:lnTo>
                  <a:pt x="1472006" y="2954172"/>
                </a:lnTo>
                <a:lnTo>
                  <a:pt x="1476467" y="2946566"/>
                </a:lnTo>
                <a:lnTo>
                  <a:pt x="1480928" y="2939593"/>
                </a:lnTo>
                <a:lnTo>
                  <a:pt x="1485708" y="2932621"/>
                </a:lnTo>
                <a:lnTo>
                  <a:pt x="1491125" y="2925966"/>
                </a:lnTo>
                <a:lnTo>
                  <a:pt x="1496542" y="2919944"/>
                </a:lnTo>
                <a:lnTo>
                  <a:pt x="1502596" y="2913605"/>
                </a:lnTo>
                <a:lnTo>
                  <a:pt x="1508332" y="2907901"/>
                </a:lnTo>
                <a:lnTo>
                  <a:pt x="1515023" y="2902196"/>
                </a:lnTo>
                <a:lnTo>
                  <a:pt x="1521715" y="2897125"/>
                </a:lnTo>
                <a:lnTo>
                  <a:pt x="1528407" y="2892054"/>
                </a:lnTo>
                <a:lnTo>
                  <a:pt x="1535417" y="2887934"/>
                </a:lnTo>
                <a:lnTo>
                  <a:pt x="1542746" y="2883497"/>
                </a:lnTo>
                <a:lnTo>
                  <a:pt x="1550712" y="2879694"/>
                </a:lnTo>
                <a:lnTo>
                  <a:pt x="1558678" y="2876208"/>
                </a:lnTo>
                <a:lnTo>
                  <a:pt x="1566326" y="2873039"/>
                </a:lnTo>
                <a:lnTo>
                  <a:pt x="1574611" y="2870503"/>
                </a:lnTo>
                <a:lnTo>
                  <a:pt x="1582895" y="2867968"/>
                </a:lnTo>
                <a:lnTo>
                  <a:pt x="1591499" y="2866066"/>
                </a:lnTo>
                <a:lnTo>
                  <a:pt x="1600102" y="2864482"/>
                </a:lnTo>
                <a:lnTo>
                  <a:pt x="1609025" y="2863531"/>
                </a:lnTo>
                <a:lnTo>
                  <a:pt x="1617947" y="2862580"/>
                </a:lnTo>
                <a:lnTo>
                  <a:pt x="1627187" y="2862263"/>
                </a:lnTo>
                <a:close/>
                <a:moveTo>
                  <a:pt x="1143001" y="2862263"/>
                </a:moveTo>
                <a:lnTo>
                  <a:pt x="1151923" y="2862580"/>
                </a:lnTo>
                <a:lnTo>
                  <a:pt x="1160845" y="2863531"/>
                </a:lnTo>
                <a:lnTo>
                  <a:pt x="1170086" y="2864482"/>
                </a:lnTo>
                <a:lnTo>
                  <a:pt x="1178689" y="2866066"/>
                </a:lnTo>
                <a:lnTo>
                  <a:pt x="1187293" y="2867968"/>
                </a:lnTo>
                <a:lnTo>
                  <a:pt x="1195259" y="2870503"/>
                </a:lnTo>
                <a:lnTo>
                  <a:pt x="1203544" y="2873039"/>
                </a:lnTo>
                <a:lnTo>
                  <a:pt x="1211510" y="2876208"/>
                </a:lnTo>
                <a:lnTo>
                  <a:pt x="1219157" y="2879694"/>
                </a:lnTo>
                <a:lnTo>
                  <a:pt x="1227124" y="2883497"/>
                </a:lnTo>
                <a:lnTo>
                  <a:pt x="1234453" y="2887934"/>
                </a:lnTo>
                <a:lnTo>
                  <a:pt x="1241463" y="2892054"/>
                </a:lnTo>
                <a:lnTo>
                  <a:pt x="1248154" y="2897125"/>
                </a:lnTo>
                <a:lnTo>
                  <a:pt x="1254846" y="2902196"/>
                </a:lnTo>
                <a:lnTo>
                  <a:pt x="1261538" y="2907901"/>
                </a:lnTo>
                <a:lnTo>
                  <a:pt x="1267273" y="2913605"/>
                </a:lnTo>
                <a:lnTo>
                  <a:pt x="1273328" y="2919944"/>
                </a:lnTo>
                <a:lnTo>
                  <a:pt x="1278745" y="2925966"/>
                </a:lnTo>
                <a:lnTo>
                  <a:pt x="1284162" y="2932621"/>
                </a:lnTo>
                <a:lnTo>
                  <a:pt x="1288941" y="2939593"/>
                </a:lnTo>
                <a:lnTo>
                  <a:pt x="1293721" y="2946566"/>
                </a:lnTo>
                <a:lnTo>
                  <a:pt x="1297864" y="2954172"/>
                </a:lnTo>
                <a:lnTo>
                  <a:pt x="1302006" y="2961461"/>
                </a:lnTo>
                <a:lnTo>
                  <a:pt x="1305511" y="2969385"/>
                </a:lnTo>
                <a:lnTo>
                  <a:pt x="1308698" y="2977625"/>
                </a:lnTo>
                <a:lnTo>
                  <a:pt x="1311247" y="2985548"/>
                </a:lnTo>
                <a:lnTo>
                  <a:pt x="1313477" y="2993788"/>
                </a:lnTo>
                <a:lnTo>
                  <a:pt x="1315708" y="3002345"/>
                </a:lnTo>
                <a:lnTo>
                  <a:pt x="1317301" y="3010902"/>
                </a:lnTo>
                <a:lnTo>
                  <a:pt x="1318257" y="3019459"/>
                </a:lnTo>
                <a:lnTo>
                  <a:pt x="1319213" y="3028650"/>
                </a:lnTo>
                <a:lnTo>
                  <a:pt x="1319213" y="3037524"/>
                </a:lnTo>
                <a:lnTo>
                  <a:pt x="1319213" y="3046715"/>
                </a:lnTo>
                <a:lnTo>
                  <a:pt x="1318257" y="3055272"/>
                </a:lnTo>
                <a:lnTo>
                  <a:pt x="1317301" y="3064463"/>
                </a:lnTo>
                <a:lnTo>
                  <a:pt x="1315708" y="3073020"/>
                </a:lnTo>
                <a:lnTo>
                  <a:pt x="1313477" y="3081577"/>
                </a:lnTo>
                <a:lnTo>
                  <a:pt x="1311247" y="3089500"/>
                </a:lnTo>
                <a:lnTo>
                  <a:pt x="1308698" y="3097740"/>
                </a:lnTo>
                <a:lnTo>
                  <a:pt x="1305511" y="3105980"/>
                </a:lnTo>
                <a:lnTo>
                  <a:pt x="1302006" y="3113903"/>
                </a:lnTo>
                <a:lnTo>
                  <a:pt x="1297864" y="3121192"/>
                </a:lnTo>
                <a:lnTo>
                  <a:pt x="1293721" y="3128482"/>
                </a:lnTo>
                <a:lnTo>
                  <a:pt x="1288941" y="3135454"/>
                </a:lnTo>
                <a:lnTo>
                  <a:pt x="1284162" y="3142743"/>
                </a:lnTo>
                <a:lnTo>
                  <a:pt x="1278745" y="3149082"/>
                </a:lnTo>
                <a:lnTo>
                  <a:pt x="1273328" y="3155421"/>
                </a:lnTo>
                <a:lnTo>
                  <a:pt x="1267273" y="3161759"/>
                </a:lnTo>
                <a:lnTo>
                  <a:pt x="1261538" y="3167464"/>
                </a:lnTo>
                <a:lnTo>
                  <a:pt x="1254846" y="3172852"/>
                </a:lnTo>
                <a:lnTo>
                  <a:pt x="1248154" y="3177922"/>
                </a:lnTo>
                <a:lnTo>
                  <a:pt x="1241463" y="3182993"/>
                </a:lnTo>
                <a:lnTo>
                  <a:pt x="1234453" y="3187430"/>
                </a:lnTo>
                <a:lnTo>
                  <a:pt x="1227124" y="3191550"/>
                </a:lnTo>
                <a:lnTo>
                  <a:pt x="1219157" y="3195670"/>
                </a:lnTo>
                <a:lnTo>
                  <a:pt x="1211510" y="3199156"/>
                </a:lnTo>
                <a:lnTo>
                  <a:pt x="1203544" y="3202326"/>
                </a:lnTo>
                <a:lnTo>
                  <a:pt x="1195259" y="3204861"/>
                </a:lnTo>
                <a:lnTo>
                  <a:pt x="1187293" y="3207397"/>
                </a:lnTo>
                <a:lnTo>
                  <a:pt x="1178689" y="3209298"/>
                </a:lnTo>
                <a:lnTo>
                  <a:pt x="1170086" y="3210883"/>
                </a:lnTo>
                <a:lnTo>
                  <a:pt x="1160845" y="3211834"/>
                </a:lnTo>
                <a:lnTo>
                  <a:pt x="1151923" y="3212784"/>
                </a:lnTo>
                <a:lnTo>
                  <a:pt x="1143001" y="3213101"/>
                </a:lnTo>
                <a:lnTo>
                  <a:pt x="1133760" y="3212784"/>
                </a:lnTo>
                <a:lnTo>
                  <a:pt x="1124838" y="3211834"/>
                </a:lnTo>
                <a:lnTo>
                  <a:pt x="1116234" y="3210883"/>
                </a:lnTo>
                <a:lnTo>
                  <a:pt x="1107631" y="3209298"/>
                </a:lnTo>
                <a:lnTo>
                  <a:pt x="1099027" y="3207397"/>
                </a:lnTo>
                <a:lnTo>
                  <a:pt x="1090424" y="3204861"/>
                </a:lnTo>
                <a:lnTo>
                  <a:pt x="1082776" y="3202326"/>
                </a:lnTo>
                <a:lnTo>
                  <a:pt x="1074491" y="3199156"/>
                </a:lnTo>
                <a:lnTo>
                  <a:pt x="1066525" y="3195670"/>
                </a:lnTo>
                <a:lnTo>
                  <a:pt x="1059196" y="3191550"/>
                </a:lnTo>
                <a:lnTo>
                  <a:pt x="1051548" y="3187430"/>
                </a:lnTo>
                <a:lnTo>
                  <a:pt x="1044538" y="3182993"/>
                </a:lnTo>
                <a:lnTo>
                  <a:pt x="1037528" y="3177922"/>
                </a:lnTo>
                <a:lnTo>
                  <a:pt x="1030836" y="3172852"/>
                </a:lnTo>
                <a:lnTo>
                  <a:pt x="1024782" y="3167464"/>
                </a:lnTo>
                <a:lnTo>
                  <a:pt x="1018409" y="3161759"/>
                </a:lnTo>
                <a:lnTo>
                  <a:pt x="1012673" y="3155421"/>
                </a:lnTo>
                <a:lnTo>
                  <a:pt x="1006938" y="3149082"/>
                </a:lnTo>
                <a:lnTo>
                  <a:pt x="1001839" y="3142743"/>
                </a:lnTo>
                <a:lnTo>
                  <a:pt x="996741" y="3135454"/>
                </a:lnTo>
                <a:lnTo>
                  <a:pt x="992599" y="3128482"/>
                </a:lnTo>
                <a:lnTo>
                  <a:pt x="988137" y="3121192"/>
                </a:lnTo>
                <a:lnTo>
                  <a:pt x="984314" y="3113903"/>
                </a:lnTo>
                <a:lnTo>
                  <a:pt x="980809" y="3105980"/>
                </a:lnTo>
                <a:lnTo>
                  <a:pt x="977622" y="3097740"/>
                </a:lnTo>
                <a:lnTo>
                  <a:pt x="975073" y="3089500"/>
                </a:lnTo>
                <a:lnTo>
                  <a:pt x="972524" y="3081577"/>
                </a:lnTo>
                <a:lnTo>
                  <a:pt x="970612" y="3073020"/>
                </a:lnTo>
                <a:lnTo>
                  <a:pt x="969019" y="3064463"/>
                </a:lnTo>
                <a:lnTo>
                  <a:pt x="967744" y="3055272"/>
                </a:lnTo>
                <a:lnTo>
                  <a:pt x="967107" y="3046715"/>
                </a:lnTo>
                <a:lnTo>
                  <a:pt x="966788" y="3037524"/>
                </a:lnTo>
                <a:lnTo>
                  <a:pt x="967107" y="3028650"/>
                </a:lnTo>
                <a:lnTo>
                  <a:pt x="967744" y="3019459"/>
                </a:lnTo>
                <a:lnTo>
                  <a:pt x="969019" y="3010902"/>
                </a:lnTo>
                <a:lnTo>
                  <a:pt x="970612" y="3002345"/>
                </a:lnTo>
                <a:lnTo>
                  <a:pt x="972524" y="2993788"/>
                </a:lnTo>
                <a:lnTo>
                  <a:pt x="975073" y="2985548"/>
                </a:lnTo>
                <a:lnTo>
                  <a:pt x="977622" y="2977625"/>
                </a:lnTo>
                <a:lnTo>
                  <a:pt x="980809" y="2969385"/>
                </a:lnTo>
                <a:lnTo>
                  <a:pt x="984314" y="2961461"/>
                </a:lnTo>
                <a:lnTo>
                  <a:pt x="988137" y="2954172"/>
                </a:lnTo>
                <a:lnTo>
                  <a:pt x="992599" y="2946566"/>
                </a:lnTo>
                <a:lnTo>
                  <a:pt x="996741" y="2939593"/>
                </a:lnTo>
                <a:lnTo>
                  <a:pt x="1001839" y="2932621"/>
                </a:lnTo>
                <a:lnTo>
                  <a:pt x="1006938" y="2925966"/>
                </a:lnTo>
                <a:lnTo>
                  <a:pt x="1012673" y="2919944"/>
                </a:lnTo>
                <a:lnTo>
                  <a:pt x="1018409" y="2913605"/>
                </a:lnTo>
                <a:lnTo>
                  <a:pt x="1024782" y="2907901"/>
                </a:lnTo>
                <a:lnTo>
                  <a:pt x="1030836" y="2902196"/>
                </a:lnTo>
                <a:lnTo>
                  <a:pt x="1037528" y="2897125"/>
                </a:lnTo>
                <a:lnTo>
                  <a:pt x="1044538" y="2892054"/>
                </a:lnTo>
                <a:lnTo>
                  <a:pt x="1051548" y="2887934"/>
                </a:lnTo>
                <a:lnTo>
                  <a:pt x="1059196" y="2883497"/>
                </a:lnTo>
                <a:lnTo>
                  <a:pt x="1066525" y="2879694"/>
                </a:lnTo>
                <a:lnTo>
                  <a:pt x="1074491" y="2876208"/>
                </a:lnTo>
                <a:lnTo>
                  <a:pt x="1082776" y="2873039"/>
                </a:lnTo>
                <a:lnTo>
                  <a:pt x="1090424" y="2870503"/>
                </a:lnTo>
                <a:lnTo>
                  <a:pt x="1099027" y="2867968"/>
                </a:lnTo>
                <a:lnTo>
                  <a:pt x="1107631" y="2866066"/>
                </a:lnTo>
                <a:lnTo>
                  <a:pt x="1116234" y="2864482"/>
                </a:lnTo>
                <a:lnTo>
                  <a:pt x="1124838" y="2863531"/>
                </a:lnTo>
                <a:lnTo>
                  <a:pt x="1133760" y="2862580"/>
                </a:lnTo>
                <a:lnTo>
                  <a:pt x="1143001" y="2862263"/>
                </a:lnTo>
                <a:close/>
                <a:moveTo>
                  <a:pt x="659607" y="2862263"/>
                </a:moveTo>
                <a:lnTo>
                  <a:pt x="668489" y="2862580"/>
                </a:lnTo>
                <a:lnTo>
                  <a:pt x="677688" y="2863531"/>
                </a:lnTo>
                <a:lnTo>
                  <a:pt x="686253" y="2864482"/>
                </a:lnTo>
                <a:lnTo>
                  <a:pt x="694818" y="2866066"/>
                </a:lnTo>
                <a:lnTo>
                  <a:pt x="703382" y="2867968"/>
                </a:lnTo>
                <a:lnTo>
                  <a:pt x="711947" y="2870503"/>
                </a:lnTo>
                <a:lnTo>
                  <a:pt x="719878" y="2873039"/>
                </a:lnTo>
                <a:lnTo>
                  <a:pt x="727808" y="2876208"/>
                </a:lnTo>
                <a:lnTo>
                  <a:pt x="735738" y="2879694"/>
                </a:lnTo>
                <a:lnTo>
                  <a:pt x="743034" y="2883497"/>
                </a:lnTo>
                <a:lnTo>
                  <a:pt x="750330" y="2887934"/>
                </a:lnTo>
                <a:lnTo>
                  <a:pt x="757309" y="2892054"/>
                </a:lnTo>
                <a:lnTo>
                  <a:pt x="764605" y="2897125"/>
                </a:lnTo>
                <a:lnTo>
                  <a:pt x="770949" y="2902196"/>
                </a:lnTo>
                <a:lnTo>
                  <a:pt x="777293" y="2907901"/>
                </a:lnTo>
                <a:lnTo>
                  <a:pt x="783637" y="2913605"/>
                </a:lnTo>
                <a:lnTo>
                  <a:pt x="789347" y="2919944"/>
                </a:lnTo>
                <a:lnTo>
                  <a:pt x="794740" y="2925966"/>
                </a:lnTo>
                <a:lnTo>
                  <a:pt x="799815" y="2932621"/>
                </a:lnTo>
                <a:lnTo>
                  <a:pt x="804891" y="2939593"/>
                </a:lnTo>
                <a:lnTo>
                  <a:pt x="809649" y="2946566"/>
                </a:lnTo>
                <a:lnTo>
                  <a:pt x="814090" y="2954172"/>
                </a:lnTo>
                <a:lnTo>
                  <a:pt x="817579" y="2961461"/>
                </a:lnTo>
                <a:lnTo>
                  <a:pt x="821069" y="2969385"/>
                </a:lnTo>
                <a:lnTo>
                  <a:pt x="824558" y="2977625"/>
                </a:lnTo>
                <a:lnTo>
                  <a:pt x="827096" y="2985548"/>
                </a:lnTo>
                <a:lnTo>
                  <a:pt x="829633" y="2993788"/>
                </a:lnTo>
                <a:lnTo>
                  <a:pt x="831537" y="3002345"/>
                </a:lnTo>
                <a:lnTo>
                  <a:pt x="833123" y="3010902"/>
                </a:lnTo>
                <a:lnTo>
                  <a:pt x="834392" y="3019459"/>
                </a:lnTo>
                <a:lnTo>
                  <a:pt x="834709" y="3028650"/>
                </a:lnTo>
                <a:lnTo>
                  <a:pt x="835026" y="3037524"/>
                </a:lnTo>
                <a:lnTo>
                  <a:pt x="834709" y="3046715"/>
                </a:lnTo>
                <a:lnTo>
                  <a:pt x="834392" y="3055272"/>
                </a:lnTo>
                <a:lnTo>
                  <a:pt x="833123" y="3064463"/>
                </a:lnTo>
                <a:lnTo>
                  <a:pt x="831537" y="3073020"/>
                </a:lnTo>
                <a:lnTo>
                  <a:pt x="829633" y="3081577"/>
                </a:lnTo>
                <a:lnTo>
                  <a:pt x="827096" y="3089500"/>
                </a:lnTo>
                <a:lnTo>
                  <a:pt x="824558" y="3097740"/>
                </a:lnTo>
                <a:lnTo>
                  <a:pt x="821069" y="3105980"/>
                </a:lnTo>
                <a:lnTo>
                  <a:pt x="817579" y="3113903"/>
                </a:lnTo>
                <a:lnTo>
                  <a:pt x="814090" y="3121192"/>
                </a:lnTo>
                <a:lnTo>
                  <a:pt x="809649" y="3128482"/>
                </a:lnTo>
                <a:lnTo>
                  <a:pt x="804891" y="3135454"/>
                </a:lnTo>
                <a:lnTo>
                  <a:pt x="799815" y="3142743"/>
                </a:lnTo>
                <a:lnTo>
                  <a:pt x="794740" y="3149082"/>
                </a:lnTo>
                <a:lnTo>
                  <a:pt x="789347" y="3155421"/>
                </a:lnTo>
                <a:lnTo>
                  <a:pt x="783637" y="3161759"/>
                </a:lnTo>
                <a:lnTo>
                  <a:pt x="777293" y="3167464"/>
                </a:lnTo>
                <a:lnTo>
                  <a:pt x="770949" y="3172852"/>
                </a:lnTo>
                <a:lnTo>
                  <a:pt x="764605" y="3177922"/>
                </a:lnTo>
                <a:lnTo>
                  <a:pt x="757309" y="3182993"/>
                </a:lnTo>
                <a:lnTo>
                  <a:pt x="750330" y="3187430"/>
                </a:lnTo>
                <a:lnTo>
                  <a:pt x="743034" y="3191550"/>
                </a:lnTo>
                <a:lnTo>
                  <a:pt x="735738" y="3195670"/>
                </a:lnTo>
                <a:lnTo>
                  <a:pt x="727808" y="3199156"/>
                </a:lnTo>
                <a:lnTo>
                  <a:pt x="719878" y="3202326"/>
                </a:lnTo>
                <a:lnTo>
                  <a:pt x="711947" y="3204861"/>
                </a:lnTo>
                <a:lnTo>
                  <a:pt x="703382" y="3207397"/>
                </a:lnTo>
                <a:lnTo>
                  <a:pt x="694818" y="3209298"/>
                </a:lnTo>
                <a:lnTo>
                  <a:pt x="686253" y="3210883"/>
                </a:lnTo>
                <a:lnTo>
                  <a:pt x="677688" y="3211834"/>
                </a:lnTo>
                <a:lnTo>
                  <a:pt x="668489" y="3212784"/>
                </a:lnTo>
                <a:lnTo>
                  <a:pt x="659607" y="3213101"/>
                </a:lnTo>
                <a:lnTo>
                  <a:pt x="650725" y="3212784"/>
                </a:lnTo>
                <a:lnTo>
                  <a:pt x="641526" y="3211834"/>
                </a:lnTo>
                <a:lnTo>
                  <a:pt x="632644" y="3210883"/>
                </a:lnTo>
                <a:lnTo>
                  <a:pt x="624079" y="3209298"/>
                </a:lnTo>
                <a:lnTo>
                  <a:pt x="615514" y="3207397"/>
                </a:lnTo>
                <a:lnTo>
                  <a:pt x="607267" y="3204861"/>
                </a:lnTo>
                <a:lnTo>
                  <a:pt x="599336" y="3202326"/>
                </a:lnTo>
                <a:lnTo>
                  <a:pt x="591406" y="3199156"/>
                </a:lnTo>
                <a:lnTo>
                  <a:pt x="583476" y="3195670"/>
                </a:lnTo>
                <a:lnTo>
                  <a:pt x="575863" y="3191550"/>
                </a:lnTo>
                <a:lnTo>
                  <a:pt x="568250" y="3187430"/>
                </a:lnTo>
                <a:lnTo>
                  <a:pt x="561271" y="3182993"/>
                </a:lnTo>
                <a:lnTo>
                  <a:pt x="554609" y="3177922"/>
                </a:lnTo>
                <a:lnTo>
                  <a:pt x="548265" y="3172852"/>
                </a:lnTo>
                <a:lnTo>
                  <a:pt x="541604" y="3167464"/>
                </a:lnTo>
                <a:lnTo>
                  <a:pt x="535577" y="3161759"/>
                </a:lnTo>
                <a:lnTo>
                  <a:pt x="529867" y="3155421"/>
                </a:lnTo>
                <a:lnTo>
                  <a:pt x="524474" y="3149082"/>
                </a:lnTo>
                <a:lnTo>
                  <a:pt x="518764" y="3142743"/>
                </a:lnTo>
                <a:lnTo>
                  <a:pt x="514323" y="3135454"/>
                </a:lnTo>
                <a:lnTo>
                  <a:pt x="509565" y="3128482"/>
                </a:lnTo>
                <a:lnTo>
                  <a:pt x="505124" y="3121192"/>
                </a:lnTo>
                <a:lnTo>
                  <a:pt x="501318" y="3113903"/>
                </a:lnTo>
                <a:lnTo>
                  <a:pt x="497828" y="3105980"/>
                </a:lnTo>
                <a:lnTo>
                  <a:pt x="494656" y="3097740"/>
                </a:lnTo>
                <a:lnTo>
                  <a:pt x="492118" y="3089500"/>
                </a:lnTo>
                <a:lnTo>
                  <a:pt x="489581" y="3081577"/>
                </a:lnTo>
                <a:lnTo>
                  <a:pt x="487677" y="3073020"/>
                </a:lnTo>
                <a:lnTo>
                  <a:pt x="486091" y="3064463"/>
                </a:lnTo>
                <a:lnTo>
                  <a:pt x="485140" y="3055272"/>
                </a:lnTo>
                <a:lnTo>
                  <a:pt x="484188" y="3046715"/>
                </a:lnTo>
                <a:lnTo>
                  <a:pt x="484188" y="3037524"/>
                </a:lnTo>
                <a:lnTo>
                  <a:pt x="484188" y="3028650"/>
                </a:lnTo>
                <a:lnTo>
                  <a:pt x="485140" y="3019459"/>
                </a:lnTo>
                <a:lnTo>
                  <a:pt x="486091" y="3010902"/>
                </a:lnTo>
                <a:lnTo>
                  <a:pt x="487677" y="3002345"/>
                </a:lnTo>
                <a:lnTo>
                  <a:pt x="489581" y="2993788"/>
                </a:lnTo>
                <a:lnTo>
                  <a:pt x="492118" y="2985548"/>
                </a:lnTo>
                <a:lnTo>
                  <a:pt x="494656" y="2977625"/>
                </a:lnTo>
                <a:lnTo>
                  <a:pt x="497828" y="2969385"/>
                </a:lnTo>
                <a:lnTo>
                  <a:pt x="501318" y="2961461"/>
                </a:lnTo>
                <a:lnTo>
                  <a:pt x="505124" y="2954172"/>
                </a:lnTo>
                <a:lnTo>
                  <a:pt x="509565" y="2946566"/>
                </a:lnTo>
                <a:lnTo>
                  <a:pt x="514323" y="2939593"/>
                </a:lnTo>
                <a:lnTo>
                  <a:pt x="518764" y="2932621"/>
                </a:lnTo>
                <a:lnTo>
                  <a:pt x="524474" y="2925966"/>
                </a:lnTo>
                <a:lnTo>
                  <a:pt x="529867" y="2919944"/>
                </a:lnTo>
                <a:lnTo>
                  <a:pt x="535577" y="2913605"/>
                </a:lnTo>
                <a:lnTo>
                  <a:pt x="541604" y="2907901"/>
                </a:lnTo>
                <a:lnTo>
                  <a:pt x="548265" y="2902196"/>
                </a:lnTo>
                <a:lnTo>
                  <a:pt x="554609" y="2897125"/>
                </a:lnTo>
                <a:lnTo>
                  <a:pt x="561271" y="2892054"/>
                </a:lnTo>
                <a:lnTo>
                  <a:pt x="568250" y="2887934"/>
                </a:lnTo>
                <a:lnTo>
                  <a:pt x="575863" y="2883497"/>
                </a:lnTo>
                <a:lnTo>
                  <a:pt x="583476" y="2879694"/>
                </a:lnTo>
                <a:lnTo>
                  <a:pt x="591406" y="2876208"/>
                </a:lnTo>
                <a:lnTo>
                  <a:pt x="599336" y="2873039"/>
                </a:lnTo>
                <a:lnTo>
                  <a:pt x="607267" y="2870503"/>
                </a:lnTo>
                <a:lnTo>
                  <a:pt x="615514" y="2867968"/>
                </a:lnTo>
                <a:lnTo>
                  <a:pt x="624079" y="2866066"/>
                </a:lnTo>
                <a:lnTo>
                  <a:pt x="632644" y="2864482"/>
                </a:lnTo>
                <a:lnTo>
                  <a:pt x="641526" y="2863531"/>
                </a:lnTo>
                <a:lnTo>
                  <a:pt x="650725" y="2862580"/>
                </a:lnTo>
                <a:lnTo>
                  <a:pt x="659607" y="2862263"/>
                </a:lnTo>
                <a:close/>
                <a:moveTo>
                  <a:pt x="175261" y="2862263"/>
                </a:moveTo>
                <a:lnTo>
                  <a:pt x="184768" y="2862580"/>
                </a:lnTo>
                <a:lnTo>
                  <a:pt x="193325" y="2863531"/>
                </a:lnTo>
                <a:lnTo>
                  <a:pt x="202199" y="2864482"/>
                </a:lnTo>
                <a:lnTo>
                  <a:pt x="210756" y="2866066"/>
                </a:lnTo>
                <a:lnTo>
                  <a:pt x="219313" y="2867968"/>
                </a:lnTo>
                <a:lnTo>
                  <a:pt x="227553" y="2870503"/>
                </a:lnTo>
                <a:lnTo>
                  <a:pt x="235794" y="2873039"/>
                </a:lnTo>
                <a:lnTo>
                  <a:pt x="243717" y="2876208"/>
                </a:lnTo>
                <a:lnTo>
                  <a:pt x="251640" y="2879694"/>
                </a:lnTo>
                <a:lnTo>
                  <a:pt x="258929" y="2883497"/>
                </a:lnTo>
                <a:lnTo>
                  <a:pt x="266535" y="2887934"/>
                </a:lnTo>
                <a:lnTo>
                  <a:pt x="273508" y="2892054"/>
                </a:lnTo>
                <a:lnTo>
                  <a:pt x="280480" y="2897125"/>
                </a:lnTo>
                <a:lnTo>
                  <a:pt x="287136" y="2902196"/>
                </a:lnTo>
                <a:lnTo>
                  <a:pt x="293157" y="2907901"/>
                </a:lnTo>
                <a:lnTo>
                  <a:pt x="299496" y="2913605"/>
                </a:lnTo>
                <a:lnTo>
                  <a:pt x="305517" y="2919944"/>
                </a:lnTo>
                <a:lnTo>
                  <a:pt x="310905" y="2925966"/>
                </a:lnTo>
                <a:lnTo>
                  <a:pt x="315976" y="2932621"/>
                </a:lnTo>
                <a:lnTo>
                  <a:pt x="321047" y="2939593"/>
                </a:lnTo>
                <a:lnTo>
                  <a:pt x="325167" y="2946566"/>
                </a:lnTo>
                <a:lnTo>
                  <a:pt x="329604" y="2954172"/>
                </a:lnTo>
                <a:lnTo>
                  <a:pt x="333407" y="2961461"/>
                </a:lnTo>
                <a:lnTo>
                  <a:pt x="336893" y="2969385"/>
                </a:lnTo>
                <a:lnTo>
                  <a:pt x="340063" y="2977625"/>
                </a:lnTo>
                <a:lnTo>
                  <a:pt x="342598" y="2985548"/>
                </a:lnTo>
                <a:lnTo>
                  <a:pt x="345133" y="2993788"/>
                </a:lnTo>
                <a:lnTo>
                  <a:pt x="347035" y="3002345"/>
                </a:lnTo>
                <a:lnTo>
                  <a:pt x="348619" y="3010902"/>
                </a:lnTo>
                <a:lnTo>
                  <a:pt x="349887" y="3019459"/>
                </a:lnTo>
                <a:lnTo>
                  <a:pt x="350521" y="3028650"/>
                </a:lnTo>
                <a:lnTo>
                  <a:pt x="350838" y="3037524"/>
                </a:lnTo>
                <a:lnTo>
                  <a:pt x="350521" y="3046715"/>
                </a:lnTo>
                <a:lnTo>
                  <a:pt x="349887" y="3055272"/>
                </a:lnTo>
                <a:lnTo>
                  <a:pt x="348619" y="3064463"/>
                </a:lnTo>
                <a:lnTo>
                  <a:pt x="347035" y="3073020"/>
                </a:lnTo>
                <a:lnTo>
                  <a:pt x="345133" y="3081577"/>
                </a:lnTo>
                <a:lnTo>
                  <a:pt x="342598" y="3089500"/>
                </a:lnTo>
                <a:lnTo>
                  <a:pt x="340063" y="3097740"/>
                </a:lnTo>
                <a:lnTo>
                  <a:pt x="336893" y="3105980"/>
                </a:lnTo>
                <a:lnTo>
                  <a:pt x="333407" y="3113903"/>
                </a:lnTo>
                <a:lnTo>
                  <a:pt x="329604" y="3121192"/>
                </a:lnTo>
                <a:lnTo>
                  <a:pt x="325167" y="3128482"/>
                </a:lnTo>
                <a:lnTo>
                  <a:pt x="321047" y="3135454"/>
                </a:lnTo>
                <a:lnTo>
                  <a:pt x="315976" y="3142743"/>
                </a:lnTo>
                <a:lnTo>
                  <a:pt x="310905" y="3149082"/>
                </a:lnTo>
                <a:lnTo>
                  <a:pt x="305517" y="3155421"/>
                </a:lnTo>
                <a:lnTo>
                  <a:pt x="299496" y="3161759"/>
                </a:lnTo>
                <a:lnTo>
                  <a:pt x="293157" y="3167464"/>
                </a:lnTo>
                <a:lnTo>
                  <a:pt x="287136" y="3172852"/>
                </a:lnTo>
                <a:lnTo>
                  <a:pt x="280480" y="3177922"/>
                </a:lnTo>
                <a:lnTo>
                  <a:pt x="273508" y="3182993"/>
                </a:lnTo>
                <a:lnTo>
                  <a:pt x="266535" y="3187430"/>
                </a:lnTo>
                <a:lnTo>
                  <a:pt x="258929" y="3191550"/>
                </a:lnTo>
                <a:lnTo>
                  <a:pt x="251640" y="3195670"/>
                </a:lnTo>
                <a:lnTo>
                  <a:pt x="243717" y="3199156"/>
                </a:lnTo>
                <a:lnTo>
                  <a:pt x="235794" y="3202326"/>
                </a:lnTo>
                <a:lnTo>
                  <a:pt x="227553" y="3204861"/>
                </a:lnTo>
                <a:lnTo>
                  <a:pt x="219313" y="3207397"/>
                </a:lnTo>
                <a:lnTo>
                  <a:pt x="210756" y="3209298"/>
                </a:lnTo>
                <a:lnTo>
                  <a:pt x="202199" y="3210883"/>
                </a:lnTo>
                <a:lnTo>
                  <a:pt x="193325" y="3211834"/>
                </a:lnTo>
                <a:lnTo>
                  <a:pt x="184768" y="3212784"/>
                </a:lnTo>
                <a:lnTo>
                  <a:pt x="175261" y="3213101"/>
                </a:lnTo>
                <a:lnTo>
                  <a:pt x="166387" y="3212784"/>
                </a:lnTo>
                <a:lnTo>
                  <a:pt x="157513" y="3211834"/>
                </a:lnTo>
                <a:lnTo>
                  <a:pt x="148956" y="3210883"/>
                </a:lnTo>
                <a:lnTo>
                  <a:pt x="140082" y="3209298"/>
                </a:lnTo>
                <a:lnTo>
                  <a:pt x="131525" y="3207397"/>
                </a:lnTo>
                <a:lnTo>
                  <a:pt x="123601" y="3204861"/>
                </a:lnTo>
                <a:lnTo>
                  <a:pt x="115361" y="3202326"/>
                </a:lnTo>
                <a:lnTo>
                  <a:pt x="107121" y="3199156"/>
                </a:lnTo>
                <a:lnTo>
                  <a:pt x="99198" y="3195670"/>
                </a:lnTo>
                <a:lnTo>
                  <a:pt x="91909" y="3191550"/>
                </a:lnTo>
                <a:lnTo>
                  <a:pt x="84619" y="3187430"/>
                </a:lnTo>
                <a:lnTo>
                  <a:pt x="77647" y="3182993"/>
                </a:lnTo>
                <a:lnTo>
                  <a:pt x="70675" y="3177922"/>
                </a:lnTo>
                <a:lnTo>
                  <a:pt x="64019" y="3172852"/>
                </a:lnTo>
                <a:lnTo>
                  <a:pt x="57681" y="3167464"/>
                </a:lnTo>
                <a:lnTo>
                  <a:pt x="51342" y="3161759"/>
                </a:lnTo>
                <a:lnTo>
                  <a:pt x="45637" y="3155421"/>
                </a:lnTo>
                <a:lnTo>
                  <a:pt x="40250" y="3149082"/>
                </a:lnTo>
                <a:lnTo>
                  <a:pt x="35179" y="3142743"/>
                </a:lnTo>
                <a:lnTo>
                  <a:pt x="30108" y="3135454"/>
                </a:lnTo>
                <a:lnTo>
                  <a:pt x="25671" y="3128482"/>
                </a:lnTo>
                <a:lnTo>
                  <a:pt x="21551" y="3121192"/>
                </a:lnTo>
                <a:lnTo>
                  <a:pt x="17431" y="3113903"/>
                </a:lnTo>
                <a:lnTo>
                  <a:pt x="13945" y="3105980"/>
                </a:lnTo>
                <a:lnTo>
                  <a:pt x="11092" y="3097740"/>
                </a:lnTo>
                <a:lnTo>
                  <a:pt x="8240" y="3089500"/>
                </a:lnTo>
                <a:lnTo>
                  <a:pt x="6022" y="3081577"/>
                </a:lnTo>
                <a:lnTo>
                  <a:pt x="3803" y="3073020"/>
                </a:lnTo>
                <a:lnTo>
                  <a:pt x="2218" y="3064463"/>
                </a:lnTo>
                <a:lnTo>
                  <a:pt x="1268" y="3055272"/>
                </a:lnTo>
                <a:lnTo>
                  <a:pt x="317" y="3046715"/>
                </a:lnTo>
                <a:lnTo>
                  <a:pt x="0" y="3037524"/>
                </a:lnTo>
                <a:lnTo>
                  <a:pt x="317" y="3028650"/>
                </a:lnTo>
                <a:lnTo>
                  <a:pt x="1268" y="3019459"/>
                </a:lnTo>
                <a:lnTo>
                  <a:pt x="2218" y="3010902"/>
                </a:lnTo>
                <a:lnTo>
                  <a:pt x="3803" y="3002345"/>
                </a:lnTo>
                <a:lnTo>
                  <a:pt x="6022" y="2993788"/>
                </a:lnTo>
                <a:lnTo>
                  <a:pt x="8240" y="2985548"/>
                </a:lnTo>
                <a:lnTo>
                  <a:pt x="11092" y="2977625"/>
                </a:lnTo>
                <a:lnTo>
                  <a:pt x="13945" y="2969385"/>
                </a:lnTo>
                <a:lnTo>
                  <a:pt x="17431" y="2961461"/>
                </a:lnTo>
                <a:lnTo>
                  <a:pt x="21551" y="2954172"/>
                </a:lnTo>
                <a:lnTo>
                  <a:pt x="25671" y="2946566"/>
                </a:lnTo>
                <a:lnTo>
                  <a:pt x="30108" y="2939593"/>
                </a:lnTo>
                <a:lnTo>
                  <a:pt x="35179" y="2932621"/>
                </a:lnTo>
                <a:lnTo>
                  <a:pt x="40250" y="2925966"/>
                </a:lnTo>
                <a:lnTo>
                  <a:pt x="45637" y="2919944"/>
                </a:lnTo>
                <a:lnTo>
                  <a:pt x="51342" y="2913605"/>
                </a:lnTo>
                <a:lnTo>
                  <a:pt x="57681" y="2907901"/>
                </a:lnTo>
                <a:lnTo>
                  <a:pt x="64019" y="2902196"/>
                </a:lnTo>
                <a:lnTo>
                  <a:pt x="70675" y="2897125"/>
                </a:lnTo>
                <a:lnTo>
                  <a:pt x="77647" y="2892054"/>
                </a:lnTo>
                <a:lnTo>
                  <a:pt x="84619" y="2887934"/>
                </a:lnTo>
                <a:lnTo>
                  <a:pt x="91909" y="2883497"/>
                </a:lnTo>
                <a:lnTo>
                  <a:pt x="99198" y="2879694"/>
                </a:lnTo>
                <a:lnTo>
                  <a:pt x="107121" y="2876208"/>
                </a:lnTo>
                <a:lnTo>
                  <a:pt x="115361" y="2873039"/>
                </a:lnTo>
                <a:lnTo>
                  <a:pt x="123601" y="2870503"/>
                </a:lnTo>
                <a:lnTo>
                  <a:pt x="131525" y="2867968"/>
                </a:lnTo>
                <a:lnTo>
                  <a:pt x="140082" y="2866066"/>
                </a:lnTo>
                <a:lnTo>
                  <a:pt x="148956" y="2864482"/>
                </a:lnTo>
                <a:lnTo>
                  <a:pt x="157513" y="2863531"/>
                </a:lnTo>
                <a:lnTo>
                  <a:pt x="166387" y="2862580"/>
                </a:lnTo>
                <a:lnTo>
                  <a:pt x="175261" y="2862263"/>
                </a:lnTo>
                <a:close/>
                <a:moveTo>
                  <a:pt x="3078957" y="2384425"/>
                </a:moveTo>
                <a:lnTo>
                  <a:pt x="3087839" y="2384742"/>
                </a:lnTo>
                <a:lnTo>
                  <a:pt x="3097038" y="2385377"/>
                </a:lnTo>
                <a:lnTo>
                  <a:pt x="3105603" y="2386329"/>
                </a:lnTo>
                <a:lnTo>
                  <a:pt x="3114485" y="2387915"/>
                </a:lnTo>
                <a:lnTo>
                  <a:pt x="3122732" y="2389818"/>
                </a:lnTo>
                <a:lnTo>
                  <a:pt x="3131297" y="2392356"/>
                </a:lnTo>
                <a:lnTo>
                  <a:pt x="3139545" y="2394893"/>
                </a:lnTo>
                <a:lnTo>
                  <a:pt x="3147158" y="2398065"/>
                </a:lnTo>
                <a:lnTo>
                  <a:pt x="3155088" y="2401555"/>
                </a:lnTo>
                <a:lnTo>
                  <a:pt x="3162384" y="2405679"/>
                </a:lnTo>
                <a:lnTo>
                  <a:pt x="3169680" y="2409802"/>
                </a:lnTo>
                <a:lnTo>
                  <a:pt x="3177293" y="2414561"/>
                </a:lnTo>
                <a:lnTo>
                  <a:pt x="3183955" y="2419319"/>
                </a:lnTo>
                <a:lnTo>
                  <a:pt x="3190299" y="2424711"/>
                </a:lnTo>
                <a:lnTo>
                  <a:pt x="3196960" y="2430104"/>
                </a:lnTo>
                <a:lnTo>
                  <a:pt x="3202987" y="2435814"/>
                </a:lnTo>
                <a:lnTo>
                  <a:pt x="3208697" y="2441841"/>
                </a:lnTo>
                <a:lnTo>
                  <a:pt x="3214090" y="2448502"/>
                </a:lnTo>
                <a:lnTo>
                  <a:pt x="3219800" y="2455164"/>
                </a:lnTo>
                <a:lnTo>
                  <a:pt x="3224241" y="2461825"/>
                </a:lnTo>
                <a:lnTo>
                  <a:pt x="3228999" y="2469121"/>
                </a:lnTo>
                <a:lnTo>
                  <a:pt x="3233440" y="2476417"/>
                </a:lnTo>
                <a:lnTo>
                  <a:pt x="3237246" y="2484030"/>
                </a:lnTo>
                <a:lnTo>
                  <a:pt x="3240736" y="2491643"/>
                </a:lnTo>
                <a:lnTo>
                  <a:pt x="3243908" y="2499574"/>
                </a:lnTo>
                <a:lnTo>
                  <a:pt x="3246446" y="2507821"/>
                </a:lnTo>
                <a:lnTo>
                  <a:pt x="3248983" y="2516386"/>
                </a:lnTo>
                <a:lnTo>
                  <a:pt x="3250887" y="2524316"/>
                </a:lnTo>
                <a:lnTo>
                  <a:pt x="3252473" y="2533516"/>
                </a:lnTo>
                <a:lnTo>
                  <a:pt x="3253742" y="2542080"/>
                </a:lnTo>
                <a:lnTo>
                  <a:pt x="3254059" y="2550962"/>
                </a:lnTo>
                <a:lnTo>
                  <a:pt x="3254376" y="2559844"/>
                </a:lnTo>
                <a:lnTo>
                  <a:pt x="3254059" y="2568726"/>
                </a:lnTo>
                <a:lnTo>
                  <a:pt x="3253742" y="2577925"/>
                </a:lnTo>
                <a:lnTo>
                  <a:pt x="3252473" y="2586807"/>
                </a:lnTo>
                <a:lnTo>
                  <a:pt x="3250887" y="2595372"/>
                </a:lnTo>
                <a:lnTo>
                  <a:pt x="3248983" y="2603937"/>
                </a:lnTo>
                <a:lnTo>
                  <a:pt x="3246446" y="2612184"/>
                </a:lnTo>
                <a:lnTo>
                  <a:pt x="3243908" y="2620432"/>
                </a:lnTo>
                <a:lnTo>
                  <a:pt x="3240736" y="2628045"/>
                </a:lnTo>
                <a:lnTo>
                  <a:pt x="3237246" y="2635975"/>
                </a:lnTo>
                <a:lnTo>
                  <a:pt x="3233440" y="2643589"/>
                </a:lnTo>
                <a:lnTo>
                  <a:pt x="3228999" y="2650884"/>
                </a:lnTo>
                <a:lnTo>
                  <a:pt x="3224241" y="2658180"/>
                </a:lnTo>
                <a:lnTo>
                  <a:pt x="3219800" y="2664842"/>
                </a:lnTo>
                <a:lnTo>
                  <a:pt x="3214090" y="2671503"/>
                </a:lnTo>
                <a:lnTo>
                  <a:pt x="3208697" y="2678165"/>
                </a:lnTo>
                <a:lnTo>
                  <a:pt x="3202987" y="2683875"/>
                </a:lnTo>
                <a:lnTo>
                  <a:pt x="3196960" y="2689585"/>
                </a:lnTo>
                <a:lnTo>
                  <a:pt x="3190299" y="2695294"/>
                </a:lnTo>
                <a:lnTo>
                  <a:pt x="3183955" y="2700687"/>
                </a:lnTo>
                <a:lnTo>
                  <a:pt x="3177293" y="2705445"/>
                </a:lnTo>
                <a:lnTo>
                  <a:pt x="3169680" y="2709886"/>
                </a:lnTo>
                <a:lnTo>
                  <a:pt x="3162384" y="2714327"/>
                </a:lnTo>
                <a:lnTo>
                  <a:pt x="3155088" y="2718134"/>
                </a:lnTo>
                <a:lnTo>
                  <a:pt x="3147158" y="2721623"/>
                </a:lnTo>
                <a:lnTo>
                  <a:pt x="3139545" y="2724795"/>
                </a:lnTo>
                <a:lnTo>
                  <a:pt x="3131297" y="2727650"/>
                </a:lnTo>
                <a:lnTo>
                  <a:pt x="3122732" y="2729871"/>
                </a:lnTo>
                <a:lnTo>
                  <a:pt x="3114485" y="2731774"/>
                </a:lnTo>
                <a:lnTo>
                  <a:pt x="3105603" y="2733360"/>
                </a:lnTo>
                <a:lnTo>
                  <a:pt x="3097038" y="2734629"/>
                </a:lnTo>
                <a:lnTo>
                  <a:pt x="3087839" y="2735263"/>
                </a:lnTo>
                <a:lnTo>
                  <a:pt x="3078957" y="2735263"/>
                </a:lnTo>
                <a:lnTo>
                  <a:pt x="3070075" y="2735263"/>
                </a:lnTo>
                <a:lnTo>
                  <a:pt x="3061193" y="2734629"/>
                </a:lnTo>
                <a:lnTo>
                  <a:pt x="3051994" y="2733360"/>
                </a:lnTo>
                <a:lnTo>
                  <a:pt x="3043429" y="2731774"/>
                </a:lnTo>
                <a:lnTo>
                  <a:pt x="3034864" y="2729871"/>
                </a:lnTo>
                <a:lnTo>
                  <a:pt x="3026617" y="2727650"/>
                </a:lnTo>
                <a:lnTo>
                  <a:pt x="3018686" y="2724795"/>
                </a:lnTo>
                <a:lnTo>
                  <a:pt x="3010756" y="2721623"/>
                </a:lnTo>
                <a:lnTo>
                  <a:pt x="3002826" y="2718134"/>
                </a:lnTo>
                <a:lnTo>
                  <a:pt x="2995213" y="2714327"/>
                </a:lnTo>
                <a:lnTo>
                  <a:pt x="2988234" y="2709886"/>
                </a:lnTo>
                <a:lnTo>
                  <a:pt x="2980621" y="2705445"/>
                </a:lnTo>
                <a:lnTo>
                  <a:pt x="2973959" y="2700687"/>
                </a:lnTo>
                <a:lnTo>
                  <a:pt x="2967615" y="2695294"/>
                </a:lnTo>
                <a:lnTo>
                  <a:pt x="2960954" y="2689585"/>
                </a:lnTo>
                <a:lnTo>
                  <a:pt x="2954927" y="2683875"/>
                </a:lnTo>
                <a:lnTo>
                  <a:pt x="2949217" y="2678165"/>
                </a:lnTo>
                <a:lnTo>
                  <a:pt x="2943824" y="2671503"/>
                </a:lnTo>
                <a:lnTo>
                  <a:pt x="2938114" y="2664842"/>
                </a:lnTo>
                <a:lnTo>
                  <a:pt x="2933673" y="2658180"/>
                </a:lnTo>
                <a:lnTo>
                  <a:pt x="2928915" y="2650884"/>
                </a:lnTo>
                <a:lnTo>
                  <a:pt x="2924474" y="2643589"/>
                </a:lnTo>
                <a:lnTo>
                  <a:pt x="2920668" y="2635975"/>
                </a:lnTo>
                <a:lnTo>
                  <a:pt x="2917178" y="2628045"/>
                </a:lnTo>
                <a:lnTo>
                  <a:pt x="2914006" y="2620432"/>
                </a:lnTo>
                <a:lnTo>
                  <a:pt x="2911468" y="2612184"/>
                </a:lnTo>
                <a:lnTo>
                  <a:pt x="2908931" y="2603937"/>
                </a:lnTo>
                <a:lnTo>
                  <a:pt x="2907027" y="2595372"/>
                </a:lnTo>
                <a:lnTo>
                  <a:pt x="2905441" y="2586807"/>
                </a:lnTo>
                <a:lnTo>
                  <a:pt x="2904490" y="2577925"/>
                </a:lnTo>
                <a:lnTo>
                  <a:pt x="2903538" y="2568726"/>
                </a:lnTo>
                <a:lnTo>
                  <a:pt x="2903538" y="2559844"/>
                </a:lnTo>
                <a:lnTo>
                  <a:pt x="2903538" y="2550962"/>
                </a:lnTo>
                <a:lnTo>
                  <a:pt x="2904490" y="2542080"/>
                </a:lnTo>
                <a:lnTo>
                  <a:pt x="2905441" y="2533516"/>
                </a:lnTo>
                <a:lnTo>
                  <a:pt x="2907027" y="2524316"/>
                </a:lnTo>
                <a:lnTo>
                  <a:pt x="2908931" y="2516386"/>
                </a:lnTo>
                <a:lnTo>
                  <a:pt x="2911468" y="2507821"/>
                </a:lnTo>
                <a:lnTo>
                  <a:pt x="2914006" y="2499574"/>
                </a:lnTo>
                <a:lnTo>
                  <a:pt x="2917178" y="2491643"/>
                </a:lnTo>
                <a:lnTo>
                  <a:pt x="2920668" y="2484030"/>
                </a:lnTo>
                <a:lnTo>
                  <a:pt x="2924474" y="2476417"/>
                </a:lnTo>
                <a:lnTo>
                  <a:pt x="2928915" y="2469121"/>
                </a:lnTo>
                <a:lnTo>
                  <a:pt x="2933673" y="2461825"/>
                </a:lnTo>
                <a:lnTo>
                  <a:pt x="2938114" y="2455164"/>
                </a:lnTo>
                <a:lnTo>
                  <a:pt x="2943824" y="2448502"/>
                </a:lnTo>
                <a:lnTo>
                  <a:pt x="2949217" y="2441841"/>
                </a:lnTo>
                <a:lnTo>
                  <a:pt x="2954927" y="2435814"/>
                </a:lnTo>
                <a:lnTo>
                  <a:pt x="2960954" y="2430104"/>
                </a:lnTo>
                <a:lnTo>
                  <a:pt x="2967615" y="2424711"/>
                </a:lnTo>
                <a:lnTo>
                  <a:pt x="2973959" y="2419319"/>
                </a:lnTo>
                <a:lnTo>
                  <a:pt x="2980621" y="2414561"/>
                </a:lnTo>
                <a:lnTo>
                  <a:pt x="2988234" y="2409802"/>
                </a:lnTo>
                <a:lnTo>
                  <a:pt x="2995213" y="2405679"/>
                </a:lnTo>
                <a:lnTo>
                  <a:pt x="3002826" y="2401555"/>
                </a:lnTo>
                <a:lnTo>
                  <a:pt x="3010756" y="2398065"/>
                </a:lnTo>
                <a:lnTo>
                  <a:pt x="3018686" y="2394893"/>
                </a:lnTo>
                <a:lnTo>
                  <a:pt x="3026617" y="2392356"/>
                </a:lnTo>
                <a:lnTo>
                  <a:pt x="3034864" y="2389818"/>
                </a:lnTo>
                <a:lnTo>
                  <a:pt x="3043429" y="2387915"/>
                </a:lnTo>
                <a:lnTo>
                  <a:pt x="3051994" y="2386329"/>
                </a:lnTo>
                <a:lnTo>
                  <a:pt x="3061193" y="2385377"/>
                </a:lnTo>
                <a:lnTo>
                  <a:pt x="3070075" y="2384742"/>
                </a:lnTo>
                <a:lnTo>
                  <a:pt x="3078957" y="2384425"/>
                </a:lnTo>
                <a:close/>
                <a:moveTo>
                  <a:pt x="2594927" y="2384425"/>
                </a:moveTo>
                <a:lnTo>
                  <a:pt x="2604118" y="2384742"/>
                </a:lnTo>
                <a:lnTo>
                  <a:pt x="2612992" y="2385377"/>
                </a:lnTo>
                <a:lnTo>
                  <a:pt x="2621549" y="2386329"/>
                </a:lnTo>
                <a:lnTo>
                  <a:pt x="2630106" y="2387915"/>
                </a:lnTo>
                <a:lnTo>
                  <a:pt x="2638663" y="2389818"/>
                </a:lnTo>
                <a:lnTo>
                  <a:pt x="2646903" y="2392356"/>
                </a:lnTo>
                <a:lnTo>
                  <a:pt x="2655144" y="2394893"/>
                </a:lnTo>
                <a:lnTo>
                  <a:pt x="2663067" y="2398065"/>
                </a:lnTo>
                <a:lnTo>
                  <a:pt x="2670990" y="2401555"/>
                </a:lnTo>
                <a:lnTo>
                  <a:pt x="2678279" y="2405679"/>
                </a:lnTo>
                <a:lnTo>
                  <a:pt x="2685885" y="2409802"/>
                </a:lnTo>
                <a:lnTo>
                  <a:pt x="2692858" y="2414561"/>
                </a:lnTo>
                <a:lnTo>
                  <a:pt x="2699830" y="2419319"/>
                </a:lnTo>
                <a:lnTo>
                  <a:pt x="2706486" y="2424711"/>
                </a:lnTo>
                <a:lnTo>
                  <a:pt x="2712507" y="2430104"/>
                </a:lnTo>
                <a:lnTo>
                  <a:pt x="2718846" y="2435814"/>
                </a:lnTo>
                <a:lnTo>
                  <a:pt x="2724867" y="2441841"/>
                </a:lnTo>
                <a:lnTo>
                  <a:pt x="2730255" y="2448502"/>
                </a:lnTo>
                <a:lnTo>
                  <a:pt x="2735326" y="2455164"/>
                </a:lnTo>
                <a:lnTo>
                  <a:pt x="2740397" y="2461825"/>
                </a:lnTo>
                <a:lnTo>
                  <a:pt x="2744517" y="2469121"/>
                </a:lnTo>
                <a:lnTo>
                  <a:pt x="2748954" y="2476417"/>
                </a:lnTo>
                <a:lnTo>
                  <a:pt x="2752757" y="2484030"/>
                </a:lnTo>
                <a:lnTo>
                  <a:pt x="2756243" y="2491643"/>
                </a:lnTo>
                <a:lnTo>
                  <a:pt x="2759413" y="2499574"/>
                </a:lnTo>
                <a:lnTo>
                  <a:pt x="2761948" y="2507821"/>
                </a:lnTo>
                <a:lnTo>
                  <a:pt x="2764483" y="2516386"/>
                </a:lnTo>
                <a:lnTo>
                  <a:pt x="2766385" y="2524316"/>
                </a:lnTo>
                <a:lnTo>
                  <a:pt x="2767969" y="2533516"/>
                </a:lnTo>
                <a:lnTo>
                  <a:pt x="2769237" y="2542080"/>
                </a:lnTo>
                <a:lnTo>
                  <a:pt x="2769871" y="2550962"/>
                </a:lnTo>
                <a:lnTo>
                  <a:pt x="2770188" y="2559844"/>
                </a:lnTo>
                <a:lnTo>
                  <a:pt x="2769871" y="2568726"/>
                </a:lnTo>
                <a:lnTo>
                  <a:pt x="2769237" y="2577925"/>
                </a:lnTo>
                <a:lnTo>
                  <a:pt x="2767969" y="2586807"/>
                </a:lnTo>
                <a:lnTo>
                  <a:pt x="2766385" y="2595372"/>
                </a:lnTo>
                <a:lnTo>
                  <a:pt x="2764483" y="2603937"/>
                </a:lnTo>
                <a:lnTo>
                  <a:pt x="2761948" y="2612184"/>
                </a:lnTo>
                <a:lnTo>
                  <a:pt x="2759413" y="2620432"/>
                </a:lnTo>
                <a:lnTo>
                  <a:pt x="2756243" y="2628045"/>
                </a:lnTo>
                <a:lnTo>
                  <a:pt x="2752757" y="2635975"/>
                </a:lnTo>
                <a:lnTo>
                  <a:pt x="2748954" y="2643589"/>
                </a:lnTo>
                <a:lnTo>
                  <a:pt x="2744517" y="2650884"/>
                </a:lnTo>
                <a:lnTo>
                  <a:pt x="2740397" y="2658180"/>
                </a:lnTo>
                <a:lnTo>
                  <a:pt x="2735326" y="2664842"/>
                </a:lnTo>
                <a:lnTo>
                  <a:pt x="2730255" y="2671503"/>
                </a:lnTo>
                <a:lnTo>
                  <a:pt x="2724867" y="2678165"/>
                </a:lnTo>
                <a:lnTo>
                  <a:pt x="2718846" y="2683875"/>
                </a:lnTo>
                <a:lnTo>
                  <a:pt x="2712507" y="2689585"/>
                </a:lnTo>
                <a:lnTo>
                  <a:pt x="2706486" y="2695294"/>
                </a:lnTo>
                <a:lnTo>
                  <a:pt x="2699830" y="2700687"/>
                </a:lnTo>
                <a:lnTo>
                  <a:pt x="2692858" y="2705445"/>
                </a:lnTo>
                <a:lnTo>
                  <a:pt x="2685885" y="2709886"/>
                </a:lnTo>
                <a:lnTo>
                  <a:pt x="2678279" y="2714327"/>
                </a:lnTo>
                <a:lnTo>
                  <a:pt x="2670990" y="2718134"/>
                </a:lnTo>
                <a:lnTo>
                  <a:pt x="2663067" y="2721623"/>
                </a:lnTo>
                <a:lnTo>
                  <a:pt x="2655144" y="2724795"/>
                </a:lnTo>
                <a:lnTo>
                  <a:pt x="2646903" y="2727650"/>
                </a:lnTo>
                <a:lnTo>
                  <a:pt x="2638663" y="2729871"/>
                </a:lnTo>
                <a:lnTo>
                  <a:pt x="2630106" y="2731774"/>
                </a:lnTo>
                <a:lnTo>
                  <a:pt x="2621549" y="2733360"/>
                </a:lnTo>
                <a:lnTo>
                  <a:pt x="2612992" y="2734629"/>
                </a:lnTo>
                <a:lnTo>
                  <a:pt x="2604118" y="2735263"/>
                </a:lnTo>
                <a:lnTo>
                  <a:pt x="2594927" y="2735263"/>
                </a:lnTo>
                <a:lnTo>
                  <a:pt x="2585737" y="2735263"/>
                </a:lnTo>
                <a:lnTo>
                  <a:pt x="2577180" y="2734629"/>
                </a:lnTo>
                <a:lnTo>
                  <a:pt x="2568306" y="2733360"/>
                </a:lnTo>
                <a:lnTo>
                  <a:pt x="2559749" y="2731774"/>
                </a:lnTo>
                <a:lnTo>
                  <a:pt x="2550875" y="2729871"/>
                </a:lnTo>
                <a:lnTo>
                  <a:pt x="2542951" y="2727650"/>
                </a:lnTo>
                <a:lnTo>
                  <a:pt x="2534711" y="2724795"/>
                </a:lnTo>
                <a:lnTo>
                  <a:pt x="2526471" y="2721623"/>
                </a:lnTo>
                <a:lnTo>
                  <a:pt x="2518548" y="2718134"/>
                </a:lnTo>
                <a:lnTo>
                  <a:pt x="2511259" y="2714327"/>
                </a:lnTo>
                <a:lnTo>
                  <a:pt x="2503969" y="2709886"/>
                </a:lnTo>
                <a:lnTo>
                  <a:pt x="2496997" y="2705445"/>
                </a:lnTo>
                <a:lnTo>
                  <a:pt x="2490025" y="2700687"/>
                </a:lnTo>
                <a:lnTo>
                  <a:pt x="2483369" y="2695294"/>
                </a:lnTo>
                <a:lnTo>
                  <a:pt x="2477031" y="2689585"/>
                </a:lnTo>
                <a:lnTo>
                  <a:pt x="2470692" y="2683875"/>
                </a:lnTo>
                <a:lnTo>
                  <a:pt x="2464987" y="2678165"/>
                </a:lnTo>
                <a:lnTo>
                  <a:pt x="2459600" y="2671503"/>
                </a:lnTo>
                <a:lnTo>
                  <a:pt x="2454529" y="2664842"/>
                </a:lnTo>
                <a:lnTo>
                  <a:pt x="2449458" y="2658180"/>
                </a:lnTo>
                <a:lnTo>
                  <a:pt x="2445021" y="2650884"/>
                </a:lnTo>
                <a:lnTo>
                  <a:pt x="2440901" y="2643589"/>
                </a:lnTo>
                <a:lnTo>
                  <a:pt x="2436781" y="2635975"/>
                </a:lnTo>
                <a:lnTo>
                  <a:pt x="2433295" y="2628045"/>
                </a:lnTo>
                <a:lnTo>
                  <a:pt x="2430442" y="2620432"/>
                </a:lnTo>
                <a:lnTo>
                  <a:pt x="2427590" y="2612184"/>
                </a:lnTo>
                <a:lnTo>
                  <a:pt x="2425372" y="2603937"/>
                </a:lnTo>
                <a:lnTo>
                  <a:pt x="2423153" y="2595372"/>
                </a:lnTo>
                <a:lnTo>
                  <a:pt x="2421885" y="2586807"/>
                </a:lnTo>
                <a:lnTo>
                  <a:pt x="2420618" y="2577925"/>
                </a:lnTo>
                <a:lnTo>
                  <a:pt x="2419667" y="2568726"/>
                </a:lnTo>
                <a:lnTo>
                  <a:pt x="2419350" y="2559844"/>
                </a:lnTo>
                <a:lnTo>
                  <a:pt x="2419667" y="2550962"/>
                </a:lnTo>
                <a:lnTo>
                  <a:pt x="2420618" y="2542080"/>
                </a:lnTo>
                <a:lnTo>
                  <a:pt x="2421885" y="2533516"/>
                </a:lnTo>
                <a:lnTo>
                  <a:pt x="2423153" y="2524316"/>
                </a:lnTo>
                <a:lnTo>
                  <a:pt x="2425372" y="2516386"/>
                </a:lnTo>
                <a:lnTo>
                  <a:pt x="2427590" y="2507821"/>
                </a:lnTo>
                <a:lnTo>
                  <a:pt x="2430442" y="2499574"/>
                </a:lnTo>
                <a:lnTo>
                  <a:pt x="2433295" y="2491643"/>
                </a:lnTo>
                <a:lnTo>
                  <a:pt x="2436781" y="2484030"/>
                </a:lnTo>
                <a:lnTo>
                  <a:pt x="2440901" y="2476417"/>
                </a:lnTo>
                <a:lnTo>
                  <a:pt x="2445021" y="2469121"/>
                </a:lnTo>
                <a:lnTo>
                  <a:pt x="2449458" y="2461825"/>
                </a:lnTo>
                <a:lnTo>
                  <a:pt x="2454529" y="2455164"/>
                </a:lnTo>
                <a:lnTo>
                  <a:pt x="2459600" y="2448502"/>
                </a:lnTo>
                <a:lnTo>
                  <a:pt x="2464987" y="2441841"/>
                </a:lnTo>
                <a:lnTo>
                  <a:pt x="2470692" y="2435814"/>
                </a:lnTo>
                <a:lnTo>
                  <a:pt x="2477031" y="2430104"/>
                </a:lnTo>
                <a:lnTo>
                  <a:pt x="2483369" y="2424711"/>
                </a:lnTo>
                <a:lnTo>
                  <a:pt x="2490025" y="2419319"/>
                </a:lnTo>
                <a:lnTo>
                  <a:pt x="2496997" y="2414561"/>
                </a:lnTo>
                <a:lnTo>
                  <a:pt x="2503969" y="2409802"/>
                </a:lnTo>
                <a:lnTo>
                  <a:pt x="2511259" y="2405679"/>
                </a:lnTo>
                <a:lnTo>
                  <a:pt x="2518548" y="2401555"/>
                </a:lnTo>
                <a:lnTo>
                  <a:pt x="2526471" y="2398065"/>
                </a:lnTo>
                <a:lnTo>
                  <a:pt x="2534711" y="2394893"/>
                </a:lnTo>
                <a:lnTo>
                  <a:pt x="2542951" y="2392356"/>
                </a:lnTo>
                <a:lnTo>
                  <a:pt x="2550875" y="2389818"/>
                </a:lnTo>
                <a:lnTo>
                  <a:pt x="2559749" y="2387915"/>
                </a:lnTo>
                <a:lnTo>
                  <a:pt x="2568306" y="2386329"/>
                </a:lnTo>
                <a:lnTo>
                  <a:pt x="2577180" y="2385377"/>
                </a:lnTo>
                <a:lnTo>
                  <a:pt x="2585737" y="2384742"/>
                </a:lnTo>
                <a:lnTo>
                  <a:pt x="2594927" y="2384425"/>
                </a:lnTo>
                <a:close/>
                <a:moveTo>
                  <a:pt x="2110582" y="2384425"/>
                </a:moveTo>
                <a:lnTo>
                  <a:pt x="2119781" y="2384742"/>
                </a:lnTo>
                <a:lnTo>
                  <a:pt x="2128663" y="2385377"/>
                </a:lnTo>
                <a:lnTo>
                  <a:pt x="2137545" y="2386329"/>
                </a:lnTo>
                <a:lnTo>
                  <a:pt x="2146110" y="2387915"/>
                </a:lnTo>
                <a:lnTo>
                  <a:pt x="2154675" y="2389818"/>
                </a:lnTo>
                <a:lnTo>
                  <a:pt x="2162922" y="2392356"/>
                </a:lnTo>
                <a:lnTo>
                  <a:pt x="2171170" y="2394893"/>
                </a:lnTo>
                <a:lnTo>
                  <a:pt x="2178783" y="2398065"/>
                </a:lnTo>
                <a:lnTo>
                  <a:pt x="2186713" y="2401555"/>
                </a:lnTo>
                <a:lnTo>
                  <a:pt x="2194644" y="2405679"/>
                </a:lnTo>
                <a:lnTo>
                  <a:pt x="2201939" y="2409802"/>
                </a:lnTo>
                <a:lnTo>
                  <a:pt x="2208918" y="2414561"/>
                </a:lnTo>
                <a:lnTo>
                  <a:pt x="2215580" y="2419319"/>
                </a:lnTo>
                <a:lnTo>
                  <a:pt x="2222241" y="2424711"/>
                </a:lnTo>
                <a:lnTo>
                  <a:pt x="2228903" y="2430104"/>
                </a:lnTo>
                <a:lnTo>
                  <a:pt x="2234612" y="2435814"/>
                </a:lnTo>
                <a:lnTo>
                  <a:pt x="2240639" y="2441841"/>
                </a:lnTo>
                <a:lnTo>
                  <a:pt x="2246032" y="2448502"/>
                </a:lnTo>
                <a:lnTo>
                  <a:pt x="2251425" y="2455164"/>
                </a:lnTo>
                <a:lnTo>
                  <a:pt x="2256183" y="2461825"/>
                </a:lnTo>
                <a:lnTo>
                  <a:pt x="2260624" y="2469121"/>
                </a:lnTo>
                <a:lnTo>
                  <a:pt x="2265065" y="2476417"/>
                </a:lnTo>
                <a:lnTo>
                  <a:pt x="2268871" y="2484030"/>
                </a:lnTo>
                <a:lnTo>
                  <a:pt x="2272361" y="2491643"/>
                </a:lnTo>
                <a:lnTo>
                  <a:pt x="2275533" y="2499574"/>
                </a:lnTo>
                <a:lnTo>
                  <a:pt x="2278388" y="2507821"/>
                </a:lnTo>
                <a:lnTo>
                  <a:pt x="2280608" y="2516386"/>
                </a:lnTo>
                <a:lnTo>
                  <a:pt x="2282512" y="2524316"/>
                </a:lnTo>
                <a:lnTo>
                  <a:pt x="2284098" y="2533516"/>
                </a:lnTo>
                <a:lnTo>
                  <a:pt x="2285367" y="2542080"/>
                </a:lnTo>
                <a:lnTo>
                  <a:pt x="2286001" y="2550962"/>
                </a:lnTo>
                <a:lnTo>
                  <a:pt x="2286001" y="2559844"/>
                </a:lnTo>
                <a:lnTo>
                  <a:pt x="2286001" y="2568726"/>
                </a:lnTo>
                <a:lnTo>
                  <a:pt x="2285367" y="2577925"/>
                </a:lnTo>
                <a:lnTo>
                  <a:pt x="2284098" y="2586807"/>
                </a:lnTo>
                <a:lnTo>
                  <a:pt x="2282512" y="2595372"/>
                </a:lnTo>
                <a:lnTo>
                  <a:pt x="2280608" y="2603937"/>
                </a:lnTo>
                <a:lnTo>
                  <a:pt x="2278388" y="2612184"/>
                </a:lnTo>
                <a:lnTo>
                  <a:pt x="2275533" y="2620432"/>
                </a:lnTo>
                <a:lnTo>
                  <a:pt x="2272361" y="2628045"/>
                </a:lnTo>
                <a:lnTo>
                  <a:pt x="2268871" y="2635975"/>
                </a:lnTo>
                <a:lnTo>
                  <a:pt x="2265065" y="2643589"/>
                </a:lnTo>
                <a:lnTo>
                  <a:pt x="2260624" y="2650884"/>
                </a:lnTo>
                <a:lnTo>
                  <a:pt x="2256183" y="2658180"/>
                </a:lnTo>
                <a:lnTo>
                  <a:pt x="2251425" y="2664842"/>
                </a:lnTo>
                <a:lnTo>
                  <a:pt x="2246032" y="2671503"/>
                </a:lnTo>
                <a:lnTo>
                  <a:pt x="2240639" y="2678165"/>
                </a:lnTo>
                <a:lnTo>
                  <a:pt x="2234612" y="2683875"/>
                </a:lnTo>
                <a:lnTo>
                  <a:pt x="2228903" y="2689585"/>
                </a:lnTo>
                <a:lnTo>
                  <a:pt x="2222241" y="2695294"/>
                </a:lnTo>
                <a:lnTo>
                  <a:pt x="2215580" y="2700687"/>
                </a:lnTo>
                <a:lnTo>
                  <a:pt x="2208918" y="2705445"/>
                </a:lnTo>
                <a:lnTo>
                  <a:pt x="2201939" y="2709886"/>
                </a:lnTo>
                <a:lnTo>
                  <a:pt x="2194644" y="2714327"/>
                </a:lnTo>
                <a:lnTo>
                  <a:pt x="2186713" y="2718134"/>
                </a:lnTo>
                <a:lnTo>
                  <a:pt x="2178783" y="2721623"/>
                </a:lnTo>
                <a:lnTo>
                  <a:pt x="2171170" y="2724795"/>
                </a:lnTo>
                <a:lnTo>
                  <a:pt x="2162922" y="2727650"/>
                </a:lnTo>
                <a:lnTo>
                  <a:pt x="2154675" y="2729871"/>
                </a:lnTo>
                <a:lnTo>
                  <a:pt x="2146110" y="2731774"/>
                </a:lnTo>
                <a:lnTo>
                  <a:pt x="2137545" y="2733360"/>
                </a:lnTo>
                <a:lnTo>
                  <a:pt x="2128663" y="2734629"/>
                </a:lnTo>
                <a:lnTo>
                  <a:pt x="2119781" y="2735263"/>
                </a:lnTo>
                <a:lnTo>
                  <a:pt x="2110582" y="2735263"/>
                </a:lnTo>
                <a:lnTo>
                  <a:pt x="2101700" y="2735263"/>
                </a:lnTo>
                <a:lnTo>
                  <a:pt x="2092818" y="2734629"/>
                </a:lnTo>
                <a:lnTo>
                  <a:pt x="2084253" y="2733360"/>
                </a:lnTo>
                <a:lnTo>
                  <a:pt x="2075371" y="2731774"/>
                </a:lnTo>
                <a:lnTo>
                  <a:pt x="2067124" y="2729871"/>
                </a:lnTo>
                <a:lnTo>
                  <a:pt x="2058559" y="2727650"/>
                </a:lnTo>
                <a:lnTo>
                  <a:pt x="2050311" y="2724795"/>
                </a:lnTo>
                <a:lnTo>
                  <a:pt x="2042381" y="2721623"/>
                </a:lnTo>
                <a:lnTo>
                  <a:pt x="2034768" y="2718134"/>
                </a:lnTo>
                <a:lnTo>
                  <a:pt x="2027155" y="2714327"/>
                </a:lnTo>
                <a:lnTo>
                  <a:pt x="2019859" y="2709886"/>
                </a:lnTo>
                <a:lnTo>
                  <a:pt x="2012880" y="2705445"/>
                </a:lnTo>
                <a:lnTo>
                  <a:pt x="2005902" y="2700687"/>
                </a:lnTo>
                <a:lnTo>
                  <a:pt x="1999240" y="2695294"/>
                </a:lnTo>
                <a:lnTo>
                  <a:pt x="1992896" y="2689585"/>
                </a:lnTo>
                <a:lnTo>
                  <a:pt x="1986869" y="2683875"/>
                </a:lnTo>
                <a:lnTo>
                  <a:pt x="1980842" y="2678165"/>
                </a:lnTo>
                <a:lnTo>
                  <a:pt x="1975449" y="2671503"/>
                </a:lnTo>
                <a:lnTo>
                  <a:pt x="1970374" y="2664842"/>
                </a:lnTo>
                <a:lnTo>
                  <a:pt x="1965298" y="2658180"/>
                </a:lnTo>
                <a:lnTo>
                  <a:pt x="1960540" y="2650884"/>
                </a:lnTo>
                <a:lnTo>
                  <a:pt x="1956416" y="2643589"/>
                </a:lnTo>
                <a:lnTo>
                  <a:pt x="1952927" y="2635975"/>
                </a:lnTo>
                <a:lnTo>
                  <a:pt x="1948803" y="2628045"/>
                </a:lnTo>
                <a:lnTo>
                  <a:pt x="1945948" y="2620432"/>
                </a:lnTo>
                <a:lnTo>
                  <a:pt x="1943093" y="2612184"/>
                </a:lnTo>
                <a:lnTo>
                  <a:pt x="1940873" y="2603937"/>
                </a:lnTo>
                <a:lnTo>
                  <a:pt x="1938652" y="2595372"/>
                </a:lnTo>
                <a:lnTo>
                  <a:pt x="1937383" y="2586807"/>
                </a:lnTo>
                <a:lnTo>
                  <a:pt x="1936115" y="2577925"/>
                </a:lnTo>
                <a:lnTo>
                  <a:pt x="1935797" y="2568726"/>
                </a:lnTo>
                <a:lnTo>
                  <a:pt x="1935163" y="2559844"/>
                </a:lnTo>
                <a:lnTo>
                  <a:pt x="1935797" y="2550962"/>
                </a:lnTo>
                <a:lnTo>
                  <a:pt x="1936115" y="2542080"/>
                </a:lnTo>
                <a:lnTo>
                  <a:pt x="1937383" y="2533516"/>
                </a:lnTo>
                <a:lnTo>
                  <a:pt x="1938652" y="2524316"/>
                </a:lnTo>
                <a:lnTo>
                  <a:pt x="1940873" y="2516386"/>
                </a:lnTo>
                <a:lnTo>
                  <a:pt x="1943093" y="2507821"/>
                </a:lnTo>
                <a:lnTo>
                  <a:pt x="1945948" y="2499574"/>
                </a:lnTo>
                <a:lnTo>
                  <a:pt x="1948803" y="2491643"/>
                </a:lnTo>
                <a:lnTo>
                  <a:pt x="1952927" y="2484030"/>
                </a:lnTo>
                <a:lnTo>
                  <a:pt x="1956416" y="2476417"/>
                </a:lnTo>
                <a:lnTo>
                  <a:pt x="1960540" y="2469121"/>
                </a:lnTo>
                <a:lnTo>
                  <a:pt x="1965298" y="2461825"/>
                </a:lnTo>
                <a:lnTo>
                  <a:pt x="1970374" y="2455164"/>
                </a:lnTo>
                <a:lnTo>
                  <a:pt x="1975449" y="2448502"/>
                </a:lnTo>
                <a:lnTo>
                  <a:pt x="1980842" y="2441841"/>
                </a:lnTo>
                <a:lnTo>
                  <a:pt x="1986869" y="2435814"/>
                </a:lnTo>
                <a:lnTo>
                  <a:pt x="1992896" y="2430104"/>
                </a:lnTo>
                <a:lnTo>
                  <a:pt x="1999240" y="2424711"/>
                </a:lnTo>
                <a:lnTo>
                  <a:pt x="2005902" y="2419319"/>
                </a:lnTo>
                <a:lnTo>
                  <a:pt x="2012880" y="2414561"/>
                </a:lnTo>
                <a:lnTo>
                  <a:pt x="2019859" y="2409802"/>
                </a:lnTo>
                <a:lnTo>
                  <a:pt x="2027155" y="2405679"/>
                </a:lnTo>
                <a:lnTo>
                  <a:pt x="2034768" y="2401555"/>
                </a:lnTo>
                <a:lnTo>
                  <a:pt x="2042381" y="2398065"/>
                </a:lnTo>
                <a:lnTo>
                  <a:pt x="2050311" y="2394893"/>
                </a:lnTo>
                <a:lnTo>
                  <a:pt x="2058559" y="2392356"/>
                </a:lnTo>
                <a:lnTo>
                  <a:pt x="2067124" y="2389818"/>
                </a:lnTo>
                <a:lnTo>
                  <a:pt x="2075371" y="2387915"/>
                </a:lnTo>
                <a:lnTo>
                  <a:pt x="2084253" y="2386329"/>
                </a:lnTo>
                <a:lnTo>
                  <a:pt x="2092818" y="2385377"/>
                </a:lnTo>
                <a:lnTo>
                  <a:pt x="2101700" y="2384742"/>
                </a:lnTo>
                <a:lnTo>
                  <a:pt x="2110582" y="2384425"/>
                </a:lnTo>
                <a:close/>
                <a:moveTo>
                  <a:pt x="1143001" y="2384425"/>
                </a:moveTo>
                <a:lnTo>
                  <a:pt x="1151923" y="2384742"/>
                </a:lnTo>
                <a:lnTo>
                  <a:pt x="1160845" y="2385377"/>
                </a:lnTo>
                <a:lnTo>
                  <a:pt x="1170086" y="2386329"/>
                </a:lnTo>
                <a:lnTo>
                  <a:pt x="1178689" y="2387915"/>
                </a:lnTo>
                <a:lnTo>
                  <a:pt x="1187293" y="2389818"/>
                </a:lnTo>
                <a:lnTo>
                  <a:pt x="1195259" y="2392356"/>
                </a:lnTo>
                <a:lnTo>
                  <a:pt x="1203544" y="2394893"/>
                </a:lnTo>
                <a:lnTo>
                  <a:pt x="1211510" y="2398065"/>
                </a:lnTo>
                <a:lnTo>
                  <a:pt x="1219157" y="2401555"/>
                </a:lnTo>
                <a:lnTo>
                  <a:pt x="1227124" y="2405679"/>
                </a:lnTo>
                <a:lnTo>
                  <a:pt x="1234453" y="2409802"/>
                </a:lnTo>
                <a:lnTo>
                  <a:pt x="1241463" y="2414561"/>
                </a:lnTo>
                <a:lnTo>
                  <a:pt x="1248154" y="2419319"/>
                </a:lnTo>
                <a:lnTo>
                  <a:pt x="1254846" y="2424711"/>
                </a:lnTo>
                <a:lnTo>
                  <a:pt x="1261538" y="2430104"/>
                </a:lnTo>
                <a:lnTo>
                  <a:pt x="1267273" y="2435814"/>
                </a:lnTo>
                <a:lnTo>
                  <a:pt x="1273328" y="2441841"/>
                </a:lnTo>
                <a:lnTo>
                  <a:pt x="1278745" y="2448502"/>
                </a:lnTo>
                <a:lnTo>
                  <a:pt x="1284162" y="2455164"/>
                </a:lnTo>
                <a:lnTo>
                  <a:pt x="1288941" y="2461825"/>
                </a:lnTo>
                <a:lnTo>
                  <a:pt x="1293721" y="2469121"/>
                </a:lnTo>
                <a:lnTo>
                  <a:pt x="1297864" y="2476417"/>
                </a:lnTo>
                <a:lnTo>
                  <a:pt x="1302006" y="2484030"/>
                </a:lnTo>
                <a:lnTo>
                  <a:pt x="1305511" y="2491643"/>
                </a:lnTo>
                <a:lnTo>
                  <a:pt x="1308698" y="2499574"/>
                </a:lnTo>
                <a:lnTo>
                  <a:pt x="1311247" y="2507821"/>
                </a:lnTo>
                <a:lnTo>
                  <a:pt x="1313477" y="2516386"/>
                </a:lnTo>
                <a:lnTo>
                  <a:pt x="1315708" y="2524316"/>
                </a:lnTo>
                <a:lnTo>
                  <a:pt x="1317301" y="2533516"/>
                </a:lnTo>
                <a:lnTo>
                  <a:pt x="1318257" y="2542080"/>
                </a:lnTo>
                <a:lnTo>
                  <a:pt x="1319213" y="2550962"/>
                </a:lnTo>
                <a:lnTo>
                  <a:pt x="1319213" y="2559844"/>
                </a:lnTo>
                <a:lnTo>
                  <a:pt x="1319213" y="2568726"/>
                </a:lnTo>
                <a:lnTo>
                  <a:pt x="1318257" y="2577925"/>
                </a:lnTo>
                <a:lnTo>
                  <a:pt x="1317301" y="2586807"/>
                </a:lnTo>
                <a:lnTo>
                  <a:pt x="1315708" y="2595372"/>
                </a:lnTo>
                <a:lnTo>
                  <a:pt x="1313477" y="2603937"/>
                </a:lnTo>
                <a:lnTo>
                  <a:pt x="1311247" y="2612184"/>
                </a:lnTo>
                <a:lnTo>
                  <a:pt x="1308698" y="2620432"/>
                </a:lnTo>
                <a:lnTo>
                  <a:pt x="1305511" y="2628045"/>
                </a:lnTo>
                <a:lnTo>
                  <a:pt x="1302006" y="2635975"/>
                </a:lnTo>
                <a:lnTo>
                  <a:pt x="1297864" y="2643589"/>
                </a:lnTo>
                <a:lnTo>
                  <a:pt x="1293721" y="2650884"/>
                </a:lnTo>
                <a:lnTo>
                  <a:pt x="1288941" y="2658180"/>
                </a:lnTo>
                <a:lnTo>
                  <a:pt x="1284162" y="2664842"/>
                </a:lnTo>
                <a:lnTo>
                  <a:pt x="1278745" y="2671503"/>
                </a:lnTo>
                <a:lnTo>
                  <a:pt x="1273328" y="2678165"/>
                </a:lnTo>
                <a:lnTo>
                  <a:pt x="1267273" y="2683875"/>
                </a:lnTo>
                <a:lnTo>
                  <a:pt x="1261538" y="2689585"/>
                </a:lnTo>
                <a:lnTo>
                  <a:pt x="1254846" y="2695294"/>
                </a:lnTo>
                <a:lnTo>
                  <a:pt x="1248154" y="2700687"/>
                </a:lnTo>
                <a:lnTo>
                  <a:pt x="1241463" y="2705445"/>
                </a:lnTo>
                <a:lnTo>
                  <a:pt x="1234453" y="2709886"/>
                </a:lnTo>
                <a:lnTo>
                  <a:pt x="1227124" y="2714327"/>
                </a:lnTo>
                <a:lnTo>
                  <a:pt x="1219157" y="2718134"/>
                </a:lnTo>
                <a:lnTo>
                  <a:pt x="1211510" y="2721623"/>
                </a:lnTo>
                <a:lnTo>
                  <a:pt x="1203544" y="2724795"/>
                </a:lnTo>
                <a:lnTo>
                  <a:pt x="1195259" y="2727650"/>
                </a:lnTo>
                <a:lnTo>
                  <a:pt x="1187293" y="2729871"/>
                </a:lnTo>
                <a:lnTo>
                  <a:pt x="1178689" y="2731774"/>
                </a:lnTo>
                <a:lnTo>
                  <a:pt x="1170086" y="2733360"/>
                </a:lnTo>
                <a:lnTo>
                  <a:pt x="1160845" y="2734629"/>
                </a:lnTo>
                <a:lnTo>
                  <a:pt x="1151923" y="2735263"/>
                </a:lnTo>
                <a:lnTo>
                  <a:pt x="1143001" y="2735263"/>
                </a:lnTo>
                <a:lnTo>
                  <a:pt x="1133760" y="2735263"/>
                </a:lnTo>
                <a:lnTo>
                  <a:pt x="1124838" y="2734629"/>
                </a:lnTo>
                <a:lnTo>
                  <a:pt x="1116234" y="2733360"/>
                </a:lnTo>
                <a:lnTo>
                  <a:pt x="1107631" y="2731774"/>
                </a:lnTo>
                <a:lnTo>
                  <a:pt x="1099027" y="2729871"/>
                </a:lnTo>
                <a:lnTo>
                  <a:pt x="1090424" y="2727650"/>
                </a:lnTo>
                <a:lnTo>
                  <a:pt x="1082776" y="2724795"/>
                </a:lnTo>
                <a:lnTo>
                  <a:pt x="1074491" y="2721623"/>
                </a:lnTo>
                <a:lnTo>
                  <a:pt x="1066525" y="2718134"/>
                </a:lnTo>
                <a:lnTo>
                  <a:pt x="1059196" y="2714327"/>
                </a:lnTo>
                <a:lnTo>
                  <a:pt x="1051548" y="2709886"/>
                </a:lnTo>
                <a:lnTo>
                  <a:pt x="1044538" y="2705445"/>
                </a:lnTo>
                <a:lnTo>
                  <a:pt x="1037528" y="2700687"/>
                </a:lnTo>
                <a:lnTo>
                  <a:pt x="1030836" y="2695294"/>
                </a:lnTo>
                <a:lnTo>
                  <a:pt x="1024782" y="2689585"/>
                </a:lnTo>
                <a:lnTo>
                  <a:pt x="1018409" y="2683875"/>
                </a:lnTo>
                <a:lnTo>
                  <a:pt x="1012673" y="2678165"/>
                </a:lnTo>
                <a:lnTo>
                  <a:pt x="1006938" y="2671503"/>
                </a:lnTo>
                <a:lnTo>
                  <a:pt x="1001839" y="2664842"/>
                </a:lnTo>
                <a:lnTo>
                  <a:pt x="996741" y="2658180"/>
                </a:lnTo>
                <a:lnTo>
                  <a:pt x="992599" y="2650884"/>
                </a:lnTo>
                <a:lnTo>
                  <a:pt x="988137" y="2643589"/>
                </a:lnTo>
                <a:lnTo>
                  <a:pt x="984314" y="2635975"/>
                </a:lnTo>
                <a:lnTo>
                  <a:pt x="980809" y="2628045"/>
                </a:lnTo>
                <a:lnTo>
                  <a:pt x="977622" y="2620432"/>
                </a:lnTo>
                <a:lnTo>
                  <a:pt x="975073" y="2612184"/>
                </a:lnTo>
                <a:lnTo>
                  <a:pt x="972524" y="2603937"/>
                </a:lnTo>
                <a:lnTo>
                  <a:pt x="970612" y="2595372"/>
                </a:lnTo>
                <a:lnTo>
                  <a:pt x="969019" y="2586807"/>
                </a:lnTo>
                <a:lnTo>
                  <a:pt x="967744" y="2577925"/>
                </a:lnTo>
                <a:lnTo>
                  <a:pt x="967107" y="2568726"/>
                </a:lnTo>
                <a:lnTo>
                  <a:pt x="966788" y="2559844"/>
                </a:lnTo>
                <a:lnTo>
                  <a:pt x="967107" y="2550962"/>
                </a:lnTo>
                <a:lnTo>
                  <a:pt x="967744" y="2542080"/>
                </a:lnTo>
                <a:lnTo>
                  <a:pt x="969019" y="2533516"/>
                </a:lnTo>
                <a:lnTo>
                  <a:pt x="970612" y="2524316"/>
                </a:lnTo>
                <a:lnTo>
                  <a:pt x="972524" y="2516386"/>
                </a:lnTo>
                <a:lnTo>
                  <a:pt x="975073" y="2507821"/>
                </a:lnTo>
                <a:lnTo>
                  <a:pt x="977622" y="2499574"/>
                </a:lnTo>
                <a:lnTo>
                  <a:pt x="980809" y="2491643"/>
                </a:lnTo>
                <a:lnTo>
                  <a:pt x="984314" y="2484030"/>
                </a:lnTo>
                <a:lnTo>
                  <a:pt x="988137" y="2476417"/>
                </a:lnTo>
                <a:lnTo>
                  <a:pt x="992599" y="2469121"/>
                </a:lnTo>
                <a:lnTo>
                  <a:pt x="996741" y="2461825"/>
                </a:lnTo>
                <a:lnTo>
                  <a:pt x="1001839" y="2455164"/>
                </a:lnTo>
                <a:lnTo>
                  <a:pt x="1006938" y="2448502"/>
                </a:lnTo>
                <a:lnTo>
                  <a:pt x="1012673" y="2441841"/>
                </a:lnTo>
                <a:lnTo>
                  <a:pt x="1018409" y="2435814"/>
                </a:lnTo>
                <a:lnTo>
                  <a:pt x="1024782" y="2430104"/>
                </a:lnTo>
                <a:lnTo>
                  <a:pt x="1030836" y="2424711"/>
                </a:lnTo>
                <a:lnTo>
                  <a:pt x="1037528" y="2419319"/>
                </a:lnTo>
                <a:lnTo>
                  <a:pt x="1044538" y="2414561"/>
                </a:lnTo>
                <a:lnTo>
                  <a:pt x="1051548" y="2409802"/>
                </a:lnTo>
                <a:lnTo>
                  <a:pt x="1059196" y="2405679"/>
                </a:lnTo>
                <a:lnTo>
                  <a:pt x="1066525" y="2401555"/>
                </a:lnTo>
                <a:lnTo>
                  <a:pt x="1074491" y="2398065"/>
                </a:lnTo>
                <a:lnTo>
                  <a:pt x="1082776" y="2394893"/>
                </a:lnTo>
                <a:lnTo>
                  <a:pt x="1090424" y="2392356"/>
                </a:lnTo>
                <a:lnTo>
                  <a:pt x="1099027" y="2389818"/>
                </a:lnTo>
                <a:lnTo>
                  <a:pt x="1107631" y="2387915"/>
                </a:lnTo>
                <a:lnTo>
                  <a:pt x="1116234" y="2386329"/>
                </a:lnTo>
                <a:lnTo>
                  <a:pt x="1124838" y="2385377"/>
                </a:lnTo>
                <a:lnTo>
                  <a:pt x="1133760" y="2384742"/>
                </a:lnTo>
                <a:lnTo>
                  <a:pt x="1143001" y="2384425"/>
                </a:lnTo>
                <a:close/>
                <a:moveTo>
                  <a:pt x="659607" y="2384425"/>
                </a:moveTo>
                <a:lnTo>
                  <a:pt x="668489" y="2384742"/>
                </a:lnTo>
                <a:lnTo>
                  <a:pt x="677688" y="2385377"/>
                </a:lnTo>
                <a:lnTo>
                  <a:pt x="686253" y="2386329"/>
                </a:lnTo>
                <a:lnTo>
                  <a:pt x="694818" y="2387915"/>
                </a:lnTo>
                <a:lnTo>
                  <a:pt x="703382" y="2389818"/>
                </a:lnTo>
                <a:lnTo>
                  <a:pt x="711947" y="2392356"/>
                </a:lnTo>
                <a:lnTo>
                  <a:pt x="719878" y="2394893"/>
                </a:lnTo>
                <a:lnTo>
                  <a:pt x="727808" y="2398065"/>
                </a:lnTo>
                <a:lnTo>
                  <a:pt x="735738" y="2401555"/>
                </a:lnTo>
                <a:lnTo>
                  <a:pt x="743034" y="2405679"/>
                </a:lnTo>
                <a:lnTo>
                  <a:pt x="750330" y="2409802"/>
                </a:lnTo>
                <a:lnTo>
                  <a:pt x="757309" y="2414561"/>
                </a:lnTo>
                <a:lnTo>
                  <a:pt x="764605" y="2419319"/>
                </a:lnTo>
                <a:lnTo>
                  <a:pt x="770949" y="2424711"/>
                </a:lnTo>
                <a:lnTo>
                  <a:pt x="777293" y="2430104"/>
                </a:lnTo>
                <a:lnTo>
                  <a:pt x="783637" y="2435814"/>
                </a:lnTo>
                <a:lnTo>
                  <a:pt x="789347" y="2441841"/>
                </a:lnTo>
                <a:lnTo>
                  <a:pt x="794740" y="2448502"/>
                </a:lnTo>
                <a:lnTo>
                  <a:pt x="799815" y="2455164"/>
                </a:lnTo>
                <a:lnTo>
                  <a:pt x="804891" y="2461825"/>
                </a:lnTo>
                <a:lnTo>
                  <a:pt x="809649" y="2469121"/>
                </a:lnTo>
                <a:lnTo>
                  <a:pt x="814090" y="2476417"/>
                </a:lnTo>
                <a:lnTo>
                  <a:pt x="817579" y="2484030"/>
                </a:lnTo>
                <a:lnTo>
                  <a:pt x="821069" y="2491643"/>
                </a:lnTo>
                <a:lnTo>
                  <a:pt x="824558" y="2499574"/>
                </a:lnTo>
                <a:lnTo>
                  <a:pt x="827096" y="2507821"/>
                </a:lnTo>
                <a:lnTo>
                  <a:pt x="829633" y="2516386"/>
                </a:lnTo>
                <a:lnTo>
                  <a:pt x="831537" y="2524316"/>
                </a:lnTo>
                <a:lnTo>
                  <a:pt x="833123" y="2533516"/>
                </a:lnTo>
                <a:lnTo>
                  <a:pt x="834392" y="2542080"/>
                </a:lnTo>
                <a:lnTo>
                  <a:pt x="834709" y="2550962"/>
                </a:lnTo>
                <a:lnTo>
                  <a:pt x="835026" y="2559844"/>
                </a:lnTo>
                <a:lnTo>
                  <a:pt x="834709" y="2568726"/>
                </a:lnTo>
                <a:lnTo>
                  <a:pt x="834392" y="2577925"/>
                </a:lnTo>
                <a:lnTo>
                  <a:pt x="833123" y="2586807"/>
                </a:lnTo>
                <a:lnTo>
                  <a:pt x="831537" y="2595372"/>
                </a:lnTo>
                <a:lnTo>
                  <a:pt x="829633" y="2603937"/>
                </a:lnTo>
                <a:lnTo>
                  <a:pt x="827096" y="2612184"/>
                </a:lnTo>
                <a:lnTo>
                  <a:pt x="824558" y="2620432"/>
                </a:lnTo>
                <a:lnTo>
                  <a:pt x="821069" y="2628045"/>
                </a:lnTo>
                <a:lnTo>
                  <a:pt x="817579" y="2635975"/>
                </a:lnTo>
                <a:lnTo>
                  <a:pt x="814090" y="2643589"/>
                </a:lnTo>
                <a:lnTo>
                  <a:pt x="809649" y="2650884"/>
                </a:lnTo>
                <a:lnTo>
                  <a:pt x="804891" y="2658180"/>
                </a:lnTo>
                <a:lnTo>
                  <a:pt x="799815" y="2664842"/>
                </a:lnTo>
                <a:lnTo>
                  <a:pt x="794740" y="2671503"/>
                </a:lnTo>
                <a:lnTo>
                  <a:pt x="789347" y="2678165"/>
                </a:lnTo>
                <a:lnTo>
                  <a:pt x="783637" y="2683875"/>
                </a:lnTo>
                <a:lnTo>
                  <a:pt x="777293" y="2689585"/>
                </a:lnTo>
                <a:lnTo>
                  <a:pt x="770949" y="2695294"/>
                </a:lnTo>
                <a:lnTo>
                  <a:pt x="764605" y="2700687"/>
                </a:lnTo>
                <a:lnTo>
                  <a:pt x="757309" y="2705445"/>
                </a:lnTo>
                <a:lnTo>
                  <a:pt x="750330" y="2709886"/>
                </a:lnTo>
                <a:lnTo>
                  <a:pt x="743034" y="2714327"/>
                </a:lnTo>
                <a:lnTo>
                  <a:pt x="735738" y="2718134"/>
                </a:lnTo>
                <a:lnTo>
                  <a:pt x="727808" y="2721623"/>
                </a:lnTo>
                <a:lnTo>
                  <a:pt x="719878" y="2724795"/>
                </a:lnTo>
                <a:lnTo>
                  <a:pt x="711947" y="2727650"/>
                </a:lnTo>
                <a:lnTo>
                  <a:pt x="703382" y="2729871"/>
                </a:lnTo>
                <a:lnTo>
                  <a:pt x="694818" y="2731774"/>
                </a:lnTo>
                <a:lnTo>
                  <a:pt x="686253" y="2733360"/>
                </a:lnTo>
                <a:lnTo>
                  <a:pt x="677688" y="2734629"/>
                </a:lnTo>
                <a:lnTo>
                  <a:pt x="668489" y="2735263"/>
                </a:lnTo>
                <a:lnTo>
                  <a:pt x="659607" y="2735263"/>
                </a:lnTo>
                <a:lnTo>
                  <a:pt x="650725" y="2735263"/>
                </a:lnTo>
                <a:lnTo>
                  <a:pt x="641526" y="2734629"/>
                </a:lnTo>
                <a:lnTo>
                  <a:pt x="632644" y="2733360"/>
                </a:lnTo>
                <a:lnTo>
                  <a:pt x="624079" y="2731774"/>
                </a:lnTo>
                <a:lnTo>
                  <a:pt x="615514" y="2729871"/>
                </a:lnTo>
                <a:lnTo>
                  <a:pt x="607267" y="2727650"/>
                </a:lnTo>
                <a:lnTo>
                  <a:pt x="599336" y="2724795"/>
                </a:lnTo>
                <a:lnTo>
                  <a:pt x="591406" y="2721623"/>
                </a:lnTo>
                <a:lnTo>
                  <a:pt x="583476" y="2718134"/>
                </a:lnTo>
                <a:lnTo>
                  <a:pt x="575863" y="2714327"/>
                </a:lnTo>
                <a:lnTo>
                  <a:pt x="568250" y="2709886"/>
                </a:lnTo>
                <a:lnTo>
                  <a:pt x="561271" y="2705445"/>
                </a:lnTo>
                <a:lnTo>
                  <a:pt x="554609" y="2700687"/>
                </a:lnTo>
                <a:lnTo>
                  <a:pt x="548265" y="2695294"/>
                </a:lnTo>
                <a:lnTo>
                  <a:pt x="541604" y="2689585"/>
                </a:lnTo>
                <a:lnTo>
                  <a:pt x="535577" y="2683875"/>
                </a:lnTo>
                <a:lnTo>
                  <a:pt x="529867" y="2678165"/>
                </a:lnTo>
                <a:lnTo>
                  <a:pt x="524474" y="2671503"/>
                </a:lnTo>
                <a:lnTo>
                  <a:pt x="518764" y="2664842"/>
                </a:lnTo>
                <a:lnTo>
                  <a:pt x="514323" y="2658180"/>
                </a:lnTo>
                <a:lnTo>
                  <a:pt x="509565" y="2650884"/>
                </a:lnTo>
                <a:lnTo>
                  <a:pt x="505124" y="2643589"/>
                </a:lnTo>
                <a:lnTo>
                  <a:pt x="501318" y="2635975"/>
                </a:lnTo>
                <a:lnTo>
                  <a:pt x="497828" y="2628045"/>
                </a:lnTo>
                <a:lnTo>
                  <a:pt x="494656" y="2620432"/>
                </a:lnTo>
                <a:lnTo>
                  <a:pt x="492118" y="2612184"/>
                </a:lnTo>
                <a:lnTo>
                  <a:pt x="489581" y="2603937"/>
                </a:lnTo>
                <a:lnTo>
                  <a:pt x="487677" y="2595372"/>
                </a:lnTo>
                <a:lnTo>
                  <a:pt x="486091" y="2586807"/>
                </a:lnTo>
                <a:lnTo>
                  <a:pt x="485140" y="2577925"/>
                </a:lnTo>
                <a:lnTo>
                  <a:pt x="484188" y="2568726"/>
                </a:lnTo>
                <a:lnTo>
                  <a:pt x="484188" y="2559844"/>
                </a:lnTo>
                <a:lnTo>
                  <a:pt x="484188" y="2550962"/>
                </a:lnTo>
                <a:lnTo>
                  <a:pt x="485140" y="2542080"/>
                </a:lnTo>
                <a:lnTo>
                  <a:pt x="486091" y="2533516"/>
                </a:lnTo>
                <a:lnTo>
                  <a:pt x="487677" y="2524316"/>
                </a:lnTo>
                <a:lnTo>
                  <a:pt x="489581" y="2516386"/>
                </a:lnTo>
                <a:lnTo>
                  <a:pt x="492118" y="2507821"/>
                </a:lnTo>
                <a:lnTo>
                  <a:pt x="494656" y="2499574"/>
                </a:lnTo>
                <a:lnTo>
                  <a:pt x="497828" y="2491643"/>
                </a:lnTo>
                <a:lnTo>
                  <a:pt x="501318" y="2484030"/>
                </a:lnTo>
                <a:lnTo>
                  <a:pt x="505124" y="2476417"/>
                </a:lnTo>
                <a:lnTo>
                  <a:pt x="509565" y="2469121"/>
                </a:lnTo>
                <a:lnTo>
                  <a:pt x="514323" y="2461825"/>
                </a:lnTo>
                <a:lnTo>
                  <a:pt x="518764" y="2455164"/>
                </a:lnTo>
                <a:lnTo>
                  <a:pt x="524474" y="2448502"/>
                </a:lnTo>
                <a:lnTo>
                  <a:pt x="529867" y="2441841"/>
                </a:lnTo>
                <a:lnTo>
                  <a:pt x="535577" y="2435814"/>
                </a:lnTo>
                <a:lnTo>
                  <a:pt x="541604" y="2430104"/>
                </a:lnTo>
                <a:lnTo>
                  <a:pt x="548265" y="2424711"/>
                </a:lnTo>
                <a:lnTo>
                  <a:pt x="554609" y="2419319"/>
                </a:lnTo>
                <a:lnTo>
                  <a:pt x="561271" y="2414561"/>
                </a:lnTo>
                <a:lnTo>
                  <a:pt x="568250" y="2409802"/>
                </a:lnTo>
                <a:lnTo>
                  <a:pt x="575863" y="2405679"/>
                </a:lnTo>
                <a:lnTo>
                  <a:pt x="583476" y="2401555"/>
                </a:lnTo>
                <a:lnTo>
                  <a:pt x="591406" y="2398065"/>
                </a:lnTo>
                <a:lnTo>
                  <a:pt x="599336" y="2394893"/>
                </a:lnTo>
                <a:lnTo>
                  <a:pt x="607267" y="2392356"/>
                </a:lnTo>
                <a:lnTo>
                  <a:pt x="615514" y="2389818"/>
                </a:lnTo>
                <a:lnTo>
                  <a:pt x="624079" y="2387915"/>
                </a:lnTo>
                <a:lnTo>
                  <a:pt x="632644" y="2386329"/>
                </a:lnTo>
                <a:lnTo>
                  <a:pt x="641526" y="2385377"/>
                </a:lnTo>
                <a:lnTo>
                  <a:pt x="650725" y="2384742"/>
                </a:lnTo>
                <a:lnTo>
                  <a:pt x="659607" y="2384425"/>
                </a:lnTo>
                <a:close/>
                <a:moveTo>
                  <a:pt x="175261" y="2384425"/>
                </a:moveTo>
                <a:lnTo>
                  <a:pt x="184768" y="2384742"/>
                </a:lnTo>
                <a:lnTo>
                  <a:pt x="193325" y="2385377"/>
                </a:lnTo>
                <a:lnTo>
                  <a:pt x="202199" y="2386329"/>
                </a:lnTo>
                <a:lnTo>
                  <a:pt x="210756" y="2387915"/>
                </a:lnTo>
                <a:lnTo>
                  <a:pt x="219313" y="2389818"/>
                </a:lnTo>
                <a:lnTo>
                  <a:pt x="227553" y="2392356"/>
                </a:lnTo>
                <a:lnTo>
                  <a:pt x="235794" y="2394893"/>
                </a:lnTo>
                <a:lnTo>
                  <a:pt x="243717" y="2398065"/>
                </a:lnTo>
                <a:lnTo>
                  <a:pt x="251640" y="2401555"/>
                </a:lnTo>
                <a:lnTo>
                  <a:pt x="258929" y="2405679"/>
                </a:lnTo>
                <a:lnTo>
                  <a:pt x="266535" y="2409802"/>
                </a:lnTo>
                <a:lnTo>
                  <a:pt x="273508" y="2414561"/>
                </a:lnTo>
                <a:lnTo>
                  <a:pt x="280480" y="2419319"/>
                </a:lnTo>
                <a:lnTo>
                  <a:pt x="287136" y="2424711"/>
                </a:lnTo>
                <a:lnTo>
                  <a:pt x="293157" y="2430104"/>
                </a:lnTo>
                <a:lnTo>
                  <a:pt x="299496" y="2435814"/>
                </a:lnTo>
                <a:lnTo>
                  <a:pt x="305517" y="2441841"/>
                </a:lnTo>
                <a:lnTo>
                  <a:pt x="310905" y="2448502"/>
                </a:lnTo>
                <a:lnTo>
                  <a:pt x="315976" y="2455164"/>
                </a:lnTo>
                <a:lnTo>
                  <a:pt x="321047" y="2461825"/>
                </a:lnTo>
                <a:lnTo>
                  <a:pt x="325167" y="2469121"/>
                </a:lnTo>
                <a:lnTo>
                  <a:pt x="329604" y="2476417"/>
                </a:lnTo>
                <a:lnTo>
                  <a:pt x="333407" y="2484030"/>
                </a:lnTo>
                <a:lnTo>
                  <a:pt x="336893" y="2491643"/>
                </a:lnTo>
                <a:lnTo>
                  <a:pt x="340063" y="2499574"/>
                </a:lnTo>
                <a:lnTo>
                  <a:pt x="342598" y="2507821"/>
                </a:lnTo>
                <a:lnTo>
                  <a:pt x="345133" y="2516386"/>
                </a:lnTo>
                <a:lnTo>
                  <a:pt x="347035" y="2524316"/>
                </a:lnTo>
                <a:lnTo>
                  <a:pt x="348619" y="2533516"/>
                </a:lnTo>
                <a:lnTo>
                  <a:pt x="349887" y="2542080"/>
                </a:lnTo>
                <a:lnTo>
                  <a:pt x="350521" y="2550962"/>
                </a:lnTo>
                <a:lnTo>
                  <a:pt x="350838" y="2559844"/>
                </a:lnTo>
                <a:lnTo>
                  <a:pt x="350521" y="2568726"/>
                </a:lnTo>
                <a:lnTo>
                  <a:pt x="349887" y="2577925"/>
                </a:lnTo>
                <a:lnTo>
                  <a:pt x="348619" y="2586807"/>
                </a:lnTo>
                <a:lnTo>
                  <a:pt x="347035" y="2595372"/>
                </a:lnTo>
                <a:lnTo>
                  <a:pt x="345133" y="2603937"/>
                </a:lnTo>
                <a:lnTo>
                  <a:pt x="342598" y="2612184"/>
                </a:lnTo>
                <a:lnTo>
                  <a:pt x="340063" y="2620432"/>
                </a:lnTo>
                <a:lnTo>
                  <a:pt x="336893" y="2628045"/>
                </a:lnTo>
                <a:lnTo>
                  <a:pt x="333407" y="2635975"/>
                </a:lnTo>
                <a:lnTo>
                  <a:pt x="329604" y="2643589"/>
                </a:lnTo>
                <a:lnTo>
                  <a:pt x="325167" y="2650884"/>
                </a:lnTo>
                <a:lnTo>
                  <a:pt x="321047" y="2658180"/>
                </a:lnTo>
                <a:lnTo>
                  <a:pt x="315976" y="2664842"/>
                </a:lnTo>
                <a:lnTo>
                  <a:pt x="310905" y="2671503"/>
                </a:lnTo>
                <a:lnTo>
                  <a:pt x="305517" y="2678165"/>
                </a:lnTo>
                <a:lnTo>
                  <a:pt x="299496" y="2683875"/>
                </a:lnTo>
                <a:lnTo>
                  <a:pt x="293157" y="2689585"/>
                </a:lnTo>
                <a:lnTo>
                  <a:pt x="287136" y="2695294"/>
                </a:lnTo>
                <a:lnTo>
                  <a:pt x="280480" y="2700687"/>
                </a:lnTo>
                <a:lnTo>
                  <a:pt x="273508" y="2705445"/>
                </a:lnTo>
                <a:lnTo>
                  <a:pt x="266535" y="2709886"/>
                </a:lnTo>
                <a:lnTo>
                  <a:pt x="258929" y="2714327"/>
                </a:lnTo>
                <a:lnTo>
                  <a:pt x="251640" y="2718134"/>
                </a:lnTo>
                <a:lnTo>
                  <a:pt x="243717" y="2721623"/>
                </a:lnTo>
                <a:lnTo>
                  <a:pt x="235794" y="2724795"/>
                </a:lnTo>
                <a:lnTo>
                  <a:pt x="227553" y="2727650"/>
                </a:lnTo>
                <a:lnTo>
                  <a:pt x="219313" y="2729871"/>
                </a:lnTo>
                <a:lnTo>
                  <a:pt x="210756" y="2731774"/>
                </a:lnTo>
                <a:lnTo>
                  <a:pt x="202199" y="2733360"/>
                </a:lnTo>
                <a:lnTo>
                  <a:pt x="193325" y="2734629"/>
                </a:lnTo>
                <a:lnTo>
                  <a:pt x="184768" y="2735263"/>
                </a:lnTo>
                <a:lnTo>
                  <a:pt x="175261" y="2735263"/>
                </a:lnTo>
                <a:lnTo>
                  <a:pt x="166387" y="2735263"/>
                </a:lnTo>
                <a:lnTo>
                  <a:pt x="157513" y="2734629"/>
                </a:lnTo>
                <a:lnTo>
                  <a:pt x="148956" y="2733360"/>
                </a:lnTo>
                <a:lnTo>
                  <a:pt x="140082" y="2731774"/>
                </a:lnTo>
                <a:lnTo>
                  <a:pt x="131525" y="2729871"/>
                </a:lnTo>
                <a:lnTo>
                  <a:pt x="123601" y="2727650"/>
                </a:lnTo>
                <a:lnTo>
                  <a:pt x="115361" y="2724795"/>
                </a:lnTo>
                <a:lnTo>
                  <a:pt x="107121" y="2721623"/>
                </a:lnTo>
                <a:lnTo>
                  <a:pt x="99198" y="2718134"/>
                </a:lnTo>
                <a:lnTo>
                  <a:pt x="91909" y="2714327"/>
                </a:lnTo>
                <a:lnTo>
                  <a:pt x="84619" y="2709886"/>
                </a:lnTo>
                <a:lnTo>
                  <a:pt x="77647" y="2705445"/>
                </a:lnTo>
                <a:lnTo>
                  <a:pt x="70675" y="2700687"/>
                </a:lnTo>
                <a:lnTo>
                  <a:pt x="64019" y="2695294"/>
                </a:lnTo>
                <a:lnTo>
                  <a:pt x="57681" y="2689585"/>
                </a:lnTo>
                <a:lnTo>
                  <a:pt x="51342" y="2683875"/>
                </a:lnTo>
                <a:lnTo>
                  <a:pt x="45637" y="2678165"/>
                </a:lnTo>
                <a:lnTo>
                  <a:pt x="40250" y="2671503"/>
                </a:lnTo>
                <a:lnTo>
                  <a:pt x="35179" y="2664842"/>
                </a:lnTo>
                <a:lnTo>
                  <a:pt x="30108" y="2658180"/>
                </a:lnTo>
                <a:lnTo>
                  <a:pt x="25671" y="2650884"/>
                </a:lnTo>
                <a:lnTo>
                  <a:pt x="21551" y="2643589"/>
                </a:lnTo>
                <a:lnTo>
                  <a:pt x="17431" y="2635975"/>
                </a:lnTo>
                <a:lnTo>
                  <a:pt x="13945" y="2628045"/>
                </a:lnTo>
                <a:lnTo>
                  <a:pt x="11092" y="2620432"/>
                </a:lnTo>
                <a:lnTo>
                  <a:pt x="8240" y="2612184"/>
                </a:lnTo>
                <a:lnTo>
                  <a:pt x="6022" y="2603937"/>
                </a:lnTo>
                <a:lnTo>
                  <a:pt x="3803" y="2595372"/>
                </a:lnTo>
                <a:lnTo>
                  <a:pt x="2218" y="2586807"/>
                </a:lnTo>
                <a:lnTo>
                  <a:pt x="1268" y="2577925"/>
                </a:lnTo>
                <a:lnTo>
                  <a:pt x="317" y="2568726"/>
                </a:lnTo>
                <a:lnTo>
                  <a:pt x="0" y="2559844"/>
                </a:lnTo>
                <a:lnTo>
                  <a:pt x="317" y="2550962"/>
                </a:lnTo>
                <a:lnTo>
                  <a:pt x="1268" y="2542080"/>
                </a:lnTo>
                <a:lnTo>
                  <a:pt x="2218" y="2533516"/>
                </a:lnTo>
                <a:lnTo>
                  <a:pt x="3803" y="2524316"/>
                </a:lnTo>
                <a:lnTo>
                  <a:pt x="6022" y="2516386"/>
                </a:lnTo>
                <a:lnTo>
                  <a:pt x="8240" y="2507821"/>
                </a:lnTo>
                <a:lnTo>
                  <a:pt x="11092" y="2499574"/>
                </a:lnTo>
                <a:lnTo>
                  <a:pt x="13945" y="2491643"/>
                </a:lnTo>
                <a:lnTo>
                  <a:pt x="17431" y="2484030"/>
                </a:lnTo>
                <a:lnTo>
                  <a:pt x="21551" y="2476417"/>
                </a:lnTo>
                <a:lnTo>
                  <a:pt x="25671" y="2469121"/>
                </a:lnTo>
                <a:lnTo>
                  <a:pt x="30108" y="2461825"/>
                </a:lnTo>
                <a:lnTo>
                  <a:pt x="35179" y="2455164"/>
                </a:lnTo>
                <a:lnTo>
                  <a:pt x="40250" y="2448502"/>
                </a:lnTo>
                <a:lnTo>
                  <a:pt x="45637" y="2441841"/>
                </a:lnTo>
                <a:lnTo>
                  <a:pt x="51342" y="2435814"/>
                </a:lnTo>
                <a:lnTo>
                  <a:pt x="57681" y="2430104"/>
                </a:lnTo>
                <a:lnTo>
                  <a:pt x="64019" y="2424711"/>
                </a:lnTo>
                <a:lnTo>
                  <a:pt x="70675" y="2419319"/>
                </a:lnTo>
                <a:lnTo>
                  <a:pt x="77647" y="2414561"/>
                </a:lnTo>
                <a:lnTo>
                  <a:pt x="84619" y="2409802"/>
                </a:lnTo>
                <a:lnTo>
                  <a:pt x="91909" y="2405679"/>
                </a:lnTo>
                <a:lnTo>
                  <a:pt x="99198" y="2401555"/>
                </a:lnTo>
                <a:lnTo>
                  <a:pt x="107121" y="2398065"/>
                </a:lnTo>
                <a:lnTo>
                  <a:pt x="115361" y="2394893"/>
                </a:lnTo>
                <a:lnTo>
                  <a:pt x="123601" y="2392356"/>
                </a:lnTo>
                <a:lnTo>
                  <a:pt x="131525" y="2389818"/>
                </a:lnTo>
                <a:lnTo>
                  <a:pt x="140082" y="2387915"/>
                </a:lnTo>
                <a:lnTo>
                  <a:pt x="148956" y="2386329"/>
                </a:lnTo>
                <a:lnTo>
                  <a:pt x="157513" y="2385377"/>
                </a:lnTo>
                <a:lnTo>
                  <a:pt x="166387" y="2384742"/>
                </a:lnTo>
                <a:lnTo>
                  <a:pt x="175261" y="2384425"/>
                </a:lnTo>
                <a:close/>
                <a:moveTo>
                  <a:pt x="3070075" y="1908175"/>
                </a:moveTo>
                <a:lnTo>
                  <a:pt x="3078957" y="1908175"/>
                </a:lnTo>
                <a:lnTo>
                  <a:pt x="3087839" y="1908175"/>
                </a:lnTo>
                <a:lnTo>
                  <a:pt x="3097038" y="1908810"/>
                </a:lnTo>
                <a:lnTo>
                  <a:pt x="3105603" y="1910079"/>
                </a:lnTo>
                <a:lnTo>
                  <a:pt x="3114485" y="1911665"/>
                </a:lnTo>
                <a:lnTo>
                  <a:pt x="3122732" y="1913568"/>
                </a:lnTo>
                <a:lnTo>
                  <a:pt x="3131297" y="1915788"/>
                </a:lnTo>
                <a:lnTo>
                  <a:pt x="3139545" y="1918643"/>
                </a:lnTo>
                <a:lnTo>
                  <a:pt x="3147158" y="1921815"/>
                </a:lnTo>
                <a:lnTo>
                  <a:pt x="3155088" y="1925305"/>
                </a:lnTo>
                <a:lnTo>
                  <a:pt x="3162384" y="1929111"/>
                </a:lnTo>
                <a:lnTo>
                  <a:pt x="3169680" y="1933552"/>
                </a:lnTo>
                <a:lnTo>
                  <a:pt x="3177293" y="1937676"/>
                </a:lnTo>
                <a:lnTo>
                  <a:pt x="3183955" y="1942752"/>
                </a:lnTo>
                <a:lnTo>
                  <a:pt x="3190299" y="1947827"/>
                </a:lnTo>
                <a:lnTo>
                  <a:pt x="3196960" y="1953537"/>
                </a:lnTo>
                <a:lnTo>
                  <a:pt x="3202987" y="1959247"/>
                </a:lnTo>
                <a:lnTo>
                  <a:pt x="3208697" y="1965274"/>
                </a:lnTo>
                <a:lnTo>
                  <a:pt x="3214090" y="1971618"/>
                </a:lnTo>
                <a:lnTo>
                  <a:pt x="3219800" y="1978279"/>
                </a:lnTo>
                <a:lnTo>
                  <a:pt x="3224241" y="1985258"/>
                </a:lnTo>
                <a:lnTo>
                  <a:pt x="3228999" y="1992237"/>
                </a:lnTo>
                <a:lnTo>
                  <a:pt x="3233440" y="1999533"/>
                </a:lnTo>
                <a:lnTo>
                  <a:pt x="3237246" y="2007463"/>
                </a:lnTo>
                <a:lnTo>
                  <a:pt x="3240736" y="2015393"/>
                </a:lnTo>
                <a:lnTo>
                  <a:pt x="3243908" y="2023006"/>
                </a:lnTo>
                <a:lnTo>
                  <a:pt x="3246446" y="2031254"/>
                </a:lnTo>
                <a:lnTo>
                  <a:pt x="3248983" y="2039502"/>
                </a:lnTo>
                <a:lnTo>
                  <a:pt x="3250887" y="2048066"/>
                </a:lnTo>
                <a:lnTo>
                  <a:pt x="3252473" y="2056631"/>
                </a:lnTo>
                <a:lnTo>
                  <a:pt x="3253742" y="2065513"/>
                </a:lnTo>
                <a:lnTo>
                  <a:pt x="3254059" y="2074395"/>
                </a:lnTo>
                <a:lnTo>
                  <a:pt x="3254376" y="2083594"/>
                </a:lnTo>
                <a:lnTo>
                  <a:pt x="3254059" y="2092476"/>
                </a:lnTo>
                <a:lnTo>
                  <a:pt x="3253742" y="2101358"/>
                </a:lnTo>
                <a:lnTo>
                  <a:pt x="3252473" y="2109923"/>
                </a:lnTo>
                <a:lnTo>
                  <a:pt x="3250887" y="2118488"/>
                </a:lnTo>
                <a:lnTo>
                  <a:pt x="3248983" y="2127052"/>
                </a:lnTo>
                <a:lnTo>
                  <a:pt x="3246446" y="2135617"/>
                </a:lnTo>
                <a:lnTo>
                  <a:pt x="3243908" y="2143548"/>
                </a:lnTo>
                <a:lnTo>
                  <a:pt x="3240736" y="2151795"/>
                </a:lnTo>
                <a:lnTo>
                  <a:pt x="3237246" y="2159408"/>
                </a:lnTo>
                <a:lnTo>
                  <a:pt x="3233440" y="2167021"/>
                </a:lnTo>
                <a:lnTo>
                  <a:pt x="3228999" y="2174317"/>
                </a:lnTo>
                <a:lnTo>
                  <a:pt x="3224241" y="2181296"/>
                </a:lnTo>
                <a:lnTo>
                  <a:pt x="3219800" y="2188275"/>
                </a:lnTo>
                <a:lnTo>
                  <a:pt x="3214090" y="2194936"/>
                </a:lnTo>
                <a:lnTo>
                  <a:pt x="3208697" y="2201280"/>
                </a:lnTo>
                <a:lnTo>
                  <a:pt x="3202987" y="2207307"/>
                </a:lnTo>
                <a:lnTo>
                  <a:pt x="3196960" y="2213335"/>
                </a:lnTo>
                <a:lnTo>
                  <a:pt x="3190299" y="2218727"/>
                </a:lnTo>
                <a:lnTo>
                  <a:pt x="3183955" y="2223803"/>
                </a:lnTo>
                <a:lnTo>
                  <a:pt x="3177293" y="2228878"/>
                </a:lnTo>
                <a:lnTo>
                  <a:pt x="3169680" y="2233636"/>
                </a:lnTo>
                <a:lnTo>
                  <a:pt x="3162384" y="2237443"/>
                </a:lnTo>
                <a:lnTo>
                  <a:pt x="3155088" y="2241249"/>
                </a:lnTo>
                <a:lnTo>
                  <a:pt x="3147158" y="2244739"/>
                </a:lnTo>
                <a:lnTo>
                  <a:pt x="3139545" y="2247911"/>
                </a:lnTo>
                <a:lnTo>
                  <a:pt x="3131297" y="2250766"/>
                </a:lnTo>
                <a:lnTo>
                  <a:pt x="3122732" y="2253303"/>
                </a:lnTo>
                <a:lnTo>
                  <a:pt x="3114485" y="2255524"/>
                </a:lnTo>
                <a:lnTo>
                  <a:pt x="3105603" y="2256793"/>
                </a:lnTo>
                <a:lnTo>
                  <a:pt x="3097038" y="2257744"/>
                </a:lnTo>
                <a:lnTo>
                  <a:pt x="3087839" y="2258379"/>
                </a:lnTo>
                <a:lnTo>
                  <a:pt x="3078957" y="2259013"/>
                </a:lnTo>
                <a:lnTo>
                  <a:pt x="3070075" y="2258379"/>
                </a:lnTo>
                <a:lnTo>
                  <a:pt x="3061193" y="2257744"/>
                </a:lnTo>
                <a:lnTo>
                  <a:pt x="3051994" y="2256793"/>
                </a:lnTo>
                <a:lnTo>
                  <a:pt x="3043429" y="2255524"/>
                </a:lnTo>
                <a:lnTo>
                  <a:pt x="3034864" y="2253303"/>
                </a:lnTo>
                <a:lnTo>
                  <a:pt x="3026617" y="2250766"/>
                </a:lnTo>
                <a:lnTo>
                  <a:pt x="3018686" y="2247911"/>
                </a:lnTo>
                <a:lnTo>
                  <a:pt x="3010756" y="2244739"/>
                </a:lnTo>
                <a:lnTo>
                  <a:pt x="3002826" y="2241249"/>
                </a:lnTo>
                <a:lnTo>
                  <a:pt x="2995213" y="2237443"/>
                </a:lnTo>
                <a:lnTo>
                  <a:pt x="2988234" y="2233636"/>
                </a:lnTo>
                <a:lnTo>
                  <a:pt x="2980621" y="2228878"/>
                </a:lnTo>
                <a:lnTo>
                  <a:pt x="2973959" y="2223803"/>
                </a:lnTo>
                <a:lnTo>
                  <a:pt x="2967615" y="2218727"/>
                </a:lnTo>
                <a:lnTo>
                  <a:pt x="2960954" y="2213335"/>
                </a:lnTo>
                <a:lnTo>
                  <a:pt x="2954927" y="2207307"/>
                </a:lnTo>
                <a:lnTo>
                  <a:pt x="2949217" y="2201280"/>
                </a:lnTo>
                <a:lnTo>
                  <a:pt x="2943824" y="2194936"/>
                </a:lnTo>
                <a:lnTo>
                  <a:pt x="2938114" y="2188275"/>
                </a:lnTo>
                <a:lnTo>
                  <a:pt x="2933673" y="2181296"/>
                </a:lnTo>
                <a:lnTo>
                  <a:pt x="2928915" y="2174317"/>
                </a:lnTo>
                <a:lnTo>
                  <a:pt x="2924474" y="2167021"/>
                </a:lnTo>
                <a:lnTo>
                  <a:pt x="2920668" y="2159408"/>
                </a:lnTo>
                <a:lnTo>
                  <a:pt x="2917178" y="2151795"/>
                </a:lnTo>
                <a:lnTo>
                  <a:pt x="2914006" y="2143548"/>
                </a:lnTo>
                <a:lnTo>
                  <a:pt x="2911468" y="2135617"/>
                </a:lnTo>
                <a:lnTo>
                  <a:pt x="2908931" y="2127052"/>
                </a:lnTo>
                <a:lnTo>
                  <a:pt x="2907027" y="2118488"/>
                </a:lnTo>
                <a:lnTo>
                  <a:pt x="2905441" y="2109923"/>
                </a:lnTo>
                <a:lnTo>
                  <a:pt x="2904490" y="2101358"/>
                </a:lnTo>
                <a:lnTo>
                  <a:pt x="2903538" y="2092476"/>
                </a:lnTo>
                <a:lnTo>
                  <a:pt x="2903538" y="2083594"/>
                </a:lnTo>
                <a:lnTo>
                  <a:pt x="2903538" y="2074395"/>
                </a:lnTo>
                <a:lnTo>
                  <a:pt x="2904490" y="2065513"/>
                </a:lnTo>
                <a:lnTo>
                  <a:pt x="2905441" y="2056631"/>
                </a:lnTo>
                <a:lnTo>
                  <a:pt x="2907027" y="2048066"/>
                </a:lnTo>
                <a:lnTo>
                  <a:pt x="2908931" y="2039502"/>
                </a:lnTo>
                <a:lnTo>
                  <a:pt x="2911468" y="2031254"/>
                </a:lnTo>
                <a:lnTo>
                  <a:pt x="2914006" y="2023006"/>
                </a:lnTo>
                <a:lnTo>
                  <a:pt x="2917178" y="2015393"/>
                </a:lnTo>
                <a:lnTo>
                  <a:pt x="2920668" y="2007463"/>
                </a:lnTo>
                <a:lnTo>
                  <a:pt x="2924474" y="1999533"/>
                </a:lnTo>
                <a:lnTo>
                  <a:pt x="2928915" y="1992237"/>
                </a:lnTo>
                <a:lnTo>
                  <a:pt x="2933673" y="1985258"/>
                </a:lnTo>
                <a:lnTo>
                  <a:pt x="2938114" y="1978279"/>
                </a:lnTo>
                <a:lnTo>
                  <a:pt x="2943824" y="1971618"/>
                </a:lnTo>
                <a:lnTo>
                  <a:pt x="2949217" y="1965274"/>
                </a:lnTo>
                <a:lnTo>
                  <a:pt x="2954927" y="1959247"/>
                </a:lnTo>
                <a:lnTo>
                  <a:pt x="2960954" y="1953537"/>
                </a:lnTo>
                <a:lnTo>
                  <a:pt x="2967615" y="1947827"/>
                </a:lnTo>
                <a:lnTo>
                  <a:pt x="2973959" y="1942752"/>
                </a:lnTo>
                <a:lnTo>
                  <a:pt x="2980621" y="1937676"/>
                </a:lnTo>
                <a:lnTo>
                  <a:pt x="2988234" y="1933552"/>
                </a:lnTo>
                <a:lnTo>
                  <a:pt x="2995213" y="1929111"/>
                </a:lnTo>
                <a:lnTo>
                  <a:pt x="3002826" y="1925305"/>
                </a:lnTo>
                <a:lnTo>
                  <a:pt x="3010756" y="1921815"/>
                </a:lnTo>
                <a:lnTo>
                  <a:pt x="3018686" y="1918643"/>
                </a:lnTo>
                <a:lnTo>
                  <a:pt x="3026617" y="1915788"/>
                </a:lnTo>
                <a:lnTo>
                  <a:pt x="3034864" y="1913568"/>
                </a:lnTo>
                <a:lnTo>
                  <a:pt x="3043429" y="1911665"/>
                </a:lnTo>
                <a:lnTo>
                  <a:pt x="3051994" y="1910079"/>
                </a:lnTo>
                <a:lnTo>
                  <a:pt x="3061193" y="1908810"/>
                </a:lnTo>
                <a:lnTo>
                  <a:pt x="3070075" y="1908175"/>
                </a:lnTo>
                <a:close/>
                <a:moveTo>
                  <a:pt x="2585737" y="1908175"/>
                </a:moveTo>
                <a:lnTo>
                  <a:pt x="2594927" y="1908175"/>
                </a:lnTo>
                <a:lnTo>
                  <a:pt x="2604118" y="1908175"/>
                </a:lnTo>
                <a:lnTo>
                  <a:pt x="2612992" y="1908810"/>
                </a:lnTo>
                <a:lnTo>
                  <a:pt x="2621549" y="1910079"/>
                </a:lnTo>
                <a:lnTo>
                  <a:pt x="2630106" y="1911665"/>
                </a:lnTo>
                <a:lnTo>
                  <a:pt x="2638663" y="1913568"/>
                </a:lnTo>
                <a:lnTo>
                  <a:pt x="2646903" y="1915788"/>
                </a:lnTo>
                <a:lnTo>
                  <a:pt x="2655144" y="1918643"/>
                </a:lnTo>
                <a:lnTo>
                  <a:pt x="2663067" y="1921815"/>
                </a:lnTo>
                <a:lnTo>
                  <a:pt x="2670990" y="1925305"/>
                </a:lnTo>
                <a:lnTo>
                  <a:pt x="2678279" y="1929111"/>
                </a:lnTo>
                <a:lnTo>
                  <a:pt x="2685885" y="1933552"/>
                </a:lnTo>
                <a:lnTo>
                  <a:pt x="2692858" y="1937676"/>
                </a:lnTo>
                <a:lnTo>
                  <a:pt x="2699830" y="1942752"/>
                </a:lnTo>
                <a:lnTo>
                  <a:pt x="2706486" y="1947827"/>
                </a:lnTo>
                <a:lnTo>
                  <a:pt x="2712507" y="1953537"/>
                </a:lnTo>
                <a:lnTo>
                  <a:pt x="2718846" y="1959247"/>
                </a:lnTo>
                <a:lnTo>
                  <a:pt x="2724867" y="1965274"/>
                </a:lnTo>
                <a:lnTo>
                  <a:pt x="2730255" y="1971618"/>
                </a:lnTo>
                <a:lnTo>
                  <a:pt x="2735326" y="1978279"/>
                </a:lnTo>
                <a:lnTo>
                  <a:pt x="2740397" y="1985258"/>
                </a:lnTo>
                <a:lnTo>
                  <a:pt x="2744517" y="1992237"/>
                </a:lnTo>
                <a:lnTo>
                  <a:pt x="2748954" y="1999533"/>
                </a:lnTo>
                <a:lnTo>
                  <a:pt x="2752757" y="2007463"/>
                </a:lnTo>
                <a:lnTo>
                  <a:pt x="2756243" y="2015393"/>
                </a:lnTo>
                <a:lnTo>
                  <a:pt x="2759413" y="2023006"/>
                </a:lnTo>
                <a:lnTo>
                  <a:pt x="2761948" y="2031254"/>
                </a:lnTo>
                <a:lnTo>
                  <a:pt x="2764483" y="2039502"/>
                </a:lnTo>
                <a:lnTo>
                  <a:pt x="2766385" y="2048066"/>
                </a:lnTo>
                <a:lnTo>
                  <a:pt x="2767969" y="2056631"/>
                </a:lnTo>
                <a:lnTo>
                  <a:pt x="2769237" y="2065513"/>
                </a:lnTo>
                <a:lnTo>
                  <a:pt x="2769871" y="2074395"/>
                </a:lnTo>
                <a:lnTo>
                  <a:pt x="2770188" y="2083594"/>
                </a:lnTo>
                <a:lnTo>
                  <a:pt x="2769871" y="2092476"/>
                </a:lnTo>
                <a:lnTo>
                  <a:pt x="2769237" y="2101358"/>
                </a:lnTo>
                <a:lnTo>
                  <a:pt x="2767969" y="2109923"/>
                </a:lnTo>
                <a:lnTo>
                  <a:pt x="2766385" y="2118488"/>
                </a:lnTo>
                <a:lnTo>
                  <a:pt x="2764483" y="2127052"/>
                </a:lnTo>
                <a:lnTo>
                  <a:pt x="2761948" y="2135617"/>
                </a:lnTo>
                <a:lnTo>
                  <a:pt x="2759413" y="2143548"/>
                </a:lnTo>
                <a:lnTo>
                  <a:pt x="2756243" y="2151795"/>
                </a:lnTo>
                <a:lnTo>
                  <a:pt x="2752757" y="2159408"/>
                </a:lnTo>
                <a:lnTo>
                  <a:pt x="2748954" y="2167021"/>
                </a:lnTo>
                <a:lnTo>
                  <a:pt x="2744517" y="2174317"/>
                </a:lnTo>
                <a:lnTo>
                  <a:pt x="2740397" y="2181296"/>
                </a:lnTo>
                <a:lnTo>
                  <a:pt x="2735326" y="2188275"/>
                </a:lnTo>
                <a:lnTo>
                  <a:pt x="2730255" y="2194936"/>
                </a:lnTo>
                <a:lnTo>
                  <a:pt x="2724867" y="2201280"/>
                </a:lnTo>
                <a:lnTo>
                  <a:pt x="2718846" y="2207307"/>
                </a:lnTo>
                <a:lnTo>
                  <a:pt x="2712507" y="2213335"/>
                </a:lnTo>
                <a:lnTo>
                  <a:pt x="2706486" y="2218727"/>
                </a:lnTo>
                <a:lnTo>
                  <a:pt x="2699830" y="2223803"/>
                </a:lnTo>
                <a:lnTo>
                  <a:pt x="2692858" y="2228878"/>
                </a:lnTo>
                <a:lnTo>
                  <a:pt x="2685885" y="2233636"/>
                </a:lnTo>
                <a:lnTo>
                  <a:pt x="2678279" y="2237443"/>
                </a:lnTo>
                <a:lnTo>
                  <a:pt x="2670990" y="2241249"/>
                </a:lnTo>
                <a:lnTo>
                  <a:pt x="2663067" y="2244739"/>
                </a:lnTo>
                <a:lnTo>
                  <a:pt x="2655144" y="2247911"/>
                </a:lnTo>
                <a:lnTo>
                  <a:pt x="2646903" y="2250766"/>
                </a:lnTo>
                <a:lnTo>
                  <a:pt x="2638663" y="2253303"/>
                </a:lnTo>
                <a:lnTo>
                  <a:pt x="2630106" y="2255524"/>
                </a:lnTo>
                <a:lnTo>
                  <a:pt x="2621549" y="2256793"/>
                </a:lnTo>
                <a:lnTo>
                  <a:pt x="2612992" y="2257744"/>
                </a:lnTo>
                <a:lnTo>
                  <a:pt x="2604118" y="2258379"/>
                </a:lnTo>
                <a:lnTo>
                  <a:pt x="2594927" y="2259013"/>
                </a:lnTo>
                <a:lnTo>
                  <a:pt x="2585737" y="2258379"/>
                </a:lnTo>
                <a:lnTo>
                  <a:pt x="2577180" y="2257744"/>
                </a:lnTo>
                <a:lnTo>
                  <a:pt x="2568306" y="2256793"/>
                </a:lnTo>
                <a:lnTo>
                  <a:pt x="2559749" y="2255524"/>
                </a:lnTo>
                <a:lnTo>
                  <a:pt x="2550875" y="2253303"/>
                </a:lnTo>
                <a:lnTo>
                  <a:pt x="2542951" y="2250766"/>
                </a:lnTo>
                <a:lnTo>
                  <a:pt x="2534711" y="2247911"/>
                </a:lnTo>
                <a:lnTo>
                  <a:pt x="2526471" y="2244739"/>
                </a:lnTo>
                <a:lnTo>
                  <a:pt x="2518548" y="2241249"/>
                </a:lnTo>
                <a:lnTo>
                  <a:pt x="2511259" y="2237443"/>
                </a:lnTo>
                <a:lnTo>
                  <a:pt x="2503969" y="2233636"/>
                </a:lnTo>
                <a:lnTo>
                  <a:pt x="2496997" y="2228878"/>
                </a:lnTo>
                <a:lnTo>
                  <a:pt x="2490025" y="2223803"/>
                </a:lnTo>
                <a:lnTo>
                  <a:pt x="2483369" y="2218727"/>
                </a:lnTo>
                <a:lnTo>
                  <a:pt x="2477031" y="2213335"/>
                </a:lnTo>
                <a:lnTo>
                  <a:pt x="2470692" y="2207307"/>
                </a:lnTo>
                <a:lnTo>
                  <a:pt x="2464987" y="2201280"/>
                </a:lnTo>
                <a:lnTo>
                  <a:pt x="2459600" y="2194936"/>
                </a:lnTo>
                <a:lnTo>
                  <a:pt x="2454529" y="2188275"/>
                </a:lnTo>
                <a:lnTo>
                  <a:pt x="2449458" y="2181296"/>
                </a:lnTo>
                <a:lnTo>
                  <a:pt x="2445021" y="2174317"/>
                </a:lnTo>
                <a:lnTo>
                  <a:pt x="2440901" y="2167021"/>
                </a:lnTo>
                <a:lnTo>
                  <a:pt x="2436781" y="2159408"/>
                </a:lnTo>
                <a:lnTo>
                  <a:pt x="2433295" y="2151795"/>
                </a:lnTo>
                <a:lnTo>
                  <a:pt x="2430442" y="2143548"/>
                </a:lnTo>
                <a:lnTo>
                  <a:pt x="2427590" y="2135617"/>
                </a:lnTo>
                <a:lnTo>
                  <a:pt x="2425372" y="2127052"/>
                </a:lnTo>
                <a:lnTo>
                  <a:pt x="2423153" y="2118488"/>
                </a:lnTo>
                <a:lnTo>
                  <a:pt x="2421885" y="2109923"/>
                </a:lnTo>
                <a:lnTo>
                  <a:pt x="2420618" y="2101358"/>
                </a:lnTo>
                <a:lnTo>
                  <a:pt x="2419667" y="2092476"/>
                </a:lnTo>
                <a:lnTo>
                  <a:pt x="2419350" y="2083594"/>
                </a:lnTo>
                <a:lnTo>
                  <a:pt x="2419667" y="2074395"/>
                </a:lnTo>
                <a:lnTo>
                  <a:pt x="2420618" y="2065513"/>
                </a:lnTo>
                <a:lnTo>
                  <a:pt x="2421885" y="2056631"/>
                </a:lnTo>
                <a:lnTo>
                  <a:pt x="2423153" y="2048066"/>
                </a:lnTo>
                <a:lnTo>
                  <a:pt x="2425372" y="2039502"/>
                </a:lnTo>
                <a:lnTo>
                  <a:pt x="2427590" y="2031254"/>
                </a:lnTo>
                <a:lnTo>
                  <a:pt x="2430442" y="2023006"/>
                </a:lnTo>
                <a:lnTo>
                  <a:pt x="2433295" y="2015393"/>
                </a:lnTo>
                <a:lnTo>
                  <a:pt x="2436781" y="2007463"/>
                </a:lnTo>
                <a:lnTo>
                  <a:pt x="2440901" y="1999533"/>
                </a:lnTo>
                <a:lnTo>
                  <a:pt x="2445021" y="1992237"/>
                </a:lnTo>
                <a:lnTo>
                  <a:pt x="2449458" y="1985258"/>
                </a:lnTo>
                <a:lnTo>
                  <a:pt x="2454529" y="1978279"/>
                </a:lnTo>
                <a:lnTo>
                  <a:pt x="2459600" y="1971618"/>
                </a:lnTo>
                <a:lnTo>
                  <a:pt x="2464987" y="1965274"/>
                </a:lnTo>
                <a:lnTo>
                  <a:pt x="2470692" y="1959247"/>
                </a:lnTo>
                <a:lnTo>
                  <a:pt x="2477031" y="1953537"/>
                </a:lnTo>
                <a:lnTo>
                  <a:pt x="2483369" y="1947827"/>
                </a:lnTo>
                <a:lnTo>
                  <a:pt x="2490025" y="1942752"/>
                </a:lnTo>
                <a:lnTo>
                  <a:pt x="2496997" y="1937676"/>
                </a:lnTo>
                <a:lnTo>
                  <a:pt x="2503969" y="1933552"/>
                </a:lnTo>
                <a:lnTo>
                  <a:pt x="2511259" y="1929111"/>
                </a:lnTo>
                <a:lnTo>
                  <a:pt x="2518548" y="1925305"/>
                </a:lnTo>
                <a:lnTo>
                  <a:pt x="2526471" y="1921815"/>
                </a:lnTo>
                <a:lnTo>
                  <a:pt x="2534711" y="1918643"/>
                </a:lnTo>
                <a:lnTo>
                  <a:pt x="2542951" y="1915788"/>
                </a:lnTo>
                <a:lnTo>
                  <a:pt x="2550875" y="1913568"/>
                </a:lnTo>
                <a:lnTo>
                  <a:pt x="2559749" y="1911665"/>
                </a:lnTo>
                <a:lnTo>
                  <a:pt x="2568306" y="1910079"/>
                </a:lnTo>
                <a:lnTo>
                  <a:pt x="2577180" y="1908810"/>
                </a:lnTo>
                <a:lnTo>
                  <a:pt x="2585737" y="1908175"/>
                </a:lnTo>
                <a:close/>
                <a:moveTo>
                  <a:pt x="2101700" y="1908175"/>
                </a:moveTo>
                <a:lnTo>
                  <a:pt x="2110582" y="1908175"/>
                </a:lnTo>
                <a:lnTo>
                  <a:pt x="2119781" y="1908175"/>
                </a:lnTo>
                <a:lnTo>
                  <a:pt x="2128663" y="1908810"/>
                </a:lnTo>
                <a:lnTo>
                  <a:pt x="2137545" y="1910079"/>
                </a:lnTo>
                <a:lnTo>
                  <a:pt x="2146110" y="1911665"/>
                </a:lnTo>
                <a:lnTo>
                  <a:pt x="2154675" y="1913568"/>
                </a:lnTo>
                <a:lnTo>
                  <a:pt x="2162922" y="1915788"/>
                </a:lnTo>
                <a:lnTo>
                  <a:pt x="2171170" y="1918643"/>
                </a:lnTo>
                <a:lnTo>
                  <a:pt x="2178783" y="1921815"/>
                </a:lnTo>
                <a:lnTo>
                  <a:pt x="2186713" y="1925305"/>
                </a:lnTo>
                <a:lnTo>
                  <a:pt x="2194644" y="1929111"/>
                </a:lnTo>
                <a:lnTo>
                  <a:pt x="2201939" y="1933552"/>
                </a:lnTo>
                <a:lnTo>
                  <a:pt x="2208918" y="1937676"/>
                </a:lnTo>
                <a:lnTo>
                  <a:pt x="2215580" y="1942752"/>
                </a:lnTo>
                <a:lnTo>
                  <a:pt x="2222241" y="1947827"/>
                </a:lnTo>
                <a:lnTo>
                  <a:pt x="2228903" y="1953537"/>
                </a:lnTo>
                <a:lnTo>
                  <a:pt x="2234612" y="1959247"/>
                </a:lnTo>
                <a:lnTo>
                  <a:pt x="2240639" y="1965274"/>
                </a:lnTo>
                <a:lnTo>
                  <a:pt x="2246032" y="1971618"/>
                </a:lnTo>
                <a:lnTo>
                  <a:pt x="2251425" y="1978279"/>
                </a:lnTo>
                <a:lnTo>
                  <a:pt x="2256183" y="1985258"/>
                </a:lnTo>
                <a:lnTo>
                  <a:pt x="2260624" y="1992237"/>
                </a:lnTo>
                <a:lnTo>
                  <a:pt x="2265065" y="1999533"/>
                </a:lnTo>
                <a:lnTo>
                  <a:pt x="2268871" y="2007463"/>
                </a:lnTo>
                <a:lnTo>
                  <a:pt x="2272361" y="2015393"/>
                </a:lnTo>
                <a:lnTo>
                  <a:pt x="2275533" y="2023006"/>
                </a:lnTo>
                <a:lnTo>
                  <a:pt x="2278388" y="2031254"/>
                </a:lnTo>
                <a:lnTo>
                  <a:pt x="2280608" y="2039502"/>
                </a:lnTo>
                <a:lnTo>
                  <a:pt x="2282512" y="2048066"/>
                </a:lnTo>
                <a:lnTo>
                  <a:pt x="2284098" y="2056631"/>
                </a:lnTo>
                <a:lnTo>
                  <a:pt x="2285367" y="2065513"/>
                </a:lnTo>
                <a:lnTo>
                  <a:pt x="2286001" y="2074395"/>
                </a:lnTo>
                <a:lnTo>
                  <a:pt x="2286001" y="2083594"/>
                </a:lnTo>
                <a:lnTo>
                  <a:pt x="2286001" y="2092476"/>
                </a:lnTo>
                <a:lnTo>
                  <a:pt x="2285367" y="2101358"/>
                </a:lnTo>
                <a:lnTo>
                  <a:pt x="2284098" y="2109923"/>
                </a:lnTo>
                <a:lnTo>
                  <a:pt x="2282512" y="2118488"/>
                </a:lnTo>
                <a:lnTo>
                  <a:pt x="2280608" y="2127052"/>
                </a:lnTo>
                <a:lnTo>
                  <a:pt x="2278388" y="2135617"/>
                </a:lnTo>
                <a:lnTo>
                  <a:pt x="2275533" y="2143548"/>
                </a:lnTo>
                <a:lnTo>
                  <a:pt x="2272361" y="2151795"/>
                </a:lnTo>
                <a:lnTo>
                  <a:pt x="2268871" y="2159408"/>
                </a:lnTo>
                <a:lnTo>
                  <a:pt x="2265065" y="2167021"/>
                </a:lnTo>
                <a:lnTo>
                  <a:pt x="2260624" y="2174317"/>
                </a:lnTo>
                <a:lnTo>
                  <a:pt x="2256183" y="2181296"/>
                </a:lnTo>
                <a:lnTo>
                  <a:pt x="2251425" y="2188275"/>
                </a:lnTo>
                <a:lnTo>
                  <a:pt x="2246032" y="2194936"/>
                </a:lnTo>
                <a:lnTo>
                  <a:pt x="2240639" y="2201280"/>
                </a:lnTo>
                <a:lnTo>
                  <a:pt x="2234612" y="2207307"/>
                </a:lnTo>
                <a:lnTo>
                  <a:pt x="2228903" y="2213335"/>
                </a:lnTo>
                <a:lnTo>
                  <a:pt x="2222241" y="2218727"/>
                </a:lnTo>
                <a:lnTo>
                  <a:pt x="2215580" y="2223803"/>
                </a:lnTo>
                <a:lnTo>
                  <a:pt x="2208918" y="2228878"/>
                </a:lnTo>
                <a:lnTo>
                  <a:pt x="2201939" y="2233636"/>
                </a:lnTo>
                <a:lnTo>
                  <a:pt x="2194644" y="2237443"/>
                </a:lnTo>
                <a:lnTo>
                  <a:pt x="2186713" y="2241249"/>
                </a:lnTo>
                <a:lnTo>
                  <a:pt x="2178783" y="2244739"/>
                </a:lnTo>
                <a:lnTo>
                  <a:pt x="2171170" y="2247911"/>
                </a:lnTo>
                <a:lnTo>
                  <a:pt x="2162922" y="2250766"/>
                </a:lnTo>
                <a:lnTo>
                  <a:pt x="2154675" y="2253303"/>
                </a:lnTo>
                <a:lnTo>
                  <a:pt x="2146110" y="2255524"/>
                </a:lnTo>
                <a:lnTo>
                  <a:pt x="2137545" y="2256793"/>
                </a:lnTo>
                <a:lnTo>
                  <a:pt x="2128663" y="2257744"/>
                </a:lnTo>
                <a:lnTo>
                  <a:pt x="2119781" y="2258379"/>
                </a:lnTo>
                <a:lnTo>
                  <a:pt x="2110582" y="2259013"/>
                </a:lnTo>
                <a:lnTo>
                  <a:pt x="2101700" y="2258379"/>
                </a:lnTo>
                <a:lnTo>
                  <a:pt x="2092818" y="2257744"/>
                </a:lnTo>
                <a:lnTo>
                  <a:pt x="2084253" y="2256793"/>
                </a:lnTo>
                <a:lnTo>
                  <a:pt x="2075371" y="2255524"/>
                </a:lnTo>
                <a:lnTo>
                  <a:pt x="2067124" y="2253303"/>
                </a:lnTo>
                <a:lnTo>
                  <a:pt x="2058559" y="2250766"/>
                </a:lnTo>
                <a:lnTo>
                  <a:pt x="2050311" y="2247911"/>
                </a:lnTo>
                <a:lnTo>
                  <a:pt x="2042381" y="2244739"/>
                </a:lnTo>
                <a:lnTo>
                  <a:pt x="2034768" y="2241249"/>
                </a:lnTo>
                <a:lnTo>
                  <a:pt x="2027155" y="2237443"/>
                </a:lnTo>
                <a:lnTo>
                  <a:pt x="2019859" y="2233636"/>
                </a:lnTo>
                <a:lnTo>
                  <a:pt x="2012880" y="2228878"/>
                </a:lnTo>
                <a:lnTo>
                  <a:pt x="2005902" y="2223803"/>
                </a:lnTo>
                <a:lnTo>
                  <a:pt x="1999240" y="2218727"/>
                </a:lnTo>
                <a:lnTo>
                  <a:pt x="1992896" y="2213335"/>
                </a:lnTo>
                <a:lnTo>
                  <a:pt x="1986869" y="2207307"/>
                </a:lnTo>
                <a:lnTo>
                  <a:pt x="1980842" y="2201280"/>
                </a:lnTo>
                <a:lnTo>
                  <a:pt x="1975449" y="2194936"/>
                </a:lnTo>
                <a:lnTo>
                  <a:pt x="1970374" y="2188275"/>
                </a:lnTo>
                <a:lnTo>
                  <a:pt x="1965298" y="2181296"/>
                </a:lnTo>
                <a:lnTo>
                  <a:pt x="1960540" y="2174317"/>
                </a:lnTo>
                <a:lnTo>
                  <a:pt x="1956416" y="2167021"/>
                </a:lnTo>
                <a:lnTo>
                  <a:pt x="1952927" y="2159408"/>
                </a:lnTo>
                <a:lnTo>
                  <a:pt x="1948803" y="2151795"/>
                </a:lnTo>
                <a:lnTo>
                  <a:pt x="1945948" y="2143548"/>
                </a:lnTo>
                <a:lnTo>
                  <a:pt x="1943093" y="2135617"/>
                </a:lnTo>
                <a:lnTo>
                  <a:pt x="1940873" y="2127052"/>
                </a:lnTo>
                <a:lnTo>
                  <a:pt x="1938652" y="2118488"/>
                </a:lnTo>
                <a:lnTo>
                  <a:pt x="1937383" y="2109923"/>
                </a:lnTo>
                <a:lnTo>
                  <a:pt x="1936115" y="2101358"/>
                </a:lnTo>
                <a:lnTo>
                  <a:pt x="1935797" y="2092476"/>
                </a:lnTo>
                <a:lnTo>
                  <a:pt x="1935163" y="2083594"/>
                </a:lnTo>
                <a:lnTo>
                  <a:pt x="1935797" y="2074395"/>
                </a:lnTo>
                <a:lnTo>
                  <a:pt x="1936115" y="2065513"/>
                </a:lnTo>
                <a:lnTo>
                  <a:pt x="1937383" y="2056631"/>
                </a:lnTo>
                <a:lnTo>
                  <a:pt x="1938652" y="2048066"/>
                </a:lnTo>
                <a:lnTo>
                  <a:pt x="1940873" y="2039502"/>
                </a:lnTo>
                <a:lnTo>
                  <a:pt x="1943093" y="2031254"/>
                </a:lnTo>
                <a:lnTo>
                  <a:pt x="1945948" y="2023006"/>
                </a:lnTo>
                <a:lnTo>
                  <a:pt x="1948803" y="2015393"/>
                </a:lnTo>
                <a:lnTo>
                  <a:pt x="1952927" y="2007463"/>
                </a:lnTo>
                <a:lnTo>
                  <a:pt x="1956416" y="1999533"/>
                </a:lnTo>
                <a:lnTo>
                  <a:pt x="1960540" y="1992237"/>
                </a:lnTo>
                <a:lnTo>
                  <a:pt x="1965298" y="1985258"/>
                </a:lnTo>
                <a:lnTo>
                  <a:pt x="1970374" y="1978279"/>
                </a:lnTo>
                <a:lnTo>
                  <a:pt x="1975449" y="1971618"/>
                </a:lnTo>
                <a:lnTo>
                  <a:pt x="1980842" y="1965274"/>
                </a:lnTo>
                <a:lnTo>
                  <a:pt x="1986869" y="1959247"/>
                </a:lnTo>
                <a:lnTo>
                  <a:pt x="1992896" y="1953537"/>
                </a:lnTo>
                <a:lnTo>
                  <a:pt x="1999240" y="1947827"/>
                </a:lnTo>
                <a:lnTo>
                  <a:pt x="2005902" y="1942752"/>
                </a:lnTo>
                <a:lnTo>
                  <a:pt x="2012880" y="1937676"/>
                </a:lnTo>
                <a:lnTo>
                  <a:pt x="2019859" y="1933552"/>
                </a:lnTo>
                <a:lnTo>
                  <a:pt x="2027155" y="1929111"/>
                </a:lnTo>
                <a:lnTo>
                  <a:pt x="2034768" y="1925305"/>
                </a:lnTo>
                <a:lnTo>
                  <a:pt x="2042381" y="1921815"/>
                </a:lnTo>
                <a:lnTo>
                  <a:pt x="2050311" y="1918643"/>
                </a:lnTo>
                <a:lnTo>
                  <a:pt x="2058559" y="1915788"/>
                </a:lnTo>
                <a:lnTo>
                  <a:pt x="2067124" y="1913568"/>
                </a:lnTo>
                <a:lnTo>
                  <a:pt x="2075371" y="1911665"/>
                </a:lnTo>
                <a:lnTo>
                  <a:pt x="2084253" y="1910079"/>
                </a:lnTo>
                <a:lnTo>
                  <a:pt x="2092818" y="1908810"/>
                </a:lnTo>
                <a:lnTo>
                  <a:pt x="2101700" y="1908175"/>
                </a:lnTo>
                <a:close/>
                <a:moveTo>
                  <a:pt x="650725" y="1908175"/>
                </a:moveTo>
                <a:lnTo>
                  <a:pt x="659607" y="1908175"/>
                </a:lnTo>
                <a:lnTo>
                  <a:pt x="668489" y="1908175"/>
                </a:lnTo>
                <a:lnTo>
                  <a:pt x="677688" y="1908810"/>
                </a:lnTo>
                <a:lnTo>
                  <a:pt x="686253" y="1910079"/>
                </a:lnTo>
                <a:lnTo>
                  <a:pt x="694818" y="1911665"/>
                </a:lnTo>
                <a:lnTo>
                  <a:pt x="703382" y="1913568"/>
                </a:lnTo>
                <a:lnTo>
                  <a:pt x="711947" y="1915788"/>
                </a:lnTo>
                <a:lnTo>
                  <a:pt x="719878" y="1918643"/>
                </a:lnTo>
                <a:lnTo>
                  <a:pt x="727808" y="1921815"/>
                </a:lnTo>
                <a:lnTo>
                  <a:pt x="735738" y="1925305"/>
                </a:lnTo>
                <a:lnTo>
                  <a:pt x="743034" y="1929111"/>
                </a:lnTo>
                <a:lnTo>
                  <a:pt x="750330" y="1933552"/>
                </a:lnTo>
                <a:lnTo>
                  <a:pt x="757309" y="1937676"/>
                </a:lnTo>
                <a:lnTo>
                  <a:pt x="764605" y="1942752"/>
                </a:lnTo>
                <a:lnTo>
                  <a:pt x="770949" y="1947827"/>
                </a:lnTo>
                <a:lnTo>
                  <a:pt x="777293" y="1953537"/>
                </a:lnTo>
                <a:lnTo>
                  <a:pt x="783637" y="1959247"/>
                </a:lnTo>
                <a:lnTo>
                  <a:pt x="789347" y="1965274"/>
                </a:lnTo>
                <a:lnTo>
                  <a:pt x="794740" y="1971618"/>
                </a:lnTo>
                <a:lnTo>
                  <a:pt x="799815" y="1978279"/>
                </a:lnTo>
                <a:lnTo>
                  <a:pt x="804891" y="1985258"/>
                </a:lnTo>
                <a:lnTo>
                  <a:pt x="809649" y="1992237"/>
                </a:lnTo>
                <a:lnTo>
                  <a:pt x="814090" y="1999533"/>
                </a:lnTo>
                <a:lnTo>
                  <a:pt x="817579" y="2007463"/>
                </a:lnTo>
                <a:lnTo>
                  <a:pt x="821069" y="2015393"/>
                </a:lnTo>
                <a:lnTo>
                  <a:pt x="824558" y="2023006"/>
                </a:lnTo>
                <a:lnTo>
                  <a:pt x="827096" y="2031254"/>
                </a:lnTo>
                <a:lnTo>
                  <a:pt x="829633" y="2039502"/>
                </a:lnTo>
                <a:lnTo>
                  <a:pt x="831537" y="2048066"/>
                </a:lnTo>
                <a:lnTo>
                  <a:pt x="833123" y="2056631"/>
                </a:lnTo>
                <a:lnTo>
                  <a:pt x="834392" y="2065513"/>
                </a:lnTo>
                <a:lnTo>
                  <a:pt x="834709" y="2074395"/>
                </a:lnTo>
                <a:lnTo>
                  <a:pt x="835026" y="2083594"/>
                </a:lnTo>
                <a:lnTo>
                  <a:pt x="834709" y="2092476"/>
                </a:lnTo>
                <a:lnTo>
                  <a:pt x="834392" y="2101358"/>
                </a:lnTo>
                <a:lnTo>
                  <a:pt x="833123" y="2109923"/>
                </a:lnTo>
                <a:lnTo>
                  <a:pt x="831537" y="2118488"/>
                </a:lnTo>
                <a:lnTo>
                  <a:pt x="829633" y="2127052"/>
                </a:lnTo>
                <a:lnTo>
                  <a:pt x="827096" y="2135617"/>
                </a:lnTo>
                <a:lnTo>
                  <a:pt x="824558" y="2143548"/>
                </a:lnTo>
                <a:lnTo>
                  <a:pt x="821069" y="2151795"/>
                </a:lnTo>
                <a:lnTo>
                  <a:pt x="817579" y="2159408"/>
                </a:lnTo>
                <a:lnTo>
                  <a:pt x="814090" y="2167021"/>
                </a:lnTo>
                <a:lnTo>
                  <a:pt x="809649" y="2174317"/>
                </a:lnTo>
                <a:lnTo>
                  <a:pt x="804891" y="2181296"/>
                </a:lnTo>
                <a:lnTo>
                  <a:pt x="799815" y="2188275"/>
                </a:lnTo>
                <a:lnTo>
                  <a:pt x="794740" y="2194936"/>
                </a:lnTo>
                <a:lnTo>
                  <a:pt x="789347" y="2201280"/>
                </a:lnTo>
                <a:lnTo>
                  <a:pt x="783637" y="2207307"/>
                </a:lnTo>
                <a:lnTo>
                  <a:pt x="777293" y="2213335"/>
                </a:lnTo>
                <a:lnTo>
                  <a:pt x="770949" y="2218727"/>
                </a:lnTo>
                <a:lnTo>
                  <a:pt x="764605" y="2223803"/>
                </a:lnTo>
                <a:lnTo>
                  <a:pt x="757309" y="2228878"/>
                </a:lnTo>
                <a:lnTo>
                  <a:pt x="750330" y="2233636"/>
                </a:lnTo>
                <a:lnTo>
                  <a:pt x="743034" y="2237443"/>
                </a:lnTo>
                <a:lnTo>
                  <a:pt x="735738" y="2241249"/>
                </a:lnTo>
                <a:lnTo>
                  <a:pt x="727808" y="2244739"/>
                </a:lnTo>
                <a:lnTo>
                  <a:pt x="719878" y="2247911"/>
                </a:lnTo>
                <a:lnTo>
                  <a:pt x="711947" y="2250766"/>
                </a:lnTo>
                <a:lnTo>
                  <a:pt x="703382" y="2253303"/>
                </a:lnTo>
                <a:lnTo>
                  <a:pt x="694818" y="2255524"/>
                </a:lnTo>
                <a:lnTo>
                  <a:pt x="686253" y="2256793"/>
                </a:lnTo>
                <a:lnTo>
                  <a:pt x="677688" y="2257744"/>
                </a:lnTo>
                <a:lnTo>
                  <a:pt x="668489" y="2258379"/>
                </a:lnTo>
                <a:lnTo>
                  <a:pt x="659607" y="2259013"/>
                </a:lnTo>
                <a:lnTo>
                  <a:pt x="650725" y="2258379"/>
                </a:lnTo>
                <a:lnTo>
                  <a:pt x="641526" y="2257744"/>
                </a:lnTo>
                <a:lnTo>
                  <a:pt x="632644" y="2256793"/>
                </a:lnTo>
                <a:lnTo>
                  <a:pt x="624079" y="2255524"/>
                </a:lnTo>
                <a:lnTo>
                  <a:pt x="615514" y="2253303"/>
                </a:lnTo>
                <a:lnTo>
                  <a:pt x="607267" y="2250766"/>
                </a:lnTo>
                <a:lnTo>
                  <a:pt x="599336" y="2247911"/>
                </a:lnTo>
                <a:lnTo>
                  <a:pt x="591406" y="2244739"/>
                </a:lnTo>
                <a:lnTo>
                  <a:pt x="583476" y="2241249"/>
                </a:lnTo>
                <a:lnTo>
                  <a:pt x="575863" y="2237443"/>
                </a:lnTo>
                <a:lnTo>
                  <a:pt x="568250" y="2233636"/>
                </a:lnTo>
                <a:lnTo>
                  <a:pt x="561271" y="2228878"/>
                </a:lnTo>
                <a:lnTo>
                  <a:pt x="554609" y="2223803"/>
                </a:lnTo>
                <a:lnTo>
                  <a:pt x="548265" y="2218727"/>
                </a:lnTo>
                <a:lnTo>
                  <a:pt x="541604" y="2213335"/>
                </a:lnTo>
                <a:lnTo>
                  <a:pt x="535577" y="2207307"/>
                </a:lnTo>
                <a:lnTo>
                  <a:pt x="529867" y="2201280"/>
                </a:lnTo>
                <a:lnTo>
                  <a:pt x="524474" y="2194936"/>
                </a:lnTo>
                <a:lnTo>
                  <a:pt x="518764" y="2188275"/>
                </a:lnTo>
                <a:lnTo>
                  <a:pt x="514323" y="2181296"/>
                </a:lnTo>
                <a:lnTo>
                  <a:pt x="509565" y="2174317"/>
                </a:lnTo>
                <a:lnTo>
                  <a:pt x="505124" y="2167021"/>
                </a:lnTo>
                <a:lnTo>
                  <a:pt x="501318" y="2159408"/>
                </a:lnTo>
                <a:lnTo>
                  <a:pt x="497828" y="2151795"/>
                </a:lnTo>
                <a:lnTo>
                  <a:pt x="494656" y="2143548"/>
                </a:lnTo>
                <a:lnTo>
                  <a:pt x="492118" y="2135617"/>
                </a:lnTo>
                <a:lnTo>
                  <a:pt x="489581" y="2127052"/>
                </a:lnTo>
                <a:lnTo>
                  <a:pt x="487677" y="2118488"/>
                </a:lnTo>
                <a:lnTo>
                  <a:pt x="486091" y="2109923"/>
                </a:lnTo>
                <a:lnTo>
                  <a:pt x="485140" y="2101358"/>
                </a:lnTo>
                <a:lnTo>
                  <a:pt x="484188" y="2092476"/>
                </a:lnTo>
                <a:lnTo>
                  <a:pt x="484188" y="2083594"/>
                </a:lnTo>
                <a:lnTo>
                  <a:pt x="484188" y="2074395"/>
                </a:lnTo>
                <a:lnTo>
                  <a:pt x="485140" y="2065513"/>
                </a:lnTo>
                <a:lnTo>
                  <a:pt x="486091" y="2056631"/>
                </a:lnTo>
                <a:lnTo>
                  <a:pt x="487677" y="2048066"/>
                </a:lnTo>
                <a:lnTo>
                  <a:pt x="489581" y="2039502"/>
                </a:lnTo>
                <a:lnTo>
                  <a:pt x="492118" y="2031254"/>
                </a:lnTo>
                <a:lnTo>
                  <a:pt x="494656" y="2023006"/>
                </a:lnTo>
                <a:lnTo>
                  <a:pt x="497828" y="2015393"/>
                </a:lnTo>
                <a:lnTo>
                  <a:pt x="501318" y="2007463"/>
                </a:lnTo>
                <a:lnTo>
                  <a:pt x="505124" y="1999533"/>
                </a:lnTo>
                <a:lnTo>
                  <a:pt x="509565" y="1992237"/>
                </a:lnTo>
                <a:lnTo>
                  <a:pt x="514323" y="1985258"/>
                </a:lnTo>
                <a:lnTo>
                  <a:pt x="518764" y="1978279"/>
                </a:lnTo>
                <a:lnTo>
                  <a:pt x="524474" y="1971618"/>
                </a:lnTo>
                <a:lnTo>
                  <a:pt x="529867" y="1965274"/>
                </a:lnTo>
                <a:lnTo>
                  <a:pt x="535577" y="1959247"/>
                </a:lnTo>
                <a:lnTo>
                  <a:pt x="541604" y="1953537"/>
                </a:lnTo>
                <a:lnTo>
                  <a:pt x="548265" y="1947827"/>
                </a:lnTo>
                <a:lnTo>
                  <a:pt x="554609" y="1942752"/>
                </a:lnTo>
                <a:lnTo>
                  <a:pt x="561271" y="1937676"/>
                </a:lnTo>
                <a:lnTo>
                  <a:pt x="568250" y="1933552"/>
                </a:lnTo>
                <a:lnTo>
                  <a:pt x="575863" y="1929111"/>
                </a:lnTo>
                <a:lnTo>
                  <a:pt x="583476" y="1925305"/>
                </a:lnTo>
                <a:lnTo>
                  <a:pt x="591406" y="1921815"/>
                </a:lnTo>
                <a:lnTo>
                  <a:pt x="599336" y="1918643"/>
                </a:lnTo>
                <a:lnTo>
                  <a:pt x="607267" y="1915788"/>
                </a:lnTo>
                <a:lnTo>
                  <a:pt x="615514" y="1913568"/>
                </a:lnTo>
                <a:lnTo>
                  <a:pt x="624079" y="1911665"/>
                </a:lnTo>
                <a:lnTo>
                  <a:pt x="632644" y="1910079"/>
                </a:lnTo>
                <a:lnTo>
                  <a:pt x="641526" y="1908810"/>
                </a:lnTo>
                <a:lnTo>
                  <a:pt x="650725" y="1908175"/>
                </a:lnTo>
                <a:close/>
                <a:moveTo>
                  <a:pt x="166387" y="1908175"/>
                </a:moveTo>
                <a:lnTo>
                  <a:pt x="175261" y="1908175"/>
                </a:lnTo>
                <a:lnTo>
                  <a:pt x="184768" y="1908175"/>
                </a:lnTo>
                <a:lnTo>
                  <a:pt x="193325" y="1908810"/>
                </a:lnTo>
                <a:lnTo>
                  <a:pt x="202199" y="1910079"/>
                </a:lnTo>
                <a:lnTo>
                  <a:pt x="210756" y="1911665"/>
                </a:lnTo>
                <a:lnTo>
                  <a:pt x="219313" y="1913568"/>
                </a:lnTo>
                <a:lnTo>
                  <a:pt x="227553" y="1915788"/>
                </a:lnTo>
                <a:lnTo>
                  <a:pt x="235794" y="1918643"/>
                </a:lnTo>
                <a:lnTo>
                  <a:pt x="243717" y="1921815"/>
                </a:lnTo>
                <a:lnTo>
                  <a:pt x="251640" y="1925305"/>
                </a:lnTo>
                <a:lnTo>
                  <a:pt x="258929" y="1929111"/>
                </a:lnTo>
                <a:lnTo>
                  <a:pt x="266535" y="1933552"/>
                </a:lnTo>
                <a:lnTo>
                  <a:pt x="273508" y="1937676"/>
                </a:lnTo>
                <a:lnTo>
                  <a:pt x="280480" y="1942752"/>
                </a:lnTo>
                <a:lnTo>
                  <a:pt x="287136" y="1947827"/>
                </a:lnTo>
                <a:lnTo>
                  <a:pt x="293157" y="1953537"/>
                </a:lnTo>
                <a:lnTo>
                  <a:pt x="299496" y="1959247"/>
                </a:lnTo>
                <a:lnTo>
                  <a:pt x="305517" y="1965274"/>
                </a:lnTo>
                <a:lnTo>
                  <a:pt x="310905" y="1971618"/>
                </a:lnTo>
                <a:lnTo>
                  <a:pt x="315976" y="1978279"/>
                </a:lnTo>
                <a:lnTo>
                  <a:pt x="321047" y="1985258"/>
                </a:lnTo>
                <a:lnTo>
                  <a:pt x="325167" y="1992237"/>
                </a:lnTo>
                <a:lnTo>
                  <a:pt x="329604" y="1999533"/>
                </a:lnTo>
                <a:lnTo>
                  <a:pt x="333407" y="2007463"/>
                </a:lnTo>
                <a:lnTo>
                  <a:pt x="336893" y="2015393"/>
                </a:lnTo>
                <a:lnTo>
                  <a:pt x="340063" y="2023006"/>
                </a:lnTo>
                <a:lnTo>
                  <a:pt x="342598" y="2031254"/>
                </a:lnTo>
                <a:lnTo>
                  <a:pt x="345133" y="2039502"/>
                </a:lnTo>
                <a:lnTo>
                  <a:pt x="347035" y="2048066"/>
                </a:lnTo>
                <a:lnTo>
                  <a:pt x="348619" y="2056631"/>
                </a:lnTo>
                <a:lnTo>
                  <a:pt x="349887" y="2065513"/>
                </a:lnTo>
                <a:lnTo>
                  <a:pt x="350521" y="2074395"/>
                </a:lnTo>
                <a:lnTo>
                  <a:pt x="350838" y="2083594"/>
                </a:lnTo>
                <a:lnTo>
                  <a:pt x="350521" y="2092476"/>
                </a:lnTo>
                <a:lnTo>
                  <a:pt x="349887" y="2101358"/>
                </a:lnTo>
                <a:lnTo>
                  <a:pt x="348619" y="2109923"/>
                </a:lnTo>
                <a:lnTo>
                  <a:pt x="347035" y="2118488"/>
                </a:lnTo>
                <a:lnTo>
                  <a:pt x="345133" y="2127052"/>
                </a:lnTo>
                <a:lnTo>
                  <a:pt x="342598" y="2135617"/>
                </a:lnTo>
                <a:lnTo>
                  <a:pt x="340063" y="2143548"/>
                </a:lnTo>
                <a:lnTo>
                  <a:pt x="336893" y="2151795"/>
                </a:lnTo>
                <a:lnTo>
                  <a:pt x="333407" y="2159408"/>
                </a:lnTo>
                <a:lnTo>
                  <a:pt x="329604" y="2167021"/>
                </a:lnTo>
                <a:lnTo>
                  <a:pt x="325167" y="2174317"/>
                </a:lnTo>
                <a:lnTo>
                  <a:pt x="321047" y="2181296"/>
                </a:lnTo>
                <a:lnTo>
                  <a:pt x="315976" y="2188275"/>
                </a:lnTo>
                <a:lnTo>
                  <a:pt x="310905" y="2194936"/>
                </a:lnTo>
                <a:lnTo>
                  <a:pt x="305517" y="2201280"/>
                </a:lnTo>
                <a:lnTo>
                  <a:pt x="299496" y="2207307"/>
                </a:lnTo>
                <a:lnTo>
                  <a:pt x="293157" y="2213335"/>
                </a:lnTo>
                <a:lnTo>
                  <a:pt x="287136" y="2218727"/>
                </a:lnTo>
                <a:lnTo>
                  <a:pt x="280480" y="2223803"/>
                </a:lnTo>
                <a:lnTo>
                  <a:pt x="273508" y="2228878"/>
                </a:lnTo>
                <a:lnTo>
                  <a:pt x="266535" y="2233636"/>
                </a:lnTo>
                <a:lnTo>
                  <a:pt x="258929" y="2237443"/>
                </a:lnTo>
                <a:lnTo>
                  <a:pt x="251640" y="2241249"/>
                </a:lnTo>
                <a:lnTo>
                  <a:pt x="243717" y="2244739"/>
                </a:lnTo>
                <a:lnTo>
                  <a:pt x="235794" y="2247911"/>
                </a:lnTo>
                <a:lnTo>
                  <a:pt x="227553" y="2250766"/>
                </a:lnTo>
                <a:lnTo>
                  <a:pt x="219313" y="2253303"/>
                </a:lnTo>
                <a:lnTo>
                  <a:pt x="210756" y="2255524"/>
                </a:lnTo>
                <a:lnTo>
                  <a:pt x="202199" y="2256793"/>
                </a:lnTo>
                <a:lnTo>
                  <a:pt x="193325" y="2257744"/>
                </a:lnTo>
                <a:lnTo>
                  <a:pt x="184768" y="2258379"/>
                </a:lnTo>
                <a:lnTo>
                  <a:pt x="175261" y="2259013"/>
                </a:lnTo>
                <a:lnTo>
                  <a:pt x="166387" y="2258379"/>
                </a:lnTo>
                <a:lnTo>
                  <a:pt x="157513" y="2257744"/>
                </a:lnTo>
                <a:lnTo>
                  <a:pt x="148956" y="2256793"/>
                </a:lnTo>
                <a:lnTo>
                  <a:pt x="140082" y="2255524"/>
                </a:lnTo>
                <a:lnTo>
                  <a:pt x="131525" y="2253303"/>
                </a:lnTo>
                <a:lnTo>
                  <a:pt x="123601" y="2250766"/>
                </a:lnTo>
                <a:lnTo>
                  <a:pt x="115361" y="2247911"/>
                </a:lnTo>
                <a:lnTo>
                  <a:pt x="107121" y="2244739"/>
                </a:lnTo>
                <a:lnTo>
                  <a:pt x="99198" y="2241249"/>
                </a:lnTo>
                <a:lnTo>
                  <a:pt x="91909" y="2237443"/>
                </a:lnTo>
                <a:lnTo>
                  <a:pt x="84619" y="2233636"/>
                </a:lnTo>
                <a:lnTo>
                  <a:pt x="77647" y="2228878"/>
                </a:lnTo>
                <a:lnTo>
                  <a:pt x="70675" y="2223803"/>
                </a:lnTo>
                <a:lnTo>
                  <a:pt x="64019" y="2218727"/>
                </a:lnTo>
                <a:lnTo>
                  <a:pt x="57681" y="2213335"/>
                </a:lnTo>
                <a:lnTo>
                  <a:pt x="51342" y="2207307"/>
                </a:lnTo>
                <a:lnTo>
                  <a:pt x="45637" y="2201280"/>
                </a:lnTo>
                <a:lnTo>
                  <a:pt x="40250" y="2194936"/>
                </a:lnTo>
                <a:lnTo>
                  <a:pt x="35179" y="2188275"/>
                </a:lnTo>
                <a:lnTo>
                  <a:pt x="30108" y="2181296"/>
                </a:lnTo>
                <a:lnTo>
                  <a:pt x="25671" y="2174317"/>
                </a:lnTo>
                <a:lnTo>
                  <a:pt x="21551" y="2167021"/>
                </a:lnTo>
                <a:lnTo>
                  <a:pt x="17431" y="2159408"/>
                </a:lnTo>
                <a:lnTo>
                  <a:pt x="13945" y="2151795"/>
                </a:lnTo>
                <a:lnTo>
                  <a:pt x="11092" y="2143548"/>
                </a:lnTo>
                <a:lnTo>
                  <a:pt x="8240" y="2135617"/>
                </a:lnTo>
                <a:lnTo>
                  <a:pt x="6022" y="2127052"/>
                </a:lnTo>
                <a:lnTo>
                  <a:pt x="3803" y="2118488"/>
                </a:lnTo>
                <a:lnTo>
                  <a:pt x="2218" y="2109923"/>
                </a:lnTo>
                <a:lnTo>
                  <a:pt x="1268" y="2101358"/>
                </a:lnTo>
                <a:lnTo>
                  <a:pt x="317" y="2092476"/>
                </a:lnTo>
                <a:lnTo>
                  <a:pt x="0" y="2083594"/>
                </a:lnTo>
                <a:lnTo>
                  <a:pt x="317" y="2074395"/>
                </a:lnTo>
                <a:lnTo>
                  <a:pt x="1268" y="2065513"/>
                </a:lnTo>
                <a:lnTo>
                  <a:pt x="2218" y="2056631"/>
                </a:lnTo>
                <a:lnTo>
                  <a:pt x="3803" y="2048066"/>
                </a:lnTo>
                <a:lnTo>
                  <a:pt x="6022" y="2039502"/>
                </a:lnTo>
                <a:lnTo>
                  <a:pt x="8240" y="2031254"/>
                </a:lnTo>
                <a:lnTo>
                  <a:pt x="11092" y="2023006"/>
                </a:lnTo>
                <a:lnTo>
                  <a:pt x="13945" y="2015393"/>
                </a:lnTo>
                <a:lnTo>
                  <a:pt x="17431" y="2007463"/>
                </a:lnTo>
                <a:lnTo>
                  <a:pt x="21551" y="1999533"/>
                </a:lnTo>
                <a:lnTo>
                  <a:pt x="25671" y="1992237"/>
                </a:lnTo>
                <a:lnTo>
                  <a:pt x="30108" y="1985258"/>
                </a:lnTo>
                <a:lnTo>
                  <a:pt x="35179" y="1978279"/>
                </a:lnTo>
                <a:lnTo>
                  <a:pt x="40250" y="1971618"/>
                </a:lnTo>
                <a:lnTo>
                  <a:pt x="45637" y="1965274"/>
                </a:lnTo>
                <a:lnTo>
                  <a:pt x="51342" y="1959247"/>
                </a:lnTo>
                <a:lnTo>
                  <a:pt x="57681" y="1953537"/>
                </a:lnTo>
                <a:lnTo>
                  <a:pt x="64019" y="1947827"/>
                </a:lnTo>
                <a:lnTo>
                  <a:pt x="70675" y="1942752"/>
                </a:lnTo>
                <a:lnTo>
                  <a:pt x="77647" y="1937676"/>
                </a:lnTo>
                <a:lnTo>
                  <a:pt x="84619" y="1933552"/>
                </a:lnTo>
                <a:lnTo>
                  <a:pt x="91909" y="1929111"/>
                </a:lnTo>
                <a:lnTo>
                  <a:pt x="99198" y="1925305"/>
                </a:lnTo>
                <a:lnTo>
                  <a:pt x="107121" y="1921815"/>
                </a:lnTo>
                <a:lnTo>
                  <a:pt x="115361" y="1918643"/>
                </a:lnTo>
                <a:lnTo>
                  <a:pt x="123601" y="1915788"/>
                </a:lnTo>
                <a:lnTo>
                  <a:pt x="131525" y="1913568"/>
                </a:lnTo>
                <a:lnTo>
                  <a:pt x="140082" y="1911665"/>
                </a:lnTo>
                <a:lnTo>
                  <a:pt x="148956" y="1910079"/>
                </a:lnTo>
                <a:lnTo>
                  <a:pt x="157513" y="1908810"/>
                </a:lnTo>
                <a:lnTo>
                  <a:pt x="166387" y="1908175"/>
                </a:lnTo>
                <a:close/>
                <a:moveTo>
                  <a:pt x="175261" y="1430338"/>
                </a:moveTo>
                <a:lnTo>
                  <a:pt x="184768" y="1430657"/>
                </a:lnTo>
                <a:lnTo>
                  <a:pt x="193325" y="1431294"/>
                </a:lnTo>
                <a:lnTo>
                  <a:pt x="202199" y="1432250"/>
                </a:lnTo>
                <a:lnTo>
                  <a:pt x="210756" y="1433843"/>
                </a:lnTo>
                <a:lnTo>
                  <a:pt x="219313" y="1435755"/>
                </a:lnTo>
                <a:lnTo>
                  <a:pt x="227553" y="1437986"/>
                </a:lnTo>
                <a:lnTo>
                  <a:pt x="235794" y="1441172"/>
                </a:lnTo>
                <a:lnTo>
                  <a:pt x="243717" y="1444359"/>
                </a:lnTo>
                <a:lnTo>
                  <a:pt x="251640" y="1447864"/>
                </a:lnTo>
                <a:lnTo>
                  <a:pt x="258929" y="1451688"/>
                </a:lnTo>
                <a:lnTo>
                  <a:pt x="266535" y="1455830"/>
                </a:lnTo>
                <a:lnTo>
                  <a:pt x="273508" y="1460291"/>
                </a:lnTo>
                <a:lnTo>
                  <a:pt x="280480" y="1465390"/>
                </a:lnTo>
                <a:lnTo>
                  <a:pt x="287136" y="1470488"/>
                </a:lnTo>
                <a:lnTo>
                  <a:pt x="293157" y="1476224"/>
                </a:lnTo>
                <a:lnTo>
                  <a:pt x="299496" y="1481959"/>
                </a:lnTo>
                <a:lnTo>
                  <a:pt x="305517" y="1488332"/>
                </a:lnTo>
                <a:lnTo>
                  <a:pt x="310905" y="1494387"/>
                </a:lnTo>
                <a:lnTo>
                  <a:pt x="315976" y="1501078"/>
                </a:lnTo>
                <a:lnTo>
                  <a:pt x="321047" y="1508088"/>
                </a:lnTo>
                <a:lnTo>
                  <a:pt x="325167" y="1515099"/>
                </a:lnTo>
                <a:lnTo>
                  <a:pt x="329604" y="1522746"/>
                </a:lnTo>
                <a:lnTo>
                  <a:pt x="333407" y="1530075"/>
                </a:lnTo>
                <a:lnTo>
                  <a:pt x="336893" y="1538041"/>
                </a:lnTo>
                <a:lnTo>
                  <a:pt x="340063" y="1545689"/>
                </a:lnTo>
                <a:lnTo>
                  <a:pt x="342598" y="1553974"/>
                </a:lnTo>
                <a:lnTo>
                  <a:pt x="345133" y="1562577"/>
                </a:lnTo>
                <a:lnTo>
                  <a:pt x="347035" y="1570862"/>
                </a:lnTo>
                <a:lnTo>
                  <a:pt x="348619" y="1579784"/>
                </a:lnTo>
                <a:lnTo>
                  <a:pt x="349887" y="1588388"/>
                </a:lnTo>
                <a:lnTo>
                  <a:pt x="350521" y="1597629"/>
                </a:lnTo>
                <a:lnTo>
                  <a:pt x="350838" y="1606551"/>
                </a:lnTo>
                <a:lnTo>
                  <a:pt x="350521" y="1615473"/>
                </a:lnTo>
                <a:lnTo>
                  <a:pt x="349887" y="1624395"/>
                </a:lnTo>
                <a:lnTo>
                  <a:pt x="348619" y="1633636"/>
                </a:lnTo>
                <a:lnTo>
                  <a:pt x="347035" y="1642239"/>
                </a:lnTo>
                <a:lnTo>
                  <a:pt x="345133" y="1650843"/>
                </a:lnTo>
                <a:lnTo>
                  <a:pt x="342598" y="1658809"/>
                </a:lnTo>
                <a:lnTo>
                  <a:pt x="340063" y="1667094"/>
                </a:lnTo>
                <a:lnTo>
                  <a:pt x="336893" y="1675060"/>
                </a:lnTo>
                <a:lnTo>
                  <a:pt x="333407" y="1682708"/>
                </a:lnTo>
                <a:lnTo>
                  <a:pt x="329604" y="1690674"/>
                </a:lnTo>
                <a:lnTo>
                  <a:pt x="325167" y="1697684"/>
                </a:lnTo>
                <a:lnTo>
                  <a:pt x="321047" y="1705013"/>
                </a:lnTo>
                <a:lnTo>
                  <a:pt x="315976" y="1711705"/>
                </a:lnTo>
                <a:lnTo>
                  <a:pt x="310905" y="1718396"/>
                </a:lnTo>
                <a:lnTo>
                  <a:pt x="305517" y="1725088"/>
                </a:lnTo>
                <a:lnTo>
                  <a:pt x="299496" y="1731142"/>
                </a:lnTo>
                <a:lnTo>
                  <a:pt x="293157" y="1736878"/>
                </a:lnTo>
                <a:lnTo>
                  <a:pt x="287136" y="1742295"/>
                </a:lnTo>
                <a:lnTo>
                  <a:pt x="280480" y="1747712"/>
                </a:lnTo>
                <a:lnTo>
                  <a:pt x="273508" y="1752492"/>
                </a:lnTo>
                <a:lnTo>
                  <a:pt x="266535" y="1757271"/>
                </a:lnTo>
                <a:lnTo>
                  <a:pt x="258929" y="1761414"/>
                </a:lnTo>
                <a:lnTo>
                  <a:pt x="251640" y="1765556"/>
                </a:lnTo>
                <a:lnTo>
                  <a:pt x="243717" y="1769061"/>
                </a:lnTo>
                <a:lnTo>
                  <a:pt x="235794" y="1772248"/>
                </a:lnTo>
                <a:lnTo>
                  <a:pt x="227553" y="1774797"/>
                </a:lnTo>
                <a:lnTo>
                  <a:pt x="219313" y="1777346"/>
                </a:lnTo>
                <a:lnTo>
                  <a:pt x="210756" y="1779258"/>
                </a:lnTo>
                <a:lnTo>
                  <a:pt x="202199" y="1780851"/>
                </a:lnTo>
                <a:lnTo>
                  <a:pt x="193325" y="1781807"/>
                </a:lnTo>
                <a:lnTo>
                  <a:pt x="184768" y="1782763"/>
                </a:lnTo>
                <a:lnTo>
                  <a:pt x="175261" y="1782763"/>
                </a:lnTo>
                <a:lnTo>
                  <a:pt x="166387" y="1782763"/>
                </a:lnTo>
                <a:lnTo>
                  <a:pt x="157513" y="1781807"/>
                </a:lnTo>
                <a:lnTo>
                  <a:pt x="148956" y="1780851"/>
                </a:lnTo>
                <a:lnTo>
                  <a:pt x="140082" y="1779258"/>
                </a:lnTo>
                <a:lnTo>
                  <a:pt x="131525" y="1777346"/>
                </a:lnTo>
                <a:lnTo>
                  <a:pt x="123601" y="1774797"/>
                </a:lnTo>
                <a:lnTo>
                  <a:pt x="115361" y="1772248"/>
                </a:lnTo>
                <a:lnTo>
                  <a:pt x="107121" y="1769061"/>
                </a:lnTo>
                <a:lnTo>
                  <a:pt x="99198" y="1765556"/>
                </a:lnTo>
                <a:lnTo>
                  <a:pt x="91909" y="1761414"/>
                </a:lnTo>
                <a:lnTo>
                  <a:pt x="84619" y="1757271"/>
                </a:lnTo>
                <a:lnTo>
                  <a:pt x="77647" y="1752492"/>
                </a:lnTo>
                <a:lnTo>
                  <a:pt x="70675" y="1747712"/>
                </a:lnTo>
                <a:lnTo>
                  <a:pt x="64019" y="1742295"/>
                </a:lnTo>
                <a:lnTo>
                  <a:pt x="57681" y="1736878"/>
                </a:lnTo>
                <a:lnTo>
                  <a:pt x="51342" y="1731142"/>
                </a:lnTo>
                <a:lnTo>
                  <a:pt x="45637" y="1725088"/>
                </a:lnTo>
                <a:lnTo>
                  <a:pt x="40250" y="1718396"/>
                </a:lnTo>
                <a:lnTo>
                  <a:pt x="35179" y="1711705"/>
                </a:lnTo>
                <a:lnTo>
                  <a:pt x="30108" y="1705013"/>
                </a:lnTo>
                <a:lnTo>
                  <a:pt x="25671" y="1697684"/>
                </a:lnTo>
                <a:lnTo>
                  <a:pt x="21551" y="1690674"/>
                </a:lnTo>
                <a:lnTo>
                  <a:pt x="17431" y="1682708"/>
                </a:lnTo>
                <a:lnTo>
                  <a:pt x="13945" y="1675060"/>
                </a:lnTo>
                <a:lnTo>
                  <a:pt x="11092" y="1667094"/>
                </a:lnTo>
                <a:lnTo>
                  <a:pt x="8240" y="1658809"/>
                </a:lnTo>
                <a:lnTo>
                  <a:pt x="6022" y="1650843"/>
                </a:lnTo>
                <a:lnTo>
                  <a:pt x="3803" y="1642239"/>
                </a:lnTo>
                <a:lnTo>
                  <a:pt x="2218" y="1633636"/>
                </a:lnTo>
                <a:lnTo>
                  <a:pt x="1268" y="1624395"/>
                </a:lnTo>
                <a:lnTo>
                  <a:pt x="317" y="1615473"/>
                </a:lnTo>
                <a:lnTo>
                  <a:pt x="0" y="1606551"/>
                </a:lnTo>
                <a:lnTo>
                  <a:pt x="317" y="1597629"/>
                </a:lnTo>
                <a:lnTo>
                  <a:pt x="1268" y="1588388"/>
                </a:lnTo>
                <a:lnTo>
                  <a:pt x="2218" y="1579784"/>
                </a:lnTo>
                <a:lnTo>
                  <a:pt x="3803" y="1570862"/>
                </a:lnTo>
                <a:lnTo>
                  <a:pt x="6022" y="1562577"/>
                </a:lnTo>
                <a:lnTo>
                  <a:pt x="8240" y="1553974"/>
                </a:lnTo>
                <a:lnTo>
                  <a:pt x="11092" y="1545689"/>
                </a:lnTo>
                <a:lnTo>
                  <a:pt x="13945" y="1538041"/>
                </a:lnTo>
                <a:lnTo>
                  <a:pt x="17431" y="1530075"/>
                </a:lnTo>
                <a:lnTo>
                  <a:pt x="21551" y="1522746"/>
                </a:lnTo>
                <a:lnTo>
                  <a:pt x="25671" y="1515099"/>
                </a:lnTo>
                <a:lnTo>
                  <a:pt x="30108" y="1508088"/>
                </a:lnTo>
                <a:lnTo>
                  <a:pt x="35179" y="1501078"/>
                </a:lnTo>
                <a:lnTo>
                  <a:pt x="40250" y="1494387"/>
                </a:lnTo>
                <a:lnTo>
                  <a:pt x="45637" y="1488332"/>
                </a:lnTo>
                <a:lnTo>
                  <a:pt x="51342" y="1481959"/>
                </a:lnTo>
                <a:lnTo>
                  <a:pt x="57681" y="1476224"/>
                </a:lnTo>
                <a:lnTo>
                  <a:pt x="64019" y="1470488"/>
                </a:lnTo>
                <a:lnTo>
                  <a:pt x="70675" y="1465390"/>
                </a:lnTo>
                <a:lnTo>
                  <a:pt x="77647" y="1460291"/>
                </a:lnTo>
                <a:lnTo>
                  <a:pt x="84619" y="1455830"/>
                </a:lnTo>
                <a:lnTo>
                  <a:pt x="91909" y="1451688"/>
                </a:lnTo>
                <a:lnTo>
                  <a:pt x="99198" y="1447864"/>
                </a:lnTo>
                <a:lnTo>
                  <a:pt x="107121" y="1444359"/>
                </a:lnTo>
                <a:lnTo>
                  <a:pt x="115361" y="1441172"/>
                </a:lnTo>
                <a:lnTo>
                  <a:pt x="123601" y="1437986"/>
                </a:lnTo>
                <a:lnTo>
                  <a:pt x="131525" y="1435755"/>
                </a:lnTo>
                <a:lnTo>
                  <a:pt x="140082" y="1433843"/>
                </a:lnTo>
                <a:lnTo>
                  <a:pt x="148956" y="1432250"/>
                </a:lnTo>
                <a:lnTo>
                  <a:pt x="157513" y="1431294"/>
                </a:lnTo>
                <a:lnTo>
                  <a:pt x="166387" y="1430657"/>
                </a:lnTo>
                <a:lnTo>
                  <a:pt x="175261" y="1430338"/>
                </a:lnTo>
                <a:close/>
                <a:moveTo>
                  <a:pt x="3070075" y="954088"/>
                </a:moveTo>
                <a:lnTo>
                  <a:pt x="3078957" y="954088"/>
                </a:lnTo>
                <a:lnTo>
                  <a:pt x="3087839" y="954088"/>
                </a:lnTo>
                <a:lnTo>
                  <a:pt x="3097038" y="955040"/>
                </a:lnTo>
                <a:lnTo>
                  <a:pt x="3105603" y="955992"/>
                </a:lnTo>
                <a:lnTo>
                  <a:pt x="3114485" y="957578"/>
                </a:lnTo>
                <a:lnTo>
                  <a:pt x="3122732" y="959481"/>
                </a:lnTo>
                <a:lnTo>
                  <a:pt x="3131297" y="962019"/>
                </a:lnTo>
                <a:lnTo>
                  <a:pt x="3139545" y="964556"/>
                </a:lnTo>
                <a:lnTo>
                  <a:pt x="3147158" y="967728"/>
                </a:lnTo>
                <a:lnTo>
                  <a:pt x="3155088" y="971218"/>
                </a:lnTo>
                <a:lnTo>
                  <a:pt x="3162384" y="975342"/>
                </a:lnTo>
                <a:lnTo>
                  <a:pt x="3169680" y="979465"/>
                </a:lnTo>
                <a:lnTo>
                  <a:pt x="3177293" y="984224"/>
                </a:lnTo>
                <a:lnTo>
                  <a:pt x="3183955" y="988982"/>
                </a:lnTo>
                <a:lnTo>
                  <a:pt x="3190299" y="994057"/>
                </a:lnTo>
                <a:lnTo>
                  <a:pt x="3196960" y="999767"/>
                </a:lnTo>
                <a:lnTo>
                  <a:pt x="3202987" y="1005477"/>
                </a:lnTo>
                <a:lnTo>
                  <a:pt x="3208697" y="1011504"/>
                </a:lnTo>
                <a:lnTo>
                  <a:pt x="3214090" y="1018165"/>
                </a:lnTo>
                <a:lnTo>
                  <a:pt x="3219800" y="1024827"/>
                </a:lnTo>
                <a:lnTo>
                  <a:pt x="3224241" y="1031488"/>
                </a:lnTo>
                <a:lnTo>
                  <a:pt x="3228999" y="1038467"/>
                </a:lnTo>
                <a:lnTo>
                  <a:pt x="3233440" y="1045763"/>
                </a:lnTo>
                <a:lnTo>
                  <a:pt x="3237246" y="1053693"/>
                </a:lnTo>
                <a:lnTo>
                  <a:pt x="3240736" y="1061306"/>
                </a:lnTo>
                <a:lnTo>
                  <a:pt x="3243908" y="1069237"/>
                </a:lnTo>
                <a:lnTo>
                  <a:pt x="3246446" y="1077484"/>
                </a:lnTo>
                <a:lnTo>
                  <a:pt x="3248983" y="1085415"/>
                </a:lnTo>
                <a:lnTo>
                  <a:pt x="3250887" y="1093979"/>
                </a:lnTo>
                <a:lnTo>
                  <a:pt x="3252473" y="1102544"/>
                </a:lnTo>
                <a:lnTo>
                  <a:pt x="3253742" y="1111743"/>
                </a:lnTo>
                <a:lnTo>
                  <a:pt x="3254059" y="1120625"/>
                </a:lnTo>
                <a:lnTo>
                  <a:pt x="3254376" y="1129507"/>
                </a:lnTo>
                <a:lnTo>
                  <a:pt x="3254059" y="1138389"/>
                </a:lnTo>
                <a:lnTo>
                  <a:pt x="3253742" y="1147588"/>
                </a:lnTo>
                <a:lnTo>
                  <a:pt x="3252473" y="1156153"/>
                </a:lnTo>
                <a:lnTo>
                  <a:pt x="3250887" y="1164718"/>
                </a:lnTo>
                <a:lnTo>
                  <a:pt x="3248983" y="1173283"/>
                </a:lnTo>
                <a:lnTo>
                  <a:pt x="3246446" y="1181847"/>
                </a:lnTo>
                <a:lnTo>
                  <a:pt x="3243908" y="1189461"/>
                </a:lnTo>
                <a:lnTo>
                  <a:pt x="3240736" y="1197708"/>
                </a:lnTo>
                <a:lnTo>
                  <a:pt x="3237246" y="1205638"/>
                </a:lnTo>
                <a:lnTo>
                  <a:pt x="3233440" y="1212934"/>
                </a:lnTo>
                <a:lnTo>
                  <a:pt x="3228999" y="1220230"/>
                </a:lnTo>
                <a:lnTo>
                  <a:pt x="3224241" y="1227526"/>
                </a:lnTo>
                <a:lnTo>
                  <a:pt x="3219800" y="1234505"/>
                </a:lnTo>
                <a:lnTo>
                  <a:pt x="3214090" y="1241166"/>
                </a:lnTo>
                <a:lnTo>
                  <a:pt x="3208697" y="1247193"/>
                </a:lnTo>
                <a:lnTo>
                  <a:pt x="3202987" y="1253538"/>
                </a:lnTo>
                <a:lnTo>
                  <a:pt x="3196960" y="1259248"/>
                </a:lnTo>
                <a:lnTo>
                  <a:pt x="3190299" y="1264957"/>
                </a:lnTo>
                <a:lnTo>
                  <a:pt x="3183955" y="1270033"/>
                </a:lnTo>
                <a:lnTo>
                  <a:pt x="3177293" y="1275108"/>
                </a:lnTo>
                <a:lnTo>
                  <a:pt x="3169680" y="1279549"/>
                </a:lnTo>
                <a:lnTo>
                  <a:pt x="3162384" y="1283673"/>
                </a:lnTo>
                <a:lnTo>
                  <a:pt x="3155088" y="1287479"/>
                </a:lnTo>
                <a:lnTo>
                  <a:pt x="3147158" y="1290969"/>
                </a:lnTo>
                <a:lnTo>
                  <a:pt x="3139545" y="1294141"/>
                </a:lnTo>
                <a:lnTo>
                  <a:pt x="3131297" y="1297313"/>
                </a:lnTo>
                <a:lnTo>
                  <a:pt x="3122732" y="1299534"/>
                </a:lnTo>
                <a:lnTo>
                  <a:pt x="3114485" y="1301437"/>
                </a:lnTo>
                <a:lnTo>
                  <a:pt x="3105603" y="1303023"/>
                </a:lnTo>
                <a:lnTo>
                  <a:pt x="3097038" y="1303657"/>
                </a:lnTo>
                <a:lnTo>
                  <a:pt x="3087839" y="1304609"/>
                </a:lnTo>
                <a:lnTo>
                  <a:pt x="3078957" y="1304926"/>
                </a:lnTo>
                <a:lnTo>
                  <a:pt x="3070075" y="1304609"/>
                </a:lnTo>
                <a:lnTo>
                  <a:pt x="3061193" y="1303657"/>
                </a:lnTo>
                <a:lnTo>
                  <a:pt x="3051994" y="1303023"/>
                </a:lnTo>
                <a:lnTo>
                  <a:pt x="3043429" y="1301437"/>
                </a:lnTo>
                <a:lnTo>
                  <a:pt x="3034864" y="1299534"/>
                </a:lnTo>
                <a:lnTo>
                  <a:pt x="3026617" y="1297313"/>
                </a:lnTo>
                <a:lnTo>
                  <a:pt x="3018686" y="1294141"/>
                </a:lnTo>
                <a:lnTo>
                  <a:pt x="3010756" y="1290969"/>
                </a:lnTo>
                <a:lnTo>
                  <a:pt x="3002826" y="1287479"/>
                </a:lnTo>
                <a:lnTo>
                  <a:pt x="2995213" y="1283673"/>
                </a:lnTo>
                <a:lnTo>
                  <a:pt x="2988234" y="1279549"/>
                </a:lnTo>
                <a:lnTo>
                  <a:pt x="2980621" y="1275108"/>
                </a:lnTo>
                <a:lnTo>
                  <a:pt x="2973959" y="1270033"/>
                </a:lnTo>
                <a:lnTo>
                  <a:pt x="2967615" y="1264957"/>
                </a:lnTo>
                <a:lnTo>
                  <a:pt x="2960954" y="1259248"/>
                </a:lnTo>
                <a:lnTo>
                  <a:pt x="2954927" y="1253538"/>
                </a:lnTo>
                <a:lnTo>
                  <a:pt x="2949217" y="1247193"/>
                </a:lnTo>
                <a:lnTo>
                  <a:pt x="2943824" y="1241166"/>
                </a:lnTo>
                <a:lnTo>
                  <a:pt x="2938114" y="1234505"/>
                </a:lnTo>
                <a:lnTo>
                  <a:pt x="2933673" y="1227526"/>
                </a:lnTo>
                <a:lnTo>
                  <a:pt x="2928915" y="1220230"/>
                </a:lnTo>
                <a:lnTo>
                  <a:pt x="2924474" y="1212934"/>
                </a:lnTo>
                <a:lnTo>
                  <a:pt x="2920668" y="1205638"/>
                </a:lnTo>
                <a:lnTo>
                  <a:pt x="2917178" y="1197708"/>
                </a:lnTo>
                <a:lnTo>
                  <a:pt x="2914006" y="1189461"/>
                </a:lnTo>
                <a:lnTo>
                  <a:pt x="2911468" y="1181847"/>
                </a:lnTo>
                <a:lnTo>
                  <a:pt x="2908931" y="1173283"/>
                </a:lnTo>
                <a:lnTo>
                  <a:pt x="2907027" y="1164718"/>
                </a:lnTo>
                <a:lnTo>
                  <a:pt x="2905441" y="1156153"/>
                </a:lnTo>
                <a:lnTo>
                  <a:pt x="2904490" y="1147588"/>
                </a:lnTo>
                <a:lnTo>
                  <a:pt x="2903538" y="1138389"/>
                </a:lnTo>
                <a:lnTo>
                  <a:pt x="2903538" y="1129507"/>
                </a:lnTo>
                <a:lnTo>
                  <a:pt x="2903538" y="1120625"/>
                </a:lnTo>
                <a:lnTo>
                  <a:pt x="2904490" y="1111743"/>
                </a:lnTo>
                <a:lnTo>
                  <a:pt x="2905441" y="1102544"/>
                </a:lnTo>
                <a:lnTo>
                  <a:pt x="2907027" y="1093979"/>
                </a:lnTo>
                <a:lnTo>
                  <a:pt x="2908931" y="1085415"/>
                </a:lnTo>
                <a:lnTo>
                  <a:pt x="2911468" y="1077484"/>
                </a:lnTo>
                <a:lnTo>
                  <a:pt x="2914006" y="1069237"/>
                </a:lnTo>
                <a:lnTo>
                  <a:pt x="2917178" y="1061306"/>
                </a:lnTo>
                <a:lnTo>
                  <a:pt x="2920668" y="1053693"/>
                </a:lnTo>
                <a:lnTo>
                  <a:pt x="2924474" y="1045763"/>
                </a:lnTo>
                <a:lnTo>
                  <a:pt x="2928915" y="1038467"/>
                </a:lnTo>
                <a:lnTo>
                  <a:pt x="2933673" y="1031488"/>
                </a:lnTo>
                <a:lnTo>
                  <a:pt x="2938114" y="1024827"/>
                </a:lnTo>
                <a:lnTo>
                  <a:pt x="2943824" y="1018165"/>
                </a:lnTo>
                <a:lnTo>
                  <a:pt x="2949217" y="1011504"/>
                </a:lnTo>
                <a:lnTo>
                  <a:pt x="2954927" y="1005477"/>
                </a:lnTo>
                <a:lnTo>
                  <a:pt x="2960954" y="999767"/>
                </a:lnTo>
                <a:lnTo>
                  <a:pt x="2967615" y="994057"/>
                </a:lnTo>
                <a:lnTo>
                  <a:pt x="2973959" y="988982"/>
                </a:lnTo>
                <a:lnTo>
                  <a:pt x="2980621" y="984224"/>
                </a:lnTo>
                <a:lnTo>
                  <a:pt x="2988234" y="979465"/>
                </a:lnTo>
                <a:lnTo>
                  <a:pt x="2995213" y="975342"/>
                </a:lnTo>
                <a:lnTo>
                  <a:pt x="3002826" y="971218"/>
                </a:lnTo>
                <a:lnTo>
                  <a:pt x="3010756" y="967728"/>
                </a:lnTo>
                <a:lnTo>
                  <a:pt x="3018686" y="964556"/>
                </a:lnTo>
                <a:lnTo>
                  <a:pt x="3026617" y="962019"/>
                </a:lnTo>
                <a:lnTo>
                  <a:pt x="3034864" y="959481"/>
                </a:lnTo>
                <a:lnTo>
                  <a:pt x="3043429" y="957578"/>
                </a:lnTo>
                <a:lnTo>
                  <a:pt x="3051994" y="955992"/>
                </a:lnTo>
                <a:lnTo>
                  <a:pt x="3061193" y="955040"/>
                </a:lnTo>
                <a:lnTo>
                  <a:pt x="3070075" y="954088"/>
                </a:lnTo>
                <a:close/>
                <a:moveTo>
                  <a:pt x="2585737" y="954088"/>
                </a:moveTo>
                <a:lnTo>
                  <a:pt x="2594927" y="954088"/>
                </a:lnTo>
                <a:lnTo>
                  <a:pt x="2604118" y="954088"/>
                </a:lnTo>
                <a:lnTo>
                  <a:pt x="2612992" y="955040"/>
                </a:lnTo>
                <a:lnTo>
                  <a:pt x="2621549" y="955992"/>
                </a:lnTo>
                <a:lnTo>
                  <a:pt x="2630106" y="957578"/>
                </a:lnTo>
                <a:lnTo>
                  <a:pt x="2638663" y="959481"/>
                </a:lnTo>
                <a:lnTo>
                  <a:pt x="2646903" y="962019"/>
                </a:lnTo>
                <a:lnTo>
                  <a:pt x="2655144" y="964556"/>
                </a:lnTo>
                <a:lnTo>
                  <a:pt x="2663067" y="967728"/>
                </a:lnTo>
                <a:lnTo>
                  <a:pt x="2670990" y="971218"/>
                </a:lnTo>
                <a:lnTo>
                  <a:pt x="2678279" y="975342"/>
                </a:lnTo>
                <a:lnTo>
                  <a:pt x="2685885" y="979465"/>
                </a:lnTo>
                <a:lnTo>
                  <a:pt x="2692858" y="984224"/>
                </a:lnTo>
                <a:lnTo>
                  <a:pt x="2699830" y="988982"/>
                </a:lnTo>
                <a:lnTo>
                  <a:pt x="2706486" y="994057"/>
                </a:lnTo>
                <a:lnTo>
                  <a:pt x="2712507" y="999767"/>
                </a:lnTo>
                <a:lnTo>
                  <a:pt x="2718846" y="1005477"/>
                </a:lnTo>
                <a:lnTo>
                  <a:pt x="2724867" y="1011504"/>
                </a:lnTo>
                <a:lnTo>
                  <a:pt x="2730255" y="1018165"/>
                </a:lnTo>
                <a:lnTo>
                  <a:pt x="2735326" y="1024827"/>
                </a:lnTo>
                <a:lnTo>
                  <a:pt x="2740397" y="1031488"/>
                </a:lnTo>
                <a:lnTo>
                  <a:pt x="2744517" y="1038467"/>
                </a:lnTo>
                <a:lnTo>
                  <a:pt x="2748954" y="1045763"/>
                </a:lnTo>
                <a:lnTo>
                  <a:pt x="2752757" y="1053693"/>
                </a:lnTo>
                <a:lnTo>
                  <a:pt x="2756243" y="1061306"/>
                </a:lnTo>
                <a:lnTo>
                  <a:pt x="2759413" y="1069237"/>
                </a:lnTo>
                <a:lnTo>
                  <a:pt x="2761948" y="1077484"/>
                </a:lnTo>
                <a:lnTo>
                  <a:pt x="2764483" y="1085415"/>
                </a:lnTo>
                <a:lnTo>
                  <a:pt x="2766385" y="1093979"/>
                </a:lnTo>
                <a:lnTo>
                  <a:pt x="2767969" y="1102544"/>
                </a:lnTo>
                <a:lnTo>
                  <a:pt x="2769237" y="1111743"/>
                </a:lnTo>
                <a:lnTo>
                  <a:pt x="2769871" y="1120625"/>
                </a:lnTo>
                <a:lnTo>
                  <a:pt x="2770188" y="1129507"/>
                </a:lnTo>
                <a:lnTo>
                  <a:pt x="2769871" y="1138389"/>
                </a:lnTo>
                <a:lnTo>
                  <a:pt x="2769237" y="1147588"/>
                </a:lnTo>
                <a:lnTo>
                  <a:pt x="2767969" y="1156153"/>
                </a:lnTo>
                <a:lnTo>
                  <a:pt x="2766385" y="1164718"/>
                </a:lnTo>
                <a:lnTo>
                  <a:pt x="2764483" y="1173283"/>
                </a:lnTo>
                <a:lnTo>
                  <a:pt x="2761948" y="1181847"/>
                </a:lnTo>
                <a:lnTo>
                  <a:pt x="2759413" y="1189461"/>
                </a:lnTo>
                <a:lnTo>
                  <a:pt x="2756243" y="1197708"/>
                </a:lnTo>
                <a:lnTo>
                  <a:pt x="2752757" y="1205638"/>
                </a:lnTo>
                <a:lnTo>
                  <a:pt x="2748954" y="1212934"/>
                </a:lnTo>
                <a:lnTo>
                  <a:pt x="2744517" y="1220230"/>
                </a:lnTo>
                <a:lnTo>
                  <a:pt x="2740397" y="1227526"/>
                </a:lnTo>
                <a:lnTo>
                  <a:pt x="2735326" y="1234505"/>
                </a:lnTo>
                <a:lnTo>
                  <a:pt x="2730255" y="1241166"/>
                </a:lnTo>
                <a:lnTo>
                  <a:pt x="2724867" y="1247193"/>
                </a:lnTo>
                <a:lnTo>
                  <a:pt x="2718846" y="1253538"/>
                </a:lnTo>
                <a:lnTo>
                  <a:pt x="2712507" y="1259248"/>
                </a:lnTo>
                <a:lnTo>
                  <a:pt x="2706486" y="1264957"/>
                </a:lnTo>
                <a:lnTo>
                  <a:pt x="2699830" y="1270033"/>
                </a:lnTo>
                <a:lnTo>
                  <a:pt x="2692858" y="1275108"/>
                </a:lnTo>
                <a:lnTo>
                  <a:pt x="2685885" y="1279549"/>
                </a:lnTo>
                <a:lnTo>
                  <a:pt x="2678279" y="1283673"/>
                </a:lnTo>
                <a:lnTo>
                  <a:pt x="2670990" y="1287479"/>
                </a:lnTo>
                <a:lnTo>
                  <a:pt x="2663067" y="1290969"/>
                </a:lnTo>
                <a:lnTo>
                  <a:pt x="2655144" y="1294141"/>
                </a:lnTo>
                <a:lnTo>
                  <a:pt x="2646903" y="1297313"/>
                </a:lnTo>
                <a:lnTo>
                  <a:pt x="2638663" y="1299534"/>
                </a:lnTo>
                <a:lnTo>
                  <a:pt x="2630106" y="1301437"/>
                </a:lnTo>
                <a:lnTo>
                  <a:pt x="2621549" y="1303023"/>
                </a:lnTo>
                <a:lnTo>
                  <a:pt x="2612992" y="1303657"/>
                </a:lnTo>
                <a:lnTo>
                  <a:pt x="2604118" y="1304609"/>
                </a:lnTo>
                <a:lnTo>
                  <a:pt x="2594927" y="1304926"/>
                </a:lnTo>
                <a:lnTo>
                  <a:pt x="2585737" y="1304609"/>
                </a:lnTo>
                <a:lnTo>
                  <a:pt x="2577180" y="1303657"/>
                </a:lnTo>
                <a:lnTo>
                  <a:pt x="2568306" y="1303023"/>
                </a:lnTo>
                <a:lnTo>
                  <a:pt x="2559749" y="1301437"/>
                </a:lnTo>
                <a:lnTo>
                  <a:pt x="2550875" y="1299534"/>
                </a:lnTo>
                <a:lnTo>
                  <a:pt x="2542951" y="1297313"/>
                </a:lnTo>
                <a:lnTo>
                  <a:pt x="2534711" y="1294141"/>
                </a:lnTo>
                <a:lnTo>
                  <a:pt x="2526471" y="1290969"/>
                </a:lnTo>
                <a:lnTo>
                  <a:pt x="2518548" y="1287479"/>
                </a:lnTo>
                <a:lnTo>
                  <a:pt x="2511259" y="1283673"/>
                </a:lnTo>
                <a:lnTo>
                  <a:pt x="2503969" y="1279549"/>
                </a:lnTo>
                <a:lnTo>
                  <a:pt x="2496997" y="1275108"/>
                </a:lnTo>
                <a:lnTo>
                  <a:pt x="2490025" y="1270033"/>
                </a:lnTo>
                <a:lnTo>
                  <a:pt x="2483369" y="1264957"/>
                </a:lnTo>
                <a:lnTo>
                  <a:pt x="2477031" y="1259248"/>
                </a:lnTo>
                <a:lnTo>
                  <a:pt x="2470692" y="1253538"/>
                </a:lnTo>
                <a:lnTo>
                  <a:pt x="2464987" y="1247193"/>
                </a:lnTo>
                <a:lnTo>
                  <a:pt x="2459600" y="1241166"/>
                </a:lnTo>
                <a:lnTo>
                  <a:pt x="2454529" y="1234505"/>
                </a:lnTo>
                <a:lnTo>
                  <a:pt x="2449458" y="1227526"/>
                </a:lnTo>
                <a:lnTo>
                  <a:pt x="2445021" y="1220230"/>
                </a:lnTo>
                <a:lnTo>
                  <a:pt x="2440901" y="1212934"/>
                </a:lnTo>
                <a:lnTo>
                  <a:pt x="2436781" y="1205638"/>
                </a:lnTo>
                <a:lnTo>
                  <a:pt x="2433295" y="1197708"/>
                </a:lnTo>
                <a:lnTo>
                  <a:pt x="2430442" y="1189461"/>
                </a:lnTo>
                <a:lnTo>
                  <a:pt x="2427590" y="1181847"/>
                </a:lnTo>
                <a:lnTo>
                  <a:pt x="2425372" y="1173283"/>
                </a:lnTo>
                <a:lnTo>
                  <a:pt x="2423153" y="1164718"/>
                </a:lnTo>
                <a:lnTo>
                  <a:pt x="2421885" y="1156153"/>
                </a:lnTo>
                <a:lnTo>
                  <a:pt x="2420618" y="1147588"/>
                </a:lnTo>
                <a:lnTo>
                  <a:pt x="2419667" y="1138389"/>
                </a:lnTo>
                <a:lnTo>
                  <a:pt x="2419350" y="1129507"/>
                </a:lnTo>
                <a:lnTo>
                  <a:pt x="2419667" y="1120625"/>
                </a:lnTo>
                <a:lnTo>
                  <a:pt x="2420618" y="1111743"/>
                </a:lnTo>
                <a:lnTo>
                  <a:pt x="2421885" y="1102544"/>
                </a:lnTo>
                <a:lnTo>
                  <a:pt x="2423153" y="1093979"/>
                </a:lnTo>
                <a:lnTo>
                  <a:pt x="2425372" y="1085415"/>
                </a:lnTo>
                <a:lnTo>
                  <a:pt x="2427590" y="1077484"/>
                </a:lnTo>
                <a:lnTo>
                  <a:pt x="2430442" y="1069237"/>
                </a:lnTo>
                <a:lnTo>
                  <a:pt x="2433295" y="1061306"/>
                </a:lnTo>
                <a:lnTo>
                  <a:pt x="2436781" y="1053693"/>
                </a:lnTo>
                <a:lnTo>
                  <a:pt x="2440901" y="1045763"/>
                </a:lnTo>
                <a:lnTo>
                  <a:pt x="2445021" y="1038467"/>
                </a:lnTo>
                <a:lnTo>
                  <a:pt x="2449458" y="1031488"/>
                </a:lnTo>
                <a:lnTo>
                  <a:pt x="2454529" y="1024827"/>
                </a:lnTo>
                <a:lnTo>
                  <a:pt x="2459600" y="1018165"/>
                </a:lnTo>
                <a:lnTo>
                  <a:pt x="2464987" y="1011504"/>
                </a:lnTo>
                <a:lnTo>
                  <a:pt x="2470692" y="1005477"/>
                </a:lnTo>
                <a:lnTo>
                  <a:pt x="2477031" y="999767"/>
                </a:lnTo>
                <a:lnTo>
                  <a:pt x="2483369" y="994057"/>
                </a:lnTo>
                <a:lnTo>
                  <a:pt x="2490025" y="988982"/>
                </a:lnTo>
                <a:lnTo>
                  <a:pt x="2496997" y="984224"/>
                </a:lnTo>
                <a:lnTo>
                  <a:pt x="2503969" y="979465"/>
                </a:lnTo>
                <a:lnTo>
                  <a:pt x="2511259" y="975342"/>
                </a:lnTo>
                <a:lnTo>
                  <a:pt x="2518548" y="971218"/>
                </a:lnTo>
                <a:lnTo>
                  <a:pt x="2526471" y="967728"/>
                </a:lnTo>
                <a:lnTo>
                  <a:pt x="2534711" y="964556"/>
                </a:lnTo>
                <a:lnTo>
                  <a:pt x="2542951" y="962019"/>
                </a:lnTo>
                <a:lnTo>
                  <a:pt x="2550875" y="959481"/>
                </a:lnTo>
                <a:lnTo>
                  <a:pt x="2559749" y="957578"/>
                </a:lnTo>
                <a:lnTo>
                  <a:pt x="2568306" y="955992"/>
                </a:lnTo>
                <a:lnTo>
                  <a:pt x="2577180" y="955040"/>
                </a:lnTo>
                <a:lnTo>
                  <a:pt x="2585737" y="954088"/>
                </a:lnTo>
                <a:close/>
                <a:moveTo>
                  <a:pt x="2101700" y="954088"/>
                </a:moveTo>
                <a:lnTo>
                  <a:pt x="2110582" y="954088"/>
                </a:lnTo>
                <a:lnTo>
                  <a:pt x="2119781" y="954088"/>
                </a:lnTo>
                <a:lnTo>
                  <a:pt x="2128663" y="955040"/>
                </a:lnTo>
                <a:lnTo>
                  <a:pt x="2137545" y="955992"/>
                </a:lnTo>
                <a:lnTo>
                  <a:pt x="2146110" y="957578"/>
                </a:lnTo>
                <a:lnTo>
                  <a:pt x="2154675" y="959481"/>
                </a:lnTo>
                <a:lnTo>
                  <a:pt x="2162922" y="962019"/>
                </a:lnTo>
                <a:lnTo>
                  <a:pt x="2171170" y="964556"/>
                </a:lnTo>
                <a:lnTo>
                  <a:pt x="2178783" y="967728"/>
                </a:lnTo>
                <a:lnTo>
                  <a:pt x="2186713" y="971218"/>
                </a:lnTo>
                <a:lnTo>
                  <a:pt x="2194644" y="975342"/>
                </a:lnTo>
                <a:lnTo>
                  <a:pt x="2201939" y="979465"/>
                </a:lnTo>
                <a:lnTo>
                  <a:pt x="2208918" y="984224"/>
                </a:lnTo>
                <a:lnTo>
                  <a:pt x="2215580" y="988982"/>
                </a:lnTo>
                <a:lnTo>
                  <a:pt x="2222241" y="994057"/>
                </a:lnTo>
                <a:lnTo>
                  <a:pt x="2228903" y="999767"/>
                </a:lnTo>
                <a:lnTo>
                  <a:pt x="2234612" y="1005477"/>
                </a:lnTo>
                <a:lnTo>
                  <a:pt x="2240639" y="1011504"/>
                </a:lnTo>
                <a:lnTo>
                  <a:pt x="2246032" y="1018165"/>
                </a:lnTo>
                <a:lnTo>
                  <a:pt x="2251425" y="1024827"/>
                </a:lnTo>
                <a:lnTo>
                  <a:pt x="2256183" y="1031488"/>
                </a:lnTo>
                <a:lnTo>
                  <a:pt x="2260624" y="1038467"/>
                </a:lnTo>
                <a:lnTo>
                  <a:pt x="2265065" y="1045763"/>
                </a:lnTo>
                <a:lnTo>
                  <a:pt x="2268871" y="1053693"/>
                </a:lnTo>
                <a:lnTo>
                  <a:pt x="2272361" y="1061306"/>
                </a:lnTo>
                <a:lnTo>
                  <a:pt x="2275533" y="1069237"/>
                </a:lnTo>
                <a:lnTo>
                  <a:pt x="2278388" y="1077484"/>
                </a:lnTo>
                <a:lnTo>
                  <a:pt x="2280608" y="1085415"/>
                </a:lnTo>
                <a:lnTo>
                  <a:pt x="2282512" y="1093979"/>
                </a:lnTo>
                <a:lnTo>
                  <a:pt x="2284098" y="1102544"/>
                </a:lnTo>
                <a:lnTo>
                  <a:pt x="2285367" y="1111743"/>
                </a:lnTo>
                <a:lnTo>
                  <a:pt x="2286001" y="1120625"/>
                </a:lnTo>
                <a:lnTo>
                  <a:pt x="2286001" y="1129507"/>
                </a:lnTo>
                <a:lnTo>
                  <a:pt x="2286001" y="1138389"/>
                </a:lnTo>
                <a:lnTo>
                  <a:pt x="2285367" y="1147588"/>
                </a:lnTo>
                <a:lnTo>
                  <a:pt x="2284098" y="1156153"/>
                </a:lnTo>
                <a:lnTo>
                  <a:pt x="2282512" y="1164718"/>
                </a:lnTo>
                <a:lnTo>
                  <a:pt x="2280608" y="1173283"/>
                </a:lnTo>
                <a:lnTo>
                  <a:pt x="2278388" y="1181847"/>
                </a:lnTo>
                <a:lnTo>
                  <a:pt x="2275533" y="1189461"/>
                </a:lnTo>
                <a:lnTo>
                  <a:pt x="2272361" y="1197708"/>
                </a:lnTo>
                <a:lnTo>
                  <a:pt x="2268871" y="1205638"/>
                </a:lnTo>
                <a:lnTo>
                  <a:pt x="2265065" y="1212934"/>
                </a:lnTo>
                <a:lnTo>
                  <a:pt x="2260624" y="1220230"/>
                </a:lnTo>
                <a:lnTo>
                  <a:pt x="2256183" y="1227526"/>
                </a:lnTo>
                <a:lnTo>
                  <a:pt x="2251425" y="1234505"/>
                </a:lnTo>
                <a:lnTo>
                  <a:pt x="2246032" y="1241166"/>
                </a:lnTo>
                <a:lnTo>
                  <a:pt x="2240639" y="1247193"/>
                </a:lnTo>
                <a:lnTo>
                  <a:pt x="2234612" y="1253538"/>
                </a:lnTo>
                <a:lnTo>
                  <a:pt x="2228903" y="1259248"/>
                </a:lnTo>
                <a:lnTo>
                  <a:pt x="2222241" y="1264957"/>
                </a:lnTo>
                <a:lnTo>
                  <a:pt x="2215580" y="1270033"/>
                </a:lnTo>
                <a:lnTo>
                  <a:pt x="2208918" y="1275108"/>
                </a:lnTo>
                <a:lnTo>
                  <a:pt x="2201939" y="1279549"/>
                </a:lnTo>
                <a:lnTo>
                  <a:pt x="2194644" y="1283673"/>
                </a:lnTo>
                <a:lnTo>
                  <a:pt x="2186713" y="1287479"/>
                </a:lnTo>
                <a:lnTo>
                  <a:pt x="2178783" y="1290969"/>
                </a:lnTo>
                <a:lnTo>
                  <a:pt x="2171170" y="1294141"/>
                </a:lnTo>
                <a:lnTo>
                  <a:pt x="2162922" y="1297313"/>
                </a:lnTo>
                <a:lnTo>
                  <a:pt x="2154675" y="1299534"/>
                </a:lnTo>
                <a:lnTo>
                  <a:pt x="2146110" y="1301437"/>
                </a:lnTo>
                <a:lnTo>
                  <a:pt x="2137545" y="1303023"/>
                </a:lnTo>
                <a:lnTo>
                  <a:pt x="2128663" y="1303657"/>
                </a:lnTo>
                <a:lnTo>
                  <a:pt x="2119781" y="1304609"/>
                </a:lnTo>
                <a:lnTo>
                  <a:pt x="2110582" y="1304926"/>
                </a:lnTo>
                <a:lnTo>
                  <a:pt x="2101700" y="1304609"/>
                </a:lnTo>
                <a:lnTo>
                  <a:pt x="2092818" y="1303657"/>
                </a:lnTo>
                <a:lnTo>
                  <a:pt x="2084253" y="1303023"/>
                </a:lnTo>
                <a:lnTo>
                  <a:pt x="2075371" y="1301437"/>
                </a:lnTo>
                <a:lnTo>
                  <a:pt x="2067124" y="1299534"/>
                </a:lnTo>
                <a:lnTo>
                  <a:pt x="2058559" y="1297313"/>
                </a:lnTo>
                <a:lnTo>
                  <a:pt x="2050311" y="1294141"/>
                </a:lnTo>
                <a:lnTo>
                  <a:pt x="2042381" y="1290969"/>
                </a:lnTo>
                <a:lnTo>
                  <a:pt x="2034768" y="1287479"/>
                </a:lnTo>
                <a:lnTo>
                  <a:pt x="2027155" y="1283673"/>
                </a:lnTo>
                <a:lnTo>
                  <a:pt x="2019859" y="1279549"/>
                </a:lnTo>
                <a:lnTo>
                  <a:pt x="2012880" y="1275108"/>
                </a:lnTo>
                <a:lnTo>
                  <a:pt x="2005902" y="1270033"/>
                </a:lnTo>
                <a:lnTo>
                  <a:pt x="1999240" y="1264957"/>
                </a:lnTo>
                <a:lnTo>
                  <a:pt x="1992896" y="1259248"/>
                </a:lnTo>
                <a:lnTo>
                  <a:pt x="1986869" y="1253538"/>
                </a:lnTo>
                <a:lnTo>
                  <a:pt x="1980842" y="1247193"/>
                </a:lnTo>
                <a:lnTo>
                  <a:pt x="1975449" y="1241166"/>
                </a:lnTo>
                <a:lnTo>
                  <a:pt x="1970374" y="1234505"/>
                </a:lnTo>
                <a:lnTo>
                  <a:pt x="1965298" y="1227526"/>
                </a:lnTo>
                <a:lnTo>
                  <a:pt x="1960540" y="1220230"/>
                </a:lnTo>
                <a:lnTo>
                  <a:pt x="1956416" y="1212934"/>
                </a:lnTo>
                <a:lnTo>
                  <a:pt x="1952927" y="1205638"/>
                </a:lnTo>
                <a:lnTo>
                  <a:pt x="1948803" y="1197708"/>
                </a:lnTo>
                <a:lnTo>
                  <a:pt x="1945948" y="1189461"/>
                </a:lnTo>
                <a:lnTo>
                  <a:pt x="1943093" y="1181847"/>
                </a:lnTo>
                <a:lnTo>
                  <a:pt x="1940873" y="1173283"/>
                </a:lnTo>
                <a:lnTo>
                  <a:pt x="1938652" y="1164718"/>
                </a:lnTo>
                <a:lnTo>
                  <a:pt x="1937383" y="1156153"/>
                </a:lnTo>
                <a:lnTo>
                  <a:pt x="1936115" y="1147588"/>
                </a:lnTo>
                <a:lnTo>
                  <a:pt x="1935797" y="1138389"/>
                </a:lnTo>
                <a:lnTo>
                  <a:pt x="1935163" y="1129507"/>
                </a:lnTo>
                <a:lnTo>
                  <a:pt x="1935797" y="1120625"/>
                </a:lnTo>
                <a:lnTo>
                  <a:pt x="1936115" y="1111743"/>
                </a:lnTo>
                <a:lnTo>
                  <a:pt x="1937383" y="1102544"/>
                </a:lnTo>
                <a:lnTo>
                  <a:pt x="1938652" y="1093979"/>
                </a:lnTo>
                <a:lnTo>
                  <a:pt x="1940873" y="1085415"/>
                </a:lnTo>
                <a:lnTo>
                  <a:pt x="1943093" y="1077484"/>
                </a:lnTo>
                <a:lnTo>
                  <a:pt x="1945948" y="1069237"/>
                </a:lnTo>
                <a:lnTo>
                  <a:pt x="1948803" y="1061306"/>
                </a:lnTo>
                <a:lnTo>
                  <a:pt x="1952927" y="1053693"/>
                </a:lnTo>
                <a:lnTo>
                  <a:pt x="1956416" y="1045763"/>
                </a:lnTo>
                <a:lnTo>
                  <a:pt x="1960540" y="1038467"/>
                </a:lnTo>
                <a:lnTo>
                  <a:pt x="1965298" y="1031488"/>
                </a:lnTo>
                <a:lnTo>
                  <a:pt x="1970374" y="1024827"/>
                </a:lnTo>
                <a:lnTo>
                  <a:pt x="1975449" y="1018165"/>
                </a:lnTo>
                <a:lnTo>
                  <a:pt x="1980842" y="1011504"/>
                </a:lnTo>
                <a:lnTo>
                  <a:pt x="1986869" y="1005477"/>
                </a:lnTo>
                <a:lnTo>
                  <a:pt x="1992896" y="999767"/>
                </a:lnTo>
                <a:lnTo>
                  <a:pt x="1999240" y="994057"/>
                </a:lnTo>
                <a:lnTo>
                  <a:pt x="2005902" y="988982"/>
                </a:lnTo>
                <a:lnTo>
                  <a:pt x="2012880" y="984224"/>
                </a:lnTo>
                <a:lnTo>
                  <a:pt x="2019859" y="979465"/>
                </a:lnTo>
                <a:lnTo>
                  <a:pt x="2027155" y="975342"/>
                </a:lnTo>
                <a:lnTo>
                  <a:pt x="2034768" y="971218"/>
                </a:lnTo>
                <a:lnTo>
                  <a:pt x="2042381" y="967728"/>
                </a:lnTo>
                <a:lnTo>
                  <a:pt x="2050311" y="964556"/>
                </a:lnTo>
                <a:lnTo>
                  <a:pt x="2058559" y="962019"/>
                </a:lnTo>
                <a:lnTo>
                  <a:pt x="2067124" y="959481"/>
                </a:lnTo>
                <a:lnTo>
                  <a:pt x="2075371" y="957578"/>
                </a:lnTo>
                <a:lnTo>
                  <a:pt x="2084253" y="955992"/>
                </a:lnTo>
                <a:lnTo>
                  <a:pt x="2092818" y="955040"/>
                </a:lnTo>
                <a:lnTo>
                  <a:pt x="2101700" y="954088"/>
                </a:lnTo>
                <a:close/>
                <a:moveTo>
                  <a:pt x="650725" y="954088"/>
                </a:moveTo>
                <a:lnTo>
                  <a:pt x="659607" y="954088"/>
                </a:lnTo>
                <a:lnTo>
                  <a:pt x="668489" y="954088"/>
                </a:lnTo>
                <a:lnTo>
                  <a:pt x="677688" y="955040"/>
                </a:lnTo>
                <a:lnTo>
                  <a:pt x="686253" y="955992"/>
                </a:lnTo>
                <a:lnTo>
                  <a:pt x="694818" y="957578"/>
                </a:lnTo>
                <a:lnTo>
                  <a:pt x="703382" y="959481"/>
                </a:lnTo>
                <a:lnTo>
                  <a:pt x="711947" y="962019"/>
                </a:lnTo>
                <a:lnTo>
                  <a:pt x="719878" y="964556"/>
                </a:lnTo>
                <a:lnTo>
                  <a:pt x="727808" y="967728"/>
                </a:lnTo>
                <a:lnTo>
                  <a:pt x="735738" y="971218"/>
                </a:lnTo>
                <a:lnTo>
                  <a:pt x="743034" y="975342"/>
                </a:lnTo>
                <a:lnTo>
                  <a:pt x="750330" y="979465"/>
                </a:lnTo>
                <a:lnTo>
                  <a:pt x="757309" y="984224"/>
                </a:lnTo>
                <a:lnTo>
                  <a:pt x="764605" y="988982"/>
                </a:lnTo>
                <a:lnTo>
                  <a:pt x="770949" y="994057"/>
                </a:lnTo>
                <a:lnTo>
                  <a:pt x="777293" y="999767"/>
                </a:lnTo>
                <a:lnTo>
                  <a:pt x="783637" y="1005477"/>
                </a:lnTo>
                <a:lnTo>
                  <a:pt x="789347" y="1011504"/>
                </a:lnTo>
                <a:lnTo>
                  <a:pt x="794740" y="1018165"/>
                </a:lnTo>
                <a:lnTo>
                  <a:pt x="799815" y="1024827"/>
                </a:lnTo>
                <a:lnTo>
                  <a:pt x="804891" y="1031488"/>
                </a:lnTo>
                <a:lnTo>
                  <a:pt x="809649" y="1038467"/>
                </a:lnTo>
                <a:lnTo>
                  <a:pt x="814090" y="1045763"/>
                </a:lnTo>
                <a:lnTo>
                  <a:pt x="817579" y="1053693"/>
                </a:lnTo>
                <a:lnTo>
                  <a:pt x="821069" y="1061306"/>
                </a:lnTo>
                <a:lnTo>
                  <a:pt x="824558" y="1069237"/>
                </a:lnTo>
                <a:lnTo>
                  <a:pt x="827096" y="1077484"/>
                </a:lnTo>
                <a:lnTo>
                  <a:pt x="829633" y="1085415"/>
                </a:lnTo>
                <a:lnTo>
                  <a:pt x="831537" y="1093979"/>
                </a:lnTo>
                <a:lnTo>
                  <a:pt x="833123" y="1102544"/>
                </a:lnTo>
                <a:lnTo>
                  <a:pt x="834392" y="1111743"/>
                </a:lnTo>
                <a:lnTo>
                  <a:pt x="834709" y="1120625"/>
                </a:lnTo>
                <a:lnTo>
                  <a:pt x="835026" y="1129507"/>
                </a:lnTo>
                <a:lnTo>
                  <a:pt x="834709" y="1138389"/>
                </a:lnTo>
                <a:lnTo>
                  <a:pt x="834392" y="1147588"/>
                </a:lnTo>
                <a:lnTo>
                  <a:pt x="833123" y="1156153"/>
                </a:lnTo>
                <a:lnTo>
                  <a:pt x="831537" y="1164718"/>
                </a:lnTo>
                <a:lnTo>
                  <a:pt x="829633" y="1173283"/>
                </a:lnTo>
                <a:lnTo>
                  <a:pt x="827096" y="1181847"/>
                </a:lnTo>
                <a:lnTo>
                  <a:pt x="824558" y="1189461"/>
                </a:lnTo>
                <a:lnTo>
                  <a:pt x="821069" y="1197708"/>
                </a:lnTo>
                <a:lnTo>
                  <a:pt x="817579" y="1205638"/>
                </a:lnTo>
                <a:lnTo>
                  <a:pt x="814090" y="1212934"/>
                </a:lnTo>
                <a:lnTo>
                  <a:pt x="809649" y="1220230"/>
                </a:lnTo>
                <a:lnTo>
                  <a:pt x="804891" y="1227526"/>
                </a:lnTo>
                <a:lnTo>
                  <a:pt x="799815" y="1234505"/>
                </a:lnTo>
                <a:lnTo>
                  <a:pt x="794740" y="1241166"/>
                </a:lnTo>
                <a:lnTo>
                  <a:pt x="789347" y="1247193"/>
                </a:lnTo>
                <a:lnTo>
                  <a:pt x="783637" y="1253538"/>
                </a:lnTo>
                <a:lnTo>
                  <a:pt x="777293" y="1259248"/>
                </a:lnTo>
                <a:lnTo>
                  <a:pt x="770949" y="1264957"/>
                </a:lnTo>
                <a:lnTo>
                  <a:pt x="764605" y="1270033"/>
                </a:lnTo>
                <a:lnTo>
                  <a:pt x="757309" y="1275108"/>
                </a:lnTo>
                <a:lnTo>
                  <a:pt x="750330" y="1279549"/>
                </a:lnTo>
                <a:lnTo>
                  <a:pt x="743034" y="1283673"/>
                </a:lnTo>
                <a:lnTo>
                  <a:pt x="735738" y="1287479"/>
                </a:lnTo>
                <a:lnTo>
                  <a:pt x="727808" y="1290969"/>
                </a:lnTo>
                <a:lnTo>
                  <a:pt x="719878" y="1294141"/>
                </a:lnTo>
                <a:lnTo>
                  <a:pt x="711947" y="1297313"/>
                </a:lnTo>
                <a:lnTo>
                  <a:pt x="703382" y="1299534"/>
                </a:lnTo>
                <a:lnTo>
                  <a:pt x="694818" y="1301437"/>
                </a:lnTo>
                <a:lnTo>
                  <a:pt x="686253" y="1303023"/>
                </a:lnTo>
                <a:lnTo>
                  <a:pt x="677688" y="1303657"/>
                </a:lnTo>
                <a:lnTo>
                  <a:pt x="668489" y="1304609"/>
                </a:lnTo>
                <a:lnTo>
                  <a:pt x="659607" y="1304926"/>
                </a:lnTo>
                <a:lnTo>
                  <a:pt x="650725" y="1304609"/>
                </a:lnTo>
                <a:lnTo>
                  <a:pt x="641526" y="1303657"/>
                </a:lnTo>
                <a:lnTo>
                  <a:pt x="632644" y="1303023"/>
                </a:lnTo>
                <a:lnTo>
                  <a:pt x="624079" y="1301437"/>
                </a:lnTo>
                <a:lnTo>
                  <a:pt x="615514" y="1299534"/>
                </a:lnTo>
                <a:lnTo>
                  <a:pt x="607267" y="1297313"/>
                </a:lnTo>
                <a:lnTo>
                  <a:pt x="599336" y="1294141"/>
                </a:lnTo>
                <a:lnTo>
                  <a:pt x="591406" y="1290969"/>
                </a:lnTo>
                <a:lnTo>
                  <a:pt x="583476" y="1287479"/>
                </a:lnTo>
                <a:lnTo>
                  <a:pt x="575863" y="1283673"/>
                </a:lnTo>
                <a:lnTo>
                  <a:pt x="568250" y="1279549"/>
                </a:lnTo>
                <a:lnTo>
                  <a:pt x="561271" y="1275108"/>
                </a:lnTo>
                <a:lnTo>
                  <a:pt x="554609" y="1270033"/>
                </a:lnTo>
                <a:lnTo>
                  <a:pt x="548265" y="1264957"/>
                </a:lnTo>
                <a:lnTo>
                  <a:pt x="541604" y="1259248"/>
                </a:lnTo>
                <a:lnTo>
                  <a:pt x="535577" y="1253538"/>
                </a:lnTo>
                <a:lnTo>
                  <a:pt x="529867" y="1247193"/>
                </a:lnTo>
                <a:lnTo>
                  <a:pt x="524474" y="1241166"/>
                </a:lnTo>
                <a:lnTo>
                  <a:pt x="518764" y="1234505"/>
                </a:lnTo>
                <a:lnTo>
                  <a:pt x="514323" y="1227526"/>
                </a:lnTo>
                <a:lnTo>
                  <a:pt x="509565" y="1220230"/>
                </a:lnTo>
                <a:lnTo>
                  <a:pt x="505124" y="1212934"/>
                </a:lnTo>
                <a:lnTo>
                  <a:pt x="501318" y="1205638"/>
                </a:lnTo>
                <a:lnTo>
                  <a:pt x="497828" y="1197708"/>
                </a:lnTo>
                <a:lnTo>
                  <a:pt x="494656" y="1189461"/>
                </a:lnTo>
                <a:lnTo>
                  <a:pt x="492118" y="1181847"/>
                </a:lnTo>
                <a:lnTo>
                  <a:pt x="489581" y="1173283"/>
                </a:lnTo>
                <a:lnTo>
                  <a:pt x="487677" y="1164718"/>
                </a:lnTo>
                <a:lnTo>
                  <a:pt x="486091" y="1156153"/>
                </a:lnTo>
                <a:lnTo>
                  <a:pt x="485140" y="1147588"/>
                </a:lnTo>
                <a:lnTo>
                  <a:pt x="484188" y="1138389"/>
                </a:lnTo>
                <a:lnTo>
                  <a:pt x="484188" y="1129507"/>
                </a:lnTo>
                <a:lnTo>
                  <a:pt x="484188" y="1120625"/>
                </a:lnTo>
                <a:lnTo>
                  <a:pt x="485140" y="1111743"/>
                </a:lnTo>
                <a:lnTo>
                  <a:pt x="486091" y="1102544"/>
                </a:lnTo>
                <a:lnTo>
                  <a:pt x="487677" y="1093979"/>
                </a:lnTo>
                <a:lnTo>
                  <a:pt x="489581" y="1085415"/>
                </a:lnTo>
                <a:lnTo>
                  <a:pt x="492118" y="1077484"/>
                </a:lnTo>
                <a:lnTo>
                  <a:pt x="494656" y="1069237"/>
                </a:lnTo>
                <a:lnTo>
                  <a:pt x="497828" y="1061306"/>
                </a:lnTo>
                <a:lnTo>
                  <a:pt x="501318" y="1053693"/>
                </a:lnTo>
                <a:lnTo>
                  <a:pt x="505124" y="1045763"/>
                </a:lnTo>
                <a:lnTo>
                  <a:pt x="509565" y="1038467"/>
                </a:lnTo>
                <a:lnTo>
                  <a:pt x="514323" y="1031488"/>
                </a:lnTo>
                <a:lnTo>
                  <a:pt x="518764" y="1024827"/>
                </a:lnTo>
                <a:lnTo>
                  <a:pt x="524474" y="1018165"/>
                </a:lnTo>
                <a:lnTo>
                  <a:pt x="529867" y="1011504"/>
                </a:lnTo>
                <a:lnTo>
                  <a:pt x="535577" y="1005477"/>
                </a:lnTo>
                <a:lnTo>
                  <a:pt x="541604" y="999767"/>
                </a:lnTo>
                <a:lnTo>
                  <a:pt x="548265" y="994057"/>
                </a:lnTo>
                <a:lnTo>
                  <a:pt x="554609" y="988982"/>
                </a:lnTo>
                <a:lnTo>
                  <a:pt x="561271" y="984224"/>
                </a:lnTo>
                <a:lnTo>
                  <a:pt x="568250" y="979465"/>
                </a:lnTo>
                <a:lnTo>
                  <a:pt x="575863" y="975342"/>
                </a:lnTo>
                <a:lnTo>
                  <a:pt x="583476" y="971218"/>
                </a:lnTo>
                <a:lnTo>
                  <a:pt x="591406" y="967728"/>
                </a:lnTo>
                <a:lnTo>
                  <a:pt x="599336" y="964556"/>
                </a:lnTo>
                <a:lnTo>
                  <a:pt x="607267" y="962019"/>
                </a:lnTo>
                <a:lnTo>
                  <a:pt x="615514" y="959481"/>
                </a:lnTo>
                <a:lnTo>
                  <a:pt x="624079" y="957578"/>
                </a:lnTo>
                <a:lnTo>
                  <a:pt x="632644" y="955992"/>
                </a:lnTo>
                <a:lnTo>
                  <a:pt x="641526" y="955040"/>
                </a:lnTo>
                <a:lnTo>
                  <a:pt x="650725" y="954088"/>
                </a:lnTo>
                <a:close/>
                <a:moveTo>
                  <a:pt x="166387" y="954088"/>
                </a:moveTo>
                <a:lnTo>
                  <a:pt x="175261" y="954088"/>
                </a:lnTo>
                <a:lnTo>
                  <a:pt x="184768" y="954088"/>
                </a:lnTo>
                <a:lnTo>
                  <a:pt x="193325" y="955040"/>
                </a:lnTo>
                <a:lnTo>
                  <a:pt x="202199" y="955992"/>
                </a:lnTo>
                <a:lnTo>
                  <a:pt x="210756" y="957578"/>
                </a:lnTo>
                <a:lnTo>
                  <a:pt x="219313" y="959481"/>
                </a:lnTo>
                <a:lnTo>
                  <a:pt x="227553" y="962019"/>
                </a:lnTo>
                <a:lnTo>
                  <a:pt x="235794" y="964556"/>
                </a:lnTo>
                <a:lnTo>
                  <a:pt x="243717" y="967728"/>
                </a:lnTo>
                <a:lnTo>
                  <a:pt x="251640" y="971218"/>
                </a:lnTo>
                <a:lnTo>
                  <a:pt x="258929" y="975342"/>
                </a:lnTo>
                <a:lnTo>
                  <a:pt x="266535" y="979465"/>
                </a:lnTo>
                <a:lnTo>
                  <a:pt x="273508" y="984224"/>
                </a:lnTo>
                <a:lnTo>
                  <a:pt x="280480" y="988982"/>
                </a:lnTo>
                <a:lnTo>
                  <a:pt x="287136" y="994057"/>
                </a:lnTo>
                <a:lnTo>
                  <a:pt x="293157" y="999767"/>
                </a:lnTo>
                <a:lnTo>
                  <a:pt x="299496" y="1005477"/>
                </a:lnTo>
                <a:lnTo>
                  <a:pt x="305517" y="1011504"/>
                </a:lnTo>
                <a:lnTo>
                  <a:pt x="310905" y="1018165"/>
                </a:lnTo>
                <a:lnTo>
                  <a:pt x="315976" y="1024827"/>
                </a:lnTo>
                <a:lnTo>
                  <a:pt x="321047" y="1031488"/>
                </a:lnTo>
                <a:lnTo>
                  <a:pt x="325167" y="1038467"/>
                </a:lnTo>
                <a:lnTo>
                  <a:pt x="329604" y="1045763"/>
                </a:lnTo>
                <a:lnTo>
                  <a:pt x="333407" y="1053693"/>
                </a:lnTo>
                <a:lnTo>
                  <a:pt x="336893" y="1061306"/>
                </a:lnTo>
                <a:lnTo>
                  <a:pt x="340063" y="1069237"/>
                </a:lnTo>
                <a:lnTo>
                  <a:pt x="342598" y="1077484"/>
                </a:lnTo>
                <a:lnTo>
                  <a:pt x="345133" y="1085415"/>
                </a:lnTo>
                <a:lnTo>
                  <a:pt x="347035" y="1093979"/>
                </a:lnTo>
                <a:lnTo>
                  <a:pt x="348619" y="1102544"/>
                </a:lnTo>
                <a:lnTo>
                  <a:pt x="349887" y="1111743"/>
                </a:lnTo>
                <a:lnTo>
                  <a:pt x="350521" y="1120625"/>
                </a:lnTo>
                <a:lnTo>
                  <a:pt x="350838" y="1129507"/>
                </a:lnTo>
                <a:lnTo>
                  <a:pt x="350521" y="1138389"/>
                </a:lnTo>
                <a:lnTo>
                  <a:pt x="349887" y="1147588"/>
                </a:lnTo>
                <a:lnTo>
                  <a:pt x="348619" y="1156153"/>
                </a:lnTo>
                <a:lnTo>
                  <a:pt x="347035" y="1164718"/>
                </a:lnTo>
                <a:lnTo>
                  <a:pt x="345133" y="1173283"/>
                </a:lnTo>
                <a:lnTo>
                  <a:pt x="342598" y="1181847"/>
                </a:lnTo>
                <a:lnTo>
                  <a:pt x="340063" y="1189461"/>
                </a:lnTo>
                <a:lnTo>
                  <a:pt x="336893" y="1197708"/>
                </a:lnTo>
                <a:lnTo>
                  <a:pt x="333407" y="1205638"/>
                </a:lnTo>
                <a:lnTo>
                  <a:pt x="329604" y="1212934"/>
                </a:lnTo>
                <a:lnTo>
                  <a:pt x="325167" y="1220230"/>
                </a:lnTo>
                <a:lnTo>
                  <a:pt x="321047" y="1227526"/>
                </a:lnTo>
                <a:lnTo>
                  <a:pt x="315976" y="1234505"/>
                </a:lnTo>
                <a:lnTo>
                  <a:pt x="310905" y="1241166"/>
                </a:lnTo>
                <a:lnTo>
                  <a:pt x="305517" y="1247193"/>
                </a:lnTo>
                <a:lnTo>
                  <a:pt x="299496" y="1253538"/>
                </a:lnTo>
                <a:lnTo>
                  <a:pt x="293157" y="1259248"/>
                </a:lnTo>
                <a:lnTo>
                  <a:pt x="287136" y="1264957"/>
                </a:lnTo>
                <a:lnTo>
                  <a:pt x="280480" y="1270033"/>
                </a:lnTo>
                <a:lnTo>
                  <a:pt x="273508" y="1275108"/>
                </a:lnTo>
                <a:lnTo>
                  <a:pt x="266535" y="1279549"/>
                </a:lnTo>
                <a:lnTo>
                  <a:pt x="258929" y="1283673"/>
                </a:lnTo>
                <a:lnTo>
                  <a:pt x="251640" y="1287479"/>
                </a:lnTo>
                <a:lnTo>
                  <a:pt x="243717" y="1290969"/>
                </a:lnTo>
                <a:lnTo>
                  <a:pt x="235794" y="1294141"/>
                </a:lnTo>
                <a:lnTo>
                  <a:pt x="227553" y="1297313"/>
                </a:lnTo>
                <a:lnTo>
                  <a:pt x="219313" y="1299534"/>
                </a:lnTo>
                <a:lnTo>
                  <a:pt x="210756" y="1301437"/>
                </a:lnTo>
                <a:lnTo>
                  <a:pt x="202199" y="1303023"/>
                </a:lnTo>
                <a:lnTo>
                  <a:pt x="193325" y="1303657"/>
                </a:lnTo>
                <a:lnTo>
                  <a:pt x="184768" y="1304609"/>
                </a:lnTo>
                <a:lnTo>
                  <a:pt x="175261" y="1304926"/>
                </a:lnTo>
                <a:lnTo>
                  <a:pt x="166387" y="1304609"/>
                </a:lnTo>
                <a:lnTo>
                  <a:pt x="157513" y="1303657"/>
                </a:lnTo>
                <a:lnTo>
                  <a:pt x="148956" y="1303023"/>
                </a:lnTo>
                <a:lnTo>
                  <a:pt x="140082" y="1301437"/>
                </a:lnTo>
                <a:lnTo>
                  <a:pt x="131525" y="1299534"/>
                </a:lnTo>
                <a:lnTo>
                  <a:pt x="123601" y="1297313"/>
                </a:lnTo>
                <a:lnTo>
                  <a:pt x="115361" y="1294141"/>
                </a:lnTo>
                <a:lnTo>
                  <a:pt x="107121" y="1290969"/>
                </a:lnTo>
                <a:lnTo>
                  <a:pt x="99198" y="1287479"/>
                </a:lnTo>
                <a:lnTo>
                  <a:pt x="91909" y="1283673"/>
                </a:lnTo>
                <a:lnTo>
                  <a:pt x="84619" y="1279549"/>
                </a:lnTo>
                <a:lnTo>
                  <a:pt x="77647" y="1275108"/>
                </a:lnTo>
                <a:lnTo>
                  <a:pt x="70675" y="1270033"/>
                </a:lnTo>
                <a:lnTo>
                  <a:pt x="64019" y="1264957"/>
                </a:lnTo>
                <a:lnTo>
                  <a:pt x="57681" y="1259248"/>
                </a:lnTo>
                <a:lnTo>
                  <a:pt x="51342" y="1253538"/>
                </a:lnTo>
                <a:lnTo>
                  <a:pt x="45637" y="1247193"/>
                </a:lnTo>
                <a:lnTo>
                  <a:pt x="40250" y="1241166"/>
                </a:lnTo>
                <a:lnTo>
                  <a:pt x="35179" y="1234505"/>
                </a:lnTo>
                <a:lnTo>
                  <a:pt x="30108" y="1227526"/>
                </a:lnTo>
                <a:lnTo>
                  <a:pt x="25671" y="1220230"/>
                </a:lnTo>
                <a:lnTo>
                  <a:pt x="21551" y="1212934"/>
                </a:lnTo>
                <a:lnTo>
                  <a:pt x="17431" y="1205638"/>
                </a:lnTo>
                <a:lnTo>
                  <a:pt x="13945" y="1197708"/>
                </a:lnTo>
                <a:lnTo>
                  <a:pt x="11092" y="1189461"/>
                </a:lnTo>
                <a:lnTo>
                  <a:pt x="8240" y="1181847"/>
                </a:lnTo>
                <a:lnTo>
                  <a:pt x="6022" y="1173283"/>
                </a:lnTo>
                <a:lnTo>
                  <a:pt x="3803" y="1164718"/>
                </a:lnTo>
                <a:lnTo>
                  <a:pt x="2218" y="1156153"/>
                </a:lnTo>
                <a:lnTo>
                  <a:pt x="1268" y="1147588"/>
                </a:lnTo>
                <a:lnTo>
                  <a:pt x="317" y="1138389"/>
                </a:lnTo>
                <a:lnTo>
                  <a:pt x="0" y="1129507"/>
                </a:lnTo>
                <a:lnTo>
                  <a:pt x="317" y="1120625"/>
                </a:lnTo>
                <a:lnTo>
                  <a:pt x="1268" y="1111743"/>
                </a:lnTo>
                <a:lnTo>
                  <a:pt x="2218" y="1102544"/>
                </a:lnTo>
                <a:lnTo>
                  <a:pt x="3803" y="1093979"/>
                </a:lnTo>
                <a:lnTo>
                  <a:pt x="6022" y="1085415"/>
                </a:lnTo>
                <a:lnTo>
                  <a:pt x="8240" y="1077484"/>
                </a:lnTo>
                <a:lnTo>
                  <a:pt x="11092" y="1069237"/>
                </a:lnTo>
                <a:lnTo>
                  <a:pt x="13945" y="1061306"/>
                </a:lnTo>
                <a:lnTo>
                  <a:pt x="17431" y="1053693"/>
                </a:lnTo>
                <a:lnTo>
                  <a:pt x="21551" y="1045763"/>
                </a:lnTo>
                <a:lnTo>
                  <a:pt x="25671" y="1038467"/>
                </a:lnTo>
                <a:lnTo>
                  <a:pt x="30108" y="1031488"/>
                </a:lnTo>
                <a:lnTo>
                  <a:pt x="35179" y="1024827"/>
                </a:lnTo>
                <a:lnTo>
                  <a:pt x="40250" y="1018165"/>
                </a:lnTo>
                <a:lnTo>
                  <a:pt x="45637" y="1011504"/>
                </a:lnTo>
                <a:lnTo>
                  <a:pt x="51342" y="1005477"/>
                </a:lnTo>
                <a:lnTo>
                  <a:pt x="57681" y="999767"/>
                </a:lnTo>
                <a:lnTo>
                  <a:pt x="64019" y="994057"/>
                </a:lnTo>
                <a:lnTo>
                  <a:pt x="70675" y="988982"/>
                </a:lnTo>
                <a:lnTo>
                  <a:pt x="77647" y="984224"/>
                </a:lnTo>
                <a:lnTo>
                  <a:pt x="84619" y="979465"/>
                </a:lnTo>
                <a:lnTo>
                  <a:pt x="91909" y="975342"/>
                </a:lnTo>
                <a:lnTo>
                  <a:pt x="99198" y="971218"/>
                </a:lnTo>
                <a:lnTo>
                  <a:pt x="107121" y="967728"/>
                </a:lnTo>
                <a:lnTo>
                  <a:pt x="115361" y="964556"/>
                </a:lnTo>
                <a:lnTo>
                  <a:pt x="123601" y="962019"/>
                </a:lnTo>
                <a:lnTo>
                  <a:pt x="131525" y="959481"/>
                </a:lnTo>
                <a:lnTo>
                  <a:pt x="140082" y="957578"/>
                </a:lnTo>
                <a:lnTo>
                  <a:pt x="148956" y="955992"/>
                </a:lnTo>
                <a:lnTo>
                  <a:pt x="157513" y="955040"/>
                </a:lnTo>
                <a:lnTo>
                  <a:pt x="166387" y="954088"/>
                </a:lnTo>
                <a:close/>
                <a:moveTo>
                  <a:pt x="3078957" y="476250"/>
                </a:moveTo>
                <a:lnTo>
                  <a:pt x="3087839" y="476887"/>
                </a:lnTo>
                <a:lnTo>
                  <a:pt x="3097038" y="477525"/>
                </a:lnTo>
                <a:lnTo>
                  <a:pt x="3105603" y="478481"/>
                </a:lnTo>
                <a:lnTo>
                  <a:pt x="3114485" y="479755"/>
                </a:lnTo>
                <a:lnTo>
                  <a:pt x="3122732" y="481986"/>
                </a:lnTo>
                <a:lnTo>
                  <a:pt x="3131297" y="484535"/>
                </a:lnTo>
                <a:lnTo>
                  <a:pt x="3139545" y="487403"/>
                </a:lnTo>
                <a:lnTo>
                  <a:pt x="3147158" y="490589"/>
                </a:lnTo>
                <a:lnTo>
                  <a:pt x="3155088" y="494094"/>
                </a:lnTo>
                <a:lnTo>
                  <a:pt x="3162384" y="497918"/>
                </a:lnTo>
                <a:lnTo>
                  <a:pt x="3169680" y="501742"/>
                </a:lnTo>
                <a:lnTo>
                  <a:pt x="3177293" y="506522"/>
                </a:lnTo>
                <a:lnTo>
                  <a:pt x="3183955" y="511620"/>
                </a:lnTo>
                <a:lnTo>
                  <a:pt x="3190299" y="516718"/>
                </a:lnTo>
                <a:lnTo>
                  <a:pt x="3196960" y="522135"/>
                </a:lnTo>
                <a:lnTo>
                  <a:pt x="3202987" y="528190"/>
                </a:lnTo>
                <a:lnTo>
                  <a:pt x="3208697" y="534244"/>
                </a:lnTo>
                <a:lnTo>
                  <a:pt x="3214090" y="540617"/>
                </a:lnTo>
                <a:lnTo>
                  <a:pt x="3219800" y="547309"/>
                </a:lnTo>
                <a:lnTo>
                  <a:pt x="3224241" y="554319"/>
                </a:lnTo>
                <a:lnTo>
                  <a:pt x="3228999" y="561329"/>
                </a:lnTo>
                <a:lnTo>
                  <a:pt x="3233440" y="568658"/>
                </a:lnTo>
                <a:lnTo>
                  <a:pt x="3237246" y="576306"/>
                </a:lnTo>
                <a:lnTo>
                  <a:pt x="3240736" y="583953"/>
                </a:lnTo>
                <a:lnTo>
                  <a:pt x="3243908" y="592238"/>
                </a:lnTo>
                <a:lnTo>
                  <a:pt x="3246446" y="600523"/>
                </a:lnTo>
                <a:lnTo>
                  <a:pt x="3248983" y="608808"/>
                </a:lnTo>
                <a:lnTo>
                  <a:pt x="3250887" y="617411"/>
                </a:lnTo>
                <a:lnTo>
                  <a:pt x="3252473" y="626015"/>
                </a:lnTo>
                <a:lnTo>
                  <a:pt x="3253742" y="634618"/>
                </a:lnTo>
                <a:lnTo>
                  <a:pt x="3254059" y="643541"/>
                </a:lnTo>
                <a:lnTo>
                  <a:pt x="3254376" y="652463"/>
                </a:lnTo>
                <a:lnTo>
                  <a:pt x="3254059" y="661704"/>
                </a:lnTo>
                <a:lnTo>
                  <a:pt x="3253742" y="670626"/>
                </a:lnTo>
                <a:lnTo>
                  <a:pt x="3252473" y="679548"/>
                </a:lnTo>
                <a:lnTo>
                  <a:pt x="3250887" y="688151"/>
                </a:lnTo>
                <a:lnTo>
                  <a:pt x="3248983" y="696755"/>
                </a:lnTo>
                <a:lnTo>
                  <a:pt x="3246446" y="705040"/>
                </a:lnTo>
                <a:lnTo>
                  <a:pt x="3243908" y="713325"/>
                </a:lnTo>
                <a:lnTo>
                  <a:pt x="3240736" y="721609"/>
                </a:lnTo>
                <a:lnTo>
                  <a:pt x="3237246" y="728938"/>
                </a:lnTo>
                <a:lnTo>
                  <a:pt x="3233440" y="736905"/>
                </a:lnTo>
                <a:lnTo>
                  <a:pt x="3228999" y="744233"/>
                </a:lnTo>
                <a:lnTo>
                  <a:pt x="3224241" y="751244"/>
                </a:lnTo>
                <a:lnTo>
                  <a:pt x="3219800" y="758254"/>
                </a:lnTo>
                <a:lnTo>
                  <a:pt x="3214090" y="764946"/>
                </a:lnTo>
                <a:lnTo>
                  <a:pt x="3208697" y="771319"/>
                </a:lnTo>
                <a:lnTo>
                  <a:pt x="3202987" y="777373"/>
                </a:lnTo>
                <a:lnTo>
                  <a:pt x="3196960" y="783109"/>
                </a:lnTo>
                <a:lnTo>
                  <a:pt x="3190299" y="788844"/>
                </a:lnTo>
                <a:lnTo>
                  <a:pt x="3183955" y="793943"/>
                </a:lnTo>
                <a:lnTo>
                  <a:pt x="3177293" y="799041"/>
                </a:lnTo>
                <a:lnTo>
                  <a:pt x="3169680" y="803183"/>
                </a:lnTo>
                <a:lnTo>
                  <a:pt x="3162384" y="807644"/>
                </a:lnTo>
                <a:lnTo>
                  <a:pt x="3155088" y="811468"/>
                </a:lnTo>
                <a:lnTo>
                  <a:pt x="3147158" y="814973"/>
                </a:lnTo>
                <a:lnTo>
                  <a:pt x="3139545" y="818160"/>
                </a:lnTo>
                <a:lnTo>
                  <a:pt x="3131297" y="821028"/>
                </a:lnTo>
                <a:lnTo>
                  <a:pt x="3122732" y="823258"/>
                </a:lnTo>
                <a:lnTo>
                  <a:pt x="3114485" y="825170"/>
                </a:lnTo>
                <a:lnTo>
                  <a:pt x="3105603" y="826763"/>
                </a:lnTo>
                <a:lnTo>
                  <a:pt x="3097038" y="828038"/>
                </a:lnTo>
                <a:lnTo>
                  <a:pt x="3087839" y="828675"/>
                </a:lnTo>
                <a:lnTo>
                  <a:pt x="3078957" y="828675"/>
                </a:lnTo>
                <a:lnTo>
                  <a:pt x="3070075" y="828675"/>
                </a:lnTo>
                <a:lnTo>
                  <a:pt x="3061193" y="828038"/>
                </a:lnTo>
                <a:lnTo>
                  <a:pt x="3051994" y="826763"/>
                </a:lnTo>
                <a:lnTo>
                  <a:pt x="3043429" y="825170"/>
                </a:lnTo>
                <a:lnTo>
                  <a:pt x="3034864" y="823258"/>
                </a:lnTo>
                <a:lnTo>
                  <a:pt x="3026617" y="821028"/>
                </a:lnTo>
                <a:lnTo>
                  <a:pt x="3018686" y="818160"/>
                </a:lnTo>
                <a:lnTo>
                  <a:pt x="3010756" y="814973"/>
                </a:lnTo>
                <a:lnTo>
                  <a:pt x="3002826" y="811468"/>
                </a:lnTo>
                <a:lnTo>
                  <a:pt x="2995213" y="807644"/>
                </a:lnTo>
                <a:lnTo>
                  <a:pt x="2988234" y="803183"/>
                </a:lnTo>
                <a:lnTo>
                  <a:pt x="2980621" y="799041"/>
                </a:lnTo>
                <a:lnTo>
                  <a:pt x="2973959" y="793943"/>
                </a:lnTo>
                <a:lnTo>
                  <a:pt x="2967615" y="788844"/>
                </a:lnTo>
                <a:lnTo>
                  <a:pt x="2960954" y="783109"/>
                </a:lnTo>
                <a:lnTo>
                  <a:pt x="2954927" y="777373"/>
                </a:lnTo>
                <a:lnTo>
                  <a:pt x="2949217" y="771319"/>
                </a:lnTo>
                <a:lnTo>
                  <a:pt x="2943824" y="764946"/>
                </a:lnTo>
                <a:lnTo>
                  <a:pt x="2938114" y="758254"/>
                </a:lnTo>
                <a:lnTo>
                  <a:pt x="2933673" y="751244"/>
                </a:lnTo>
                <a:lnTo>
                  <a:pt x="2928915" y="744233"/>
                </a:lnTo>
                <a:lnTo>
                  <a:pt x="2924474" y="736905"/>
                </a:lnTo>
                <a:lnTo>
                  <a:pt x="2920668" y="728938"/>
                </a:lnTo>
                <a:lnTo>
                  <a:pt x="2917178" y="721609"/>
                </a:lnTo>
                <a:lnTo>
                  <a:pt x="2914006" y="713325"/>
                </a:lnTo>
                <a:lnTo>
                  <a:pt x="2911468" y="705040"/>
                </a:lnTo>
                <a:lnTo>
                  <a:pt x="2908931" y="696755"/>
                </a:lnTo>
                <a:lnTo>
                  <a:pt x="2907027" y="688151"/>
                </a:lnTo>
                <a:lnTo>
                  <a:pt x="2905441" y="679548"/>
                </a:lnTo>
                <a:lnTo>
                  <a:pt x="2904490" y="670626"/>
                </a:lnTo>
                <a:lnTo>
                  <a:pt x="2903538" y="661704"/>
                </a:lnTo>
                <a:lnTo>
                  <a:pt x="2903538" y="652463"/>
                </a:lnTo>
                <a:lnTo>
                  <a:pt x="2903538" y="643541"/>
                </a:lnTo>
                <a:lnTo>
                  <a:pt x="2904490" y="634618"/>
                </a:lnTo>
                <a:lnTo>
                  <a:pt x="2905441" y="626015"/>
                </a:lnTo>
                <a:lnTo>
                  <a:pt x="2907027" y="617411"/>
                </a:lnTo>
                <a:lnTo>
                  <a:pt x="2908931" y="608808"/>
                </a:lnTo>
                <a:lnTo>
                  <a:pt x="2911468" y="600523"/>
                </a:lnTo>
                <a:lnTo>
                  <a:pt x="2914006" y="592238"/>
                </a:lnTo>
                <a:lnTo>
                  <a:pt x="2917178" y="583953"/>
                </a:lnTo>
                <a:lnTo>
                  <a:pt x="2920668" y="576306"/>
                </a:lnTo>
                <a:lnTo>
                  <a:pt x="2924474" y="568658"/>
                </a:lnTo>
                <a:lnTo>
                  <a:pt x="2928915" y="561329"/>
                </a:lnTo>
                <a:lnTo>
                  <a:pt x="2933673" y="554319"/>
                </a:lnTo>
                <a:lnTo>
                  <a:pt x="2938114" y="547309"/>
                </a:lnTo>
                <a:lnTo>
                  <a:pt x="2943824" y="540617"/>
                </a:lnTo>
                <a:lnTo>
                  <a:pt x="2949217" y="534244"/>
                </a:lnTo>
                <a:lnTo>
                  <a:pt x="2954927" y="528190"/>
                </a:lnTo>
                <a:lnTo>
                  <a:pt x="2960954" y="522135"/>
                </a:lnTo>
                <a:lnTo>
                  <a:pt x="2967615" y="516718"/>
                </a:lnTo>
                <a:lnTo>
                  <a:pt x="2973959" y="511620"/>
                </a:lnTo>
                <a:lnTo>
                  <a:pt x="2980621" y="506522"/>
                </a:lnTo>
                <a:lnTo>
                  <a:pt x="2988234" y="501742"/>
                </a:lnTo>
                <a:lnTo>
                  <a:pt x="2995213" y="497918"/>
                </a:lnTo>
                <a:lnTo>
                  <a:pt x="3002826" y="494094"/>
                </a:lnTo>
                <a:lnTo>
                  <a:pt x="3010756" y="490589"/>
                </a:lnTo>
                <a:lnTo>
                  <a:pt x="3018686" y="487403"/>
                </a:lnTo>
                <a:lnTo>
                  <a:pt x="3026617" y="484535"/>
                </a:lnTo>
                <a:lnTo>
                  <a:pt x="3034864" y="481986"/>
                </a:lnTo>
                <a:lnTo>
                  <a:pt x="3043429" y="479755"/>
                </a:lnTo>
                <a:lnTo>
                  <a:pt x="3051994" y="478481"/>
                </a:lnTo>
                <a:lnTo>
                  <a:pt x="3061193" y="477525"/>
                </a:lnTo>
                <a:lnTo>
                  <a:pt x="3070075" y="476887"/>
                </a:lnTo>
                <a:lnTo>
                  <a:pt x="3078957" y="476250"/>
                </a:lnTo>
                <a:close/>
                <a:moveTo>
                  <a:pt x="2594927" y="476250"/>
                </a:moveTo>
                <a:lnTo>
                  <a:pt x="2604118" y="476887"/>
                </a:lnTo>
                <a:lnTo>
                  <a:pt x="2612992" y="477525"/>
                </a:lnTo>
                <a:lnTo>
                  <a:pt x="2621549" y="478481"/>
                </a:lnTo>
                <a:lnTo>
                  <a:pt x="2630106" y="479755"/>
                </a:lnTo>
                <a:lnTo>
                  <a:pt x="2638663" y="481986"/>
                </a:lnTo>
                <a:lnTo>
                  <a:pt x="2646903" y="484535"/>
                </a:lnTo>
                <a:lnTo>
                  <a:pt x="2655144" y="487403"/>
                </a:lnTo>
                <a:lnTo>
                  <a:pt x="2663067" y="490589"/>
                </a:lnTo>
                <a:lnTo>
                  <a:pt x="2670990" y="494094"/>
                </a:lnTo>
                <a:lnTo>
                  <a:pt x="2678279" y="497918"/>
                </a:lnTo>
                <a:lnTo>
                  <a:pt x="2685885" y="501742"/>
                </a:lnTo>
                <a:lnTo>
                  <a:pt x="2692858" y="506522"/>
                </a:lnTo>
                <a:lnTo>
                  <a:pt x="2699830" y="511620"/>
                </a:lnTo>
                <a:lnTo>
                  <a:pt x="2706486" y="516718"/>
                </a:lnTo>
                <a:lnTo>
                  <a:pt x="2712507" y="522135"/>
                </a:lnTo>
                <a:lnTo>
                  <a:pt x="2718846" y="528190"/>
                </a:lnTo>
                <a:lnTo>
                  <a:pt x="2724867" y="534244"/>
                </a:lnTo>
                <a:lnTo>
                  <a:pt x="2730255" y="540617"/>
                </a:lnTo>
                <a:lnTo>
                  <a:pt x="2735326" y="547309"/>
                </a:lnTo>
                <a:lnTo>
                  <a:pt x="2740397" y="554319"/>
                </a:lnTo>
                <a:lnTo>
                  <a:pt x="2744517" y="561329"/>
                </a:lnTo>
                <a:lnTo>
                  <a:pt x="2748954" y="568658"/>
                </a:lnTo>
                <a:lnTo>
                  <a:pt x="2752757" y="576306"/>
                </a:lnTo>
                <a:lnTo>
                  <a:pt x="2756243" y="583953"/>
                </a:lnTo>
                <a:lnTo>
                  <a:pt x="2759413" y="592238"/>
                </a:lnTo>
                <a:lnTo>
                  <a:pt x="2761948" y="600523"/>
                </a:lnTo>
                <a:lnTo>
                  <a:pt x="2764483" y="608808"/>
                </a:lnTo>
                <a:lnTo>
                  <a:pt x="2766385" y="617411"/>
                </a:lnTo>
                <a:lnTo>
                  <a:pt x="2767969" y="626015"/>
                </a:lnTo>
                <a:lnTo>
                  <a:pt x="2769237" y="634618"/>
                </a:lnTo>
                <a:lnTo>
                  <a:pt x="2769871" y="643541"/>
                </a:lnTo>
                <a:lnTo>
                  <a:pt x="2770188" y="652463"/>
                </a:lnTo>
                <a:lnTo>
                  <a:pt x="2769871" y="661704"/>
                </a:lnTo>
                <a:lnTo>
                  <a:pt x="2769237" y="670626"/>
                </a:lnTo>
                <a:lnTo>
                  <a:pt x="2767969" y="679548"/>
                </a:lnTo>
                <a:lnTo>
                  <a:pt x="2766385" y="688151"/>
                </a:lnTo>
                <a:lnTo>
                  <a:pt x="2764483" y="696755"/>
                </a:lnTo>
                <a:lnTo>
                  <a:pt x="2761948" y="705040"/>
                </a:lnTo>
                <a:lnTo>
                  <a:pt x="2759413" y="713325"/>
                </a:lnTo>
                <a:lnTo>
                  <a:pt x="2756243" y="721609"/>
                </a:lnTo>
                <a:lnTo>
                  <a:pt x="2752757" y="728938"/>
                </a:lnTo>
                <a:lnTo>
                  <a:pt x="2748954" y="736905"/>
                </a:lnTo>
                <a:lnTo>
                  <a:pt x="2744517" y="744233"/>
                </a:lnTo>
                <a:lnTo>
                  <a:pt x="2740397" y="751244"/>
                </a:lnTo>
                <a:lnTo>
                  <a:pt x="2735326" y="758254"/>
                </a:lnTo>
                <a:lnTo>
                  <a:pt x="2730255" y="764946"/>
                </a:lnTo>
                <a:lnTo>
                  <a:pt x="2724867" y="771319"/>
                </a:lnTo>
                <a:lnTo>
                  <a:pt x="2718846" y="777373"/>
                </a:lnTo>
                <a:lnTo>
                  <a:pt x="2712507" y="783109"/>
                </a:lnTo>
                <a:lnTo>
                  <a:pt x="2706486" y="788844"/>
                </a:lnTo>
                <a:lnTo>
                  <a:pt x="2699830" y="793943"/>
                </a:lnTo>
                <a:lnTo>
                  <a:pt x="2692858" y="799041"/>
                </a:lnTo>
                <a:lnTo>
                  <a:pt x="2685885" y="803183"/>
                </a:lnTo>
                <a:lnTo>
                  <a:pt x="2678279" y="807644"/>
                </a:lnTo>
                <a:lnTo>
                  <a:pt x="2670990" y="811468"/>
                </a:lnTo>
                <a:lnTo>
                  <a:pt x="2663067" y="814973"/>
                </a:lnTo>
                <a:lnTo>
                  <a:pt x="2655144" y="818160"/>
                </a:lnTo>
                <a:lnTo>
                  <a:pt x="2646903" y="821028"/>
                </a:lnTo>
                <a:lnTo>
                  <a:pt x="2638663" y="823258"/>
                </a:lnTo>
                <a:lnTo>
                  <a:pt x="2630106" y="825170"/>
                </a:lnTo>
                <a:lnTo>
                  <a:pt x="2621549" y="826763"/>
                </a:lnTo>
                <a:lnTo>
                  <a:pt x="2612992" y="828038"/>
                </a:lnTo>
                <a:lnTo>
                  <a:pt x="2604118" y="828675"/>
                </a:lnTo>
                <a:lnTo>
                  <a:pt x="2594927" y="828675"/>
                </a:lnTo>
                <a:lnTo>
                  <a:pt x="2585737" y="828675"/>
                </a:lnTo>
                <a:lnTo>
                  <a:pt x="2577180" y="828038"/>
                </a:lnTo>
                <a:lnTo>
                  <a:pt x="2568306" y="826763"/>
                </a:lnTo>
                <a:lnTo>
                  <a:pt x="2559749" y="825170"/>
                </a:lnTo>
                <a:lnTo>
                  <a:pt x="2550875" y="823258"/>
                </a:lnTo>
                <a:lnTo>
                  <a:pt x="2542951" y="821028"/>
                </a:lnTo>
                <a:lnTo>
                  <a:pt x="2534711" y="818160"/>
                </a:lnTo>
                <a:lnTo>
                  <a:pt x="2526471" y="814973"/>
                </a:lnTo>
                <a:lnTo>
                  <a:pt x="2518548" y="811468"/>
                </a:lnTo>
                <a:lnTo>
                  <a:pt x="2511259" y="807644"/>
                </a:lnTo>
                <a:lnTo>
                  <a:pt x="2503969" y="803183"/>
                </a:lnTo>
                <a:lnTo>
                  <a:pt x="2496997" y="799041"/>
                </a:lnTo>
                <a:lnTo>
                  <a:pt x="2490025" y="793943"/>
                </a:lnTo>
                <a:lnTo>
                  <a:pt x="2483369" y="788844"/>
                </a:lnTo>
                <a:lnTo>
                  <a:pt x="2477031" y="783109"/>
                </a:lnTo>
                <a:lnTo>
                  <a:pt x="2470692" y="777373"/>
                </a:lnTo>
                <a:lnTo>
                  <a:pt x="2464987" y="771319"/>
                </a:lnTo>
                <a:lnTo>
                  <a:pt x="2459600" y="764946"/>
                </a:lnTo>
                <a:lnTo>
                  <a:pt x="2454529" y="758254"/>
                </a:lnTo>
                <a:lnTo>
                  <a:pt x="2449458" y="751244"/>
                </a:lnTo>
                <a:lnTo>
                  <a:pt x="2445021" y="744233"/>
                </a:lnTo>
                <a:lnTo>
                  <a:pt x="2440901" y="736905"/>
                </a:lnTo>
                <a:lnTo>
                  <a:pt x="2436781" y="728938"/>
                </a:lnTo>
                <a:lnTo>
                  <a:pt x="2433295" y="721609"/>
                </a:lnTo>
                <a:lnTo>
                  <a:pt x="2430442" y="713325"/>
                </a:lnTo>
                <a:lnTo>
                  <a:pt x="2427590" y="705040"/>
                </a:lnTo>
                <a:lnTo>
                  <a:pt x="2425372" y="696755"/>
                </a:lnTo>
                <a:lnTo>
                  <a:pt x="2423153" y="688151"/>
                </a:lnTo>
                <a:lnTo>
                  <a:pt x="2421885" y="679548"/>
                </a:lnTo>
                <a:lnTo>
                  <a:pt x="2420618" y="670626"/>
                </a:lnTo>
                <a:lnTo>
                  <a:pt x="2419667" y="661704"/>
                </a:lnTo>
                <a:lnTo>
                  <a:pt x="2419350" y="652463"/>
                </a:lnTo>
                <a:lnTo>
                  <a:pt x="2419667" y="643541"/>
                </a:lnTo>
                <a:lnTo>
                  <a:pt x="2420618" y="634618"/>
                </a:lnTo>
                <a:lnTo>
                  <a:pt x="2421885" y="626015"/>
                </a:lnTo>
                <a:lnTo>
                  <a:pt x="2423153" y="617411"/>
                </a:lnTo>
                <a:lnTo>
                  <a:pt x="2425372" y="608808"/>
                </a:lnTo>
                <a:lnTo>
                  <a:pt x="2427590" y="600523"/>
                </a:lnTo>
                <a:lnTo>
                  <a:pt x="2430442" y="592238"/>
                </a:lnTo>
                <a:lnTo>
                  <a:pt x="2433295" y="583953"/>
                </a:lnTo>
                <a:lnTo>
                  <a:pt x="2436781" y="576306"/>
                </a:lnTo>
                <a:lnTo>
                  <a:pt x="2440901" y="568658"/>
                </a:lnTo>
                <a:lnTo>
                  <a:pt x="2445021" y="561329"/>
                </a:lnTo>
                <a:lnTo>
                  <a:pt x="2449458" y="554319"/>
                </a:lnTo>
                <a:lnTo>
                  <a:pt x="2454529" y="547309"/>
                </a:lnTo>
                <a:lnTo>
                  <a:pt x="2459600" y="540617"/>
                </a:lnTo>
                <a:lnTo>
                  <a:pt x="2464987" y="534244"/>
                </a:lnTo>
                <a:lnTo>
                  <a:pt x="2470692" y="528190"/>
                </a:lnTo>
                <a:lnTo>
                  <a:pt x="2477031" y="522135"/>
                </a:lnTo>
                <a:lnTo>
                  <a:pt x="2483369" y="516718"/>
                </a:lnTo>
                <a:lnTo>
                  <a:pt x="2490025" y="511620"/>
                </a:lnTo>
                <a:lnTo>
                  <a:pt x="2496997" y="506522"/>
                </a:lnTo>
                <a:lnTo>
                  <a:pt x="2503969" y="501742"/>
                </a:lnTo>
                <a:lnTo>
                  <a:pt x="2511259" y="497918"/>
                </a:lnTo>
                <a:lnTo>
                  <a:pt x="2518548" y="494094"/>
                </a:lnTo>
                <a:lnTo>
                  <a:pt x="2526471" y="490589"/>
                </a:lnTo>
                <a:lnTo>
                  <a:pt x="2534711" y="487403"/>
                </a:lnTo>
                <a:lnTo>
                  <a:pt x="2542951" y="484535"/>
                </a:lnTo>
                <a:lnTo>
                  <a:pt x="2550875" y="481986"/>
                </a:lnTo>
                <a:lnTo>
                  <a:pt x="2559749" y="479755"/>
                </a:lnTo>
                <a:lnTo>
                  <a:pt x="2568306" y="478481"/>
                </a:lnTo>
                <a:lnTo>
                  <a:pt x="2577180" y="477525"/>
                </a:lnTo>
                <a:lnTo>
                  <a:pt x="2585737" y="476887"/>
                </a:lnTo>
                <a:lnTo>
                  <a:pt x="2594927" y="476250"/>
                </a:lnTo>
                <a:close/>
                <a:moveTo>
                  <a:pt x="2110582" y="476250"/>
                </a:moveTo>
                <a:lnTo>
                  <a:pt x="2119781" y="476887"/>
                </a:lnTo>
                <a:lnTo>
                  <a:pt x="2128663" y="477525"/>
                </a:lnTo>
                <a:lnTo>
                  <a:pt x="2137545" y="478481"/>
                </a:lnTo>
                <a:lnTo>
                  <a:pt x="2146110" y="479755"/>
                </a:lnTo>
                <a:lnTo>
                  <a:pt x="2154675" y="481986"/>
                </a:lnTo>
                <a:lnTo>
                  <a:pt x="2162922" y="484535"/>
                </a:lnTo>
                <a:lnTo>
                  <a:pt x="2171170" y="487403"/>
                </a:lnTo>
                <a:lnTo>
                  <a:pt x="2178783" y="490589"/>
                </a:lnTo>
                <a:lnTo>
                  <a:pt x="2186713" y="494094"/>
                </a:lnTo>
                <a:lnTo>
                  <a:pt x="2194644" y="497918"/>
                </a:lnTo>
                <a:lnTo>
                  <a:pt x="2201939" y="501742"/>
                </a:lnTo>
                <a:lnTo>
                  <a:pt x="2208918" y="506522"/>
                </a:lnTo>
                <a:lnTo>
                  <a:pt x="2215580" y="511620"/>
                </a:lnTo>
                <a:lnTo>
                  <a:pt x="2222241" y="516718"/>
                </a:lnTo>
                <a:lnTo>
                  <a:pt x="2228903" y="522135"/>
                </a:lnTo>
                <a:lnTo>
                  <a:pt x="2234612" y="528190"/>
                </a:lnTo>
                <a:lnTo>
                  <a:pt x="2240639" y="534244"/>
                </a:lnTo>
                <a:lnTo>
                  <a:pt x="2246032" y="540617"/>
                </a:lnTo>
                <a:lnTo>
                  <a:pt x="2251425" y="547309"/>
                </a:lnTo>
                <a:lnTo>
                  <a:pt x="2256183" y="554319"/>
                </a:lnTo>
                <a:lnTo>
                  <a:pt x="2260624" y="561329"/>
                </a:lnTo>
                <a:lnTo>
                  <a:pt x="2265065" y="568658"/>
                </a:lnTo>
                <a:lnTo>
                  <a:pt x="2268871" y="576306"/>
                </a:lnTo>
                <a:lnTo>
                  <a:pt x="2272361" y="583953"/>
                </a:lnTo>
                <a:lnTo>
                  <a:pt x="2275533" y="592238"/>
                </a:lnTo>
                <a:lnTo>
                  <a:pt x="2278388" y="600523"/>
                </a:lnTo>
                <a:lnTo>
                  <a:pt x="2280608" y="608808"/>
                </a:lnTo>
                <a:lnTo>
                  <a:pt x="2282512" y="617411"/>
                </a:lnTo>
                <a:lnTo>
                  <a:pt x="2284098" y="626015"/>
                </a:lnTo>
                <a:lnTo>
                  <a:pt x="2285367" y="634618"/>
                </a:lnTo>
                <a:lnTo>
                  <a:pt x="2286001" y="643541"/>
                </a:lnTo>
                <a:lnTo>
                  <a:pt x="2286001" y="652463"/>
                </a:lnTo>
                <a:lnTo>
                  <a:pt x="2286001" y="661704"/>
                </a:lnTo>
                <a:lnTo>
                  <a:pt x="2285367" y="670626"/>
                </a:lnTo>
                <a:lnTo>
                  <a:pt x="2284098" y="679548"/>
                </a:lnTo>
                <a:lnTo>
                  <a:pt x="2282512" y="688151"/>
                </a:lnTo>
                <a:lnTo>
                  <a:pt x="2280608" y="696755"/>
                </a:lnTo>
                <a:lnTo>
                  <a:pt x="2278388" y="705040"/>
                </a:lnTo>
                <a:lnTo>
                  <a:pt x="2275533" y="713325"/>
                </a:lnTo>
                <a:lnTo>
                  <a:pt x="2272361" y="721609"/>
                </a:lnTo>
                <a:lnTo>
                  <a:pt x="2268871" y="728938"/>
                </a:lnTo>
                <a:lnTo>
                  <a:pt x="2265065" y="736905"/>
                </a:lnTo>
                <a:lnTo>
                  <a:pt x="2260624" y="744233"/>
                </a:lnTo>
                <a:lnTo>
                  <a:pt x="2256183" y="751244"/>
                </a:lnTo>
                <a:lnTo>
                  <a:pt x="2251425" y="758254"/>
                </a:lnTo>
                <a:lnTo>
                  <a:pt x="2246032" y="764946"/>
                </a:lnTo>
                <a:lnTo>
                  <a:pt x="2240639" y="771319"/>
                </a:lnTo>
                <a:lnTo>
                  <a:pt x="2234612" y="777373"/>
                </a:lnTo>
                <a:lnTo>
                  <a:pt x="2228903" y="783109"/>
                </a:lnTo>
                <a:lnTo>
                  <a:pt x="2222241" y="788844"/>
                </a:lnTo>
                <a:lnTo>
                  <a:pt x="2215580" y="793943"/>
                </a:lnTo>
                <a:lnTo>
                  <a:pt x="2208918" y="799041"/>
                </a:lnTo>
                <a:lnTo>
                  <a:pt x="2201939" y="803183"/>
                </a:lnTo>
                <a:lnTo>
                  <a:pt x="2194644" y="807644"/>
                </a:lnTo>
                <a:lnTo>
                  <a:pt x="2186713" y="811468"/>
                </a:lnTo>
                <a:lnTo>
                  <a:pt x="2178783" y="814973"/>
                </a:lnTo>
                <a:lnTo>
                  <a:pt x="2171170" y="818160"/>
                </a:lnTo>
                <a:lnTo>
                  <a:pt x="2162922" y="821028"/>
                </a:lnTo>
                <a:lnTo>
                  <a:pt x="2154675" y="823258"/>
                </a:lnTo>
                <a:lnTo>
                  <a:pt x="2146110" y="825170"/>
                </a:lnTo>
                <a:lnTo>
                  <a:pt x="2137545" y="826763"/>
                </a:lnTo>
                <a:lnTo>
                  <a:pt x="2128663" y="828038"/>
                </a:lnTo>
                <a:lnTo>
                  <a:pt x="2119781" y="828675"/>
                </a:lnTo>
                <a:lnTo>
                  <a:pt x="2110582" y="828675"/>
                </a:lnTo>
                <a:lnTo>
                  <a:pt x="2101700" y="828675"/>
                </a:lnTo>
                <a:lnTo>
                  <a:pt x="2092818" y="828038"/>
                </a:lnTo>
                <a:lnTo>
                  <a:pt x="2084253" y="826763"/>
                </a:lnTo>
                <a:lnTo>
                  <a:pt x="2075371" y="825170"/>
                </a:lnTo>
                <a:lnTo>
                  <a:pt x="2067124" y="823258"/>
                </a:lnTo>
                <a:lnTo>
                  <a:pt x="2058559" y="821028"/>
                </a:lnTo>
                <a:lnTo>
                  <a:pt x="2050311" y="818160"/>
                </a:lnTo>
                <a:lnTo>
                  <a:pt x="2042381" y="814973"/>
                </a:lnTo>
                <a:lnTo>
                  <a:pt x="2034768" y="811468"/>
                </a:lnTo>
                <a:lnTo>
                  <a:pt x="2027155" y="807644"/>
                </a:lnTo>
                <a:lnTo>
                  <a:pt x="2019859" y="803183"/>
                </a:lnTo>
                <a:lnTo>
                  <a:pt x="2012880" y="799041"/>
                </a:lnTo>
                <a:lnTo>
                  <a:pt x="2005902" y="793943"/>
                </a:lnTo>
                <a:lnTo>
                  <a:pt x="1999240" y="788844"/>
                </a:lnTo>
                <a:lnTo>
                  <a:pt x="1992896" y="783109"/>
                </a:lnTo>
                <a:lnTo>
                  <a:pt x="1986869" y="777373"/>
                </a:lnTo>
                <a:lnTo>
                  <a:pt x="1980842" y="771319"/>
                </a:lnTo>
                <a:lnTo>
                  <a:pt x="1975449" y="764946"/>
                </a:lnTo>
                <a:lnTo>
                  <a:pt x="1970374" y="758254"/>
                </a:lnTo>
                <a:lnTo>
                  <a:pt x="1965298" y="751244"/>
                </a:lnTo>
                <a:lnTo>
                  <a:pt x="1960540" y="744233"/>
                </a:lnTo>
                <a:lnTo>
                  <a:pt x="1956416" y="736905"/>
                </a:lnTo>
                <a:lnTo>
                  <a:pt x="1952927" y="728938"/>
                </a:lnTo>
                <a:lnTo>
                  <a:pt x="1948803" y="721609"/>
                </a:lnTo>
                <a:lnTo>
                  <a:pt x="1945948" y="713325"/>
                </a:lnTo>
                <a:lnTo>
                  <a:pt x="1943093" y="705040"/>
                </a:lnTo>
                <a:lnTo>
                  <a:pt x="1940873" y="696755"/>
                </a:lnTo>
                <a:lnTo>
                  <a:pt x="1938652" y="688151"/>
                </a:lnTo>
                <a:lnTo>
                  <a:pt x="1937383" y="679548"/>
                </a:lnTo>
                <a:lnTo>
                  <a:pt x="1936115" y="670626"/>
                </a:lnTo>
                <a:lnTo>
                  <a:pt x="1935797" y="661704"/>
                </a:lnTo>
                <a:lnTo>
                  <a:pt x="1935163" y="652463"/>
                </a:lnTo>
                <a:lnTo>
                  <a:pt x="1935797" y="643541"/>
                </a:lnTo>
                <a:lnTo>
                  <a:pt x="1936115" y="634618"/>
                </a:lnTo>
                <a:lnTo>
                  <a:pt x="1937383" y="626015"/>
                </a:lnTo>
                <a:lnTo>
                  <a:pt x="1938652" y="617411"/>
                </a:lnTo>
                <a:lnTo>
                  <a:pt x="1940873" y="608808"/>
                </a:lnTo>
                <a:lnTo>
                  <a:pt x="1943093" y="600523"/>
                </a:lnTo>
                <a:lnTo>
                  <a:pt x="1945948" y="592238"/>
                </a:lnTo>
                <a:lnTo>
                  <a:pt x="1948803" y="583953"/>
                </a:lnTo>
                <a:lnTo>
                  <a:pt x="1952927" y="576306"/>
                </a:lnTo>
                <a:lnTo>
                  <a:pt x="1956416" y="568658"/>
                </a:lnTo>
                <a:lnTo>
                  <a:pt x="1960540" y="561329"/>
                </a:lnTo>
                <a:lnTo>
                  <a:pt x="1965298" y="554319"/>
                </a:lnTo>
                <a:lnTo>
                  <a:pt x="1970374" y="547309"/>
                </a:lnTo>
                <a:lnTo>
                  <a:pt x="1975449" y="540617"/>
                </a:lnTo>
                <a:lnTo>
                  <a:pt x="1980842" y="534244"/>
                </a:lnTo>
                <a:lnTo>
                  <a:pt x="1986869" y="528190"/>
                </a:lnTo>
                <a:lnTo>
                  <a:pt x="1992896" y="522135"/>
                </a:lnTo>
                <a:lnTo>
                  <a:pt x="1999240" y="516718"/>
                </a:lnTo>
                <a:lnTo>
                  <a:pt x="2005902" y="511620"/>
                </a:lnTo>
                <a:lnTo>
                  <a:pt x="2012880" y="506522"/>
                </a:lnTo>
                <a:lnTo>
                  <a:pt x="2019859" y="501742"/>
                </a:lnTo>
                <a:lnTo>
                  <a:pt x="2027155" y="497918"/>
                </a:lnTo>
                <a:lnTo>
                  <a:pt x="2034768" y="494094"/>
                </a:lnTo>
                <a:lnTo>
                  <a:pt x="2042381" y="490589"/>
                </a:lnTo>
                <a:lnTo>
                  <a:pt x="2050311" y="487403"/>
                </a:lnTo>
                <a:lnTo>
                  <a:pt x="2058559" y="484535"/>
                </a:lnTo>
                <a:lnTo>
                  <a:pt x="2067124" y="481986"/>
                </a:lnTo>
                <a:lnTo>
                  <a:pt x="2075371" y="479755"/>
                </a:lnTo>
                <a:lnTo>
                  <a:pt x="2084253" y="478481"/>
                </a:lnTo>
                <a:lnTo>
                  <a:pt x="2092818" y="477525"/>
                </a:lnTo>
                <a:lnTo>
                  <a:pt x="2101700" y="476887"/>
                </a:lnTo>
                <a:lnTo>
                  <a:pt x="2110582" y="476250"/>
                </a:lnTo>
                <a:close/>
                <a:moveTo>
                  <a:pt x="1143001" y="476250"/>
                </a:moveTo>
                <a:lnTo>
                  <a:pt x="1151923" y="476887"/>
                </a:lnTo>
                <a:lnTo>
                  <a:pt x="1160845" y="477525"/>
                </a:lnTo>
                <a:lnTo>
                  <a:pt x="1170086" y="478481"/>
                </a:lnTo>
                <a:lnTo>
                  <a:pt x="1178689" y="479755"/>
                </a:lnTo>
                <a:lnTo>
                  <a:pt x="1187293" y="481986"/>
                </a:lnTo>
                <a:lnTo>
                  <a:pt x="1195259" y="484535"/>
                </a:lnTo>
                <a:lnTo>
                  <a:pt x="1203544" y="487403"/>
                </a:lnTo>
                <a:lnTo>
                  <a:pt x="1211510" y="490589"/>
                </a:lnTo>
                <a:lnTo>
                  <a:pt x="1219157" y="494094"/>
                </a:lnTo>
                <a:lnTo>
                  <a:pt x="1227124" y="497918"/>
                </a:lnTo>
                <a:lnTo>
                  <a:pt x="1234453" y="501742"/>
                </a:lnTo>
                <a:lnTo>
                  <a:pt x="1241463" y="506522"/>
                </a:lnTo>
                <a:lnTo>
                  <a:pt x="1248154" y="511620"/>
                </a:lnTo>
                <a:lnTo>
                  <a:pt x="1254846" y="516718"/>
                </a:lnTo>
                <a:lnTo>
                  <a:pt x="1261538" y="522135"/>
                </a:lnTo>
                <a:lnTo>
                  <a:pt x="1267273" y="528190"/>
                </a:lnTo>
                <a:lnTo>
                  <a:pt x="1273328" y="534244"/>
                </a:lnTo>
                <a:lnTo>
                  <a:pt x="1278745" y="540617"/>
                </a:lnTo>
                <a:lnTo>
                  <a:pt x="1284162" y="547309"/>
                </a:lnTo>
                <a:lnTo>
                  <a:pt x="1288941" y="554319"/>
                </a:lnTo>
                <a:lnTo>
                  <a:pt x="1293721" y="561329"/>
                </a:lnTo>
                <a:lnTo>
                  <a:pt x="1297864" y="568658"/>
                </a:lnTo>
                <a:lnTo>
                  <a:pt x="1302006" y="576306"/>
                </a:lnTo>
                <a:lnTo>
                  <a:pt x="1305511" y="583953"/>
                </a:lnTo>
                <a:lnTo>
                  <a:pt x="1308698" y="592238"/>
                </a:lnTo>
                <a:lnTo>
                  <a:pt x="1311247" y="600523"/>
                </a:lnTo>
                <a:lnTo>
                  <a:pt x="1313477" y="608808"/>
                </a:lnTo>
                <a:lnTo>
                  <a:pt x="1315708" y="617411"/>
                </a:lnTo>
                <a:lnTo>
                  <a:pt x="1317301" y="626015"/>
                </a:lnTo>
                <a:lnTo>
                  <a:pt x="1318257" y="634618"/>
                </a:lnTo>
                <a:lnTo>
                  <a:pt x="1319213" y="643541"/>
                </a:lnTo>
                <a:lnTo>
                  <a:pt x="1319213" y="652463"/>
                </a:lnTo>
                <a:lnTo>
                  <a:pt x="1319213" y="661704"/>
                </a:lnTo>
                <a:lnTo>
                  <a:pt x="1318257" y="670626"/>
                </a:lnTo>
                <a:lnTo>
                  <a:pt x="1317301" y="679548"/>
                </a:lnTo>
                <a:lnTo>
                  <a:pt x="1315708" y="688151"/>
                </a:lnTo>
                <a:lnTo>
                  <a:pt x="1313477" y="696755"/>
                </a:lnTo>
                <a:lnTo>
                  <a:pt x="1311247" y="705040"/>
                </a:lnTo>
                <a:lnTo>
                  <a:pt x="1308698" y="713325"/>
                </a:lnTo>
                <a:lnTo>
                  <a:pt x="1305511" y="721609"/>
                </a:lnTo>
                <a:lnTo>
                  <a:pt x="1302006" y="728938"/>
                </a:lnTo>
                <a:lnTo>
                  <a:pt x="1297864" y="736905"/>
                </a:lnTo>
                <a:lnTo>
                  <a:pt x="1293721" y="744233"/>
                </a:lnTo>
                <a:lnTo>
                  <a:pt x="1288941" y="751244"/>
                </a:lnTo>
                <a:lnTo>
                  <a:pt x="1284162" y="758254"/>
                </a:lnTo>
                <a:lnTo>
                  <a:pt x="1278745" y="764946"/>
                </a:lnTo>
                <a:lnTo>
                  <a:pt x="1273328" y="771319"/>
                </a:lnTo>
                <a:lnTo>
                  <a:pt x="1267273" y="777373"/>
                </a:lnTo>
                <a:lnTo>
                  <a:pt x="1261538" y="783109"/>
                </a:lnTo>
                <a:lnTo>
                  <a:pt x="1254846" y="788844"/>
                </a:lnTo>
                <a:lnTo>
                  <a:pt x="1248154" y="793943"/>
                </a:lnTo>
                <a:lnTo>
                  <a:pt x="1241463" y="799041"/>
                </a:lnTo>
                <a:lnTo>
                  <a:pt x="1234453" y="803183"/>
                </a:lnTo>
                <a:lnTo>
                  <a:pt x="1227124" y="807644"/>
                </a:lnTo>
                <a:lnTo>
                  <a:pt x="1219157" y="811468"/>
                </a:lnTo>
                <a:lnTo>
                  <a:pt x="1211510" y="814973"/>
                </a:lnTo>
                <a:lnTo>
                  <a:pt x="1203544" y="818160"/>
                </a:lnTo>
                <a:lnTo>
                  <a:pt x="1195259" y="821028"/>
                </a:lnTo>
                <a:lnTo>
                  <a:pt x="1187293" y="823258"/>
                </a:lnTo>
                <a:lnTo>
                  <a:pt x="1178689" y="825170"/>
                </a:lnTo>
                <a:lnTo>
                  <a:pt x="1170086" y="826763"/>
                </a:lnTo>
                <a:lnTo>
                  <a:pt x="1160845" y="828038"/>
                </a:lnTo>
                <a:lnTo>
                  <a:pt x="1151923" y="828675"/>
                </a:lnTo>
                <a:lnTo>
                  <a:pt x="1143001" y="828675"/>
                </a:lnTo>
                <a:lnTo>
                  <a:pt x="1133760" y="828675"/>
                </a:lnTo>
                <a:lnTo>
                  <a:pt x="1124838" y="828038"/>
                </a:lnTo>
                <a:lnTo>
                  <a:pt x="1116234" y="826763"/>
                </a:lnTo>
                <a:lnTo>
                  <a:pt x="1107631" y="825170"/>
                </a:lnTo>
                <a:lnTo>
                  <a:pt x="1099027" y="823258"/>
                </a:lnTo>
                <a:lnTo>
                  <a:pt x="1090424" y="821028"/>
                </a:lnTo>
                <a:lnTo>
                  <a:pt x="1082776" y="818160"/>
                </a:lnTo>
                <a:lnTo>
                  <a:pt x="1074491" y="814973"/>
                </a:lnTo>
                <a:lnTo>
                  <a:pt x="1066525" y="811468"/>
                </a:lnTo>
                <a:lnTo>
                  <a:pt x="1059196" y="807644"/>
                </a:lnTo>
                <a:lnTo>
                  <a:pt x="1051548" y="803183"/>
                </a:lnTo>
                <a:lnTo>
                  <a:pt x="1044538" y="799041"/>
                </a:lnTo>
                <a:lnTo>
                  <a:pt x="1037528" y="793943"/>
                </a:lnTo>
                <a:lnTo>
                  <a:pt x="1030836" y="788844"/>
                </a:lnTo>
                <a:lnTo>
                  <a:pt x="1024782" y="783109"/>
                </a:lnTo>
                <a:lnTo>
                  <a:pt x="1018409" y="777373"/>
                </a:lnTo>
                <a:lnTo>
                  <a:pt x="1012673" y="771319"/>
                </a:lnTo>
                <a:lnTo>
                  <a:pt x="1006938" y="764946"/>
                </a:lnTo>
                <a:lnTo>
                  <a:pt x="1001839" y="758254"/>
                </a:lnTo>
                <a:lnTo>
                  <a:pt x="996741" y="751244"/>
                </a:lnTo>
                <a:lnTo>
                  <a:pt x="992599" y="744233"/>
                </a:lnTo>
                <a:lnTo>
                  <a:pt x="988137" y="736905"/>
                </a:lnTo>
                <a:lnTo>
                  <a:pt x="984314" y="728938"/>
                </a:lnTo>
                <a:lnTo>
                  <a:pt x="980809" y="721609"/>
                </a:lnTo>
                <a:lnTo>
                  <a:pt x="977622" y="713325"/>
                </a:lnTo>
                <a:lnTo>
                  <a:pt x="975073" y="705040"/>
                </a:lnTo>
                <a:lnTo>
                  <a:pt x="972524" y="696755"/>
                </a:lnTo>
                <a:lnTo>
                  <a:pt x="970612" y="688151"/>
                </a:lnTo>
                <a:lnTo>
                  <a:pt x="969019" y="679548"/>
                </a:lnTo>
                <a:lnTo>
                  <a:pt x="967744" y="670626"/>
                </a:lnTo>
                <a:lnTo>
                  <a:pt x="967107" y="661704"/>
                </a:lnTo>
                <a:lnTo>
                  <a:pt x="966788" y="652463"/>
                </a:lnTo>
                <a:lnTo>
                  <a:pt x="967107" y="643541"/>
                </a:lnTo>
                <a:lnTo>
                  <a:pt x="967744" y="634618"/>
                </a:lnTo>
                <a:lnTo>
                  <a:pt x="969019" y="626015"/>
                </a:lnTo>
                <a:lnTo>
                  <a:pt x="970612" y="617411"/>
                </a:lnTo>
                <a:lnTo>
                  <a:pt x="972524" y="608808"/>
                </a:lnTo>
                <a:lnTo>
                  <a:pt x="975073" y="600523"/>
                </a:lnTo>
                <a:lnTo>
                  <a:pt x="977622" y="592238"/>
                </a:lnTo>
                <a:lnTo>
                  <a:pt x="980809" y="583953"/>
                </a:lnTo>
                <a:lnTo>
                  <a:pt x="984314" y="576306"/>
                </a:lnTo>
                <a:lnTo>
                  <a:pt x="988137" y="568658"/>
                </a:lnTo>
                <a:lnTo>
                  <a:pt x="992599" y="561329"/>
                </a:lnTo>
                <a:lnTo>
                  <a:pt x="996741" y="554319"/>
                </a:lnTo>
                <a:lnTo>
                  <a:pt x="1001839" y="547309"/>
                </a:lnTo>
                <a:lnTo>
                  <a:pt x="1006938" y="540617"/>
                </a:lnTo>
                <a:lnTo>
                  <a:pt x="1012673" y="534244"/>
                </a:lnTo>
                <a:lnTo>
                  <a:pt x="1018409" y="528190"/>
                </a:lnTo>
                <a:lnTo>
                  <a:pt x="1024782" y="522135"/>
                </a:lnTo>
                <a:lnTo>
                  <a:pt x="1030836" y="516718"/>
                </a:lnTo>
                <a:lnTo>
                  <a:pt x="1037528" y="511620"/>
                </a:lnTo>
                <a:lnTo>
                  <a:pt x="1044538" y="506522"/>
                </a:lnTo>
                <a:lnTo>
                  <a:pt x="1051548" y="501742"/>
                </a:lnTo>
                <a:lnTo>
                  <a:pt x="1059196" y="497918"/>
                </a:lnTo>
                <a:lnTo>
                  <a:pt x="1066525" y="494094"/>
                </a:lnTo>
                <a:lnTo>
                  <a:pt x="1074491" y="490589"/>
                </a:lnTo>
                <a:lnTo>
                  <a:pt x="1082776" y="487403"/>
                </a:lnTo>
                <a:lnTo>
                  <a:pt x="1090424" y="484535"/>
                </a:lnTo>
                <a:lnTo>
                  <a:pt x="1099027" y="481986"/>
                </a:lnTo>
                <a:lnTo>
                  <a:pt x="1107631" y="479755"/>
                </a:lnTo>
                <a:lnTo>
                  <a:pt x="1116234" y="478481"/>
                </a:lnTo>
                <a:lnTo>
                  <a:pt x="1124838" y="477525"/>
                </a:lnTo>
                <a:lnTo>
                  <a:pt x="1133760" y="476887"/>
                </a:lnTo>
                <a:lnTo>
                  <a:pt x="1143001" y="476250"/>
                </a:lnTo>
                <a:close/>
                <a:moveTo>
                  <a:pt x="659607" y="476250"/>
                </a:moveTo>
                <a:lnTo>
                  <a:pt x="668489" y="476887"/>
                </a:lnTo>
                <a:lnTo>
                  <a:pt x="677688" y="477525"/>
                </a:lnTo>
                <a:lnTo>
                  <a:pt x="686253" y="478481"/>
                </a:lnTo>
                <a:lnTo>
                  <a:pt x="694818" y="479755"/>
                </a:lnTo>
                <a:lnTo>
                  <a:pt x="703382" y="481986"/>
                </a:lnTo>
                <a:lnTo>
                  <a:pt x="711947" y="484535"/>
                </a:lnTo>
                <a:lnTo>
                  <a:pt x="719878" y="487403"/>
                </a:lnTo>
                <a:lnTo>
                  <a:pt x="727808" y="490589"/>
                </a:lnTo>
                <a:lnTo>
                  <a:pt x="735738" y="494094"/>
                </a:lnTo>
                <a:lnTo>
                  <a:pt x="743034" y="497918"/>
                </a:lnTo>
                <a:lnTo>
                  <a:pt x="750330" y="501742"/>
                </a:lnTo>
                <a:lnTo>
                  <a:pt x="757309" y="506522"/>
                </a:lnTo>
                <a:lnTo>
                  <a:pt x="764605" y="511620"/>
                </a:lnTo>
                <a:lnTo>
                  <a:pt x="770949" y="516718"/>
                </a:lnTo>
                <a:lnTo>
                  <a:pt x="777293" y="522135"/>
                </a:lnTo>
                <a:lnTo>
                  <a:pt x="783637" y="528190"/>
                </a:lnTo>
                <a:lnTo>
                  <a:pt x="789347" y="534244"/>
                </a:lnTo>
                <a:lnTo>
                  <a:pt x="794740" y="540617"/>
                </a:lnTo>
                <a:lnTo>
                  <a:pt x="799815" y="547309"/>
                </a:lnTo>
                <a:lnTo>
                  <a:pt x="804891" y="554319"/>
                </a:lnTo>
                <a:lnTo>
                  <a:pt x="809649" y="561329"/>
                </a:lnTo>
                <a:lnTo>
                  <a:pt x="814090" y="568658"/>
                </a:lnTo>
                <a:lnTo>
                  <a:pt x="817579" y="576306"/>
                </a:lnTo>
                <a:lnTo>
                  <a:pt x="821069" y="583953"/>
                </a:lnTo>
                <a:lnTo>
                  <a:pt x="824558" y="592238"/>
                </a:lnTo>
                <a:lnTo>
                  <a:pt x="827096" y="600523"/>
                </a:lnTo>
                <a:lnTo>
                  <a:pt x="829633" y="608808"/>
                </a:lnTo>
                <a:lnTo>
                  <a:pt x="831537" y="617411"/>
                </a:lnTo>
                <a:lnTo>
                  <a:pt x="833123" y="626015"/>
                </a:lnTo>
                <a:lnTo>
                  <a:pt x="834392" y="634618"/>
                </a:lnTo>
                <a:lnTo>
                  <a:pt x="834709" y="643541"/>
                </a:lnTo>
                <a:lnTo>
                  <a:pt x="835026" y="652463"/>
                </a:lnTo>
                <a:lnTo>
                  <a:pt x="834709" y="661704"/>
                </a:lnTo>
                <a:lnTo>
                  <a:pt x="834392" y="670626"/>
                </a:lnTo>
                <a:lnTo>
                  <a:pt x="833123" y="679548"/>
                </a:lnTo>
                <a:lnTo>
                  <a:pt x="831537" y="688151"/>
                </a:lnTo>
                <a:lnTo>
                  <a:pt x="829633" y="696755"/>
                </a:lnTo>
                <a:lnTo>
                  <a:pt x="827096" y="705040"/>
                </a:lnTo>
                <a:lnTo>
                  <a:pt x="824558" y="713325"/>
                </a:lnTo>
                <a:lnTo>
                  <a:pt x="821069" y="721609"/>
                </a:lnTo>
                <a:lnTo>
                  <a:pt x="817579" y="728938"/>
                </a:lnTo>
                <a:lnTo>
                  <a:pt x="814090" y="736905"/>
                </a:lnTo>
                <a:lnTo>
                  <a:pt x="809649" y="744233"/>
                </a:lnTo>
                <a:lnTo>
                  <a:pt x="804891" y="751244"/>
                </a:lnTo>
                <a:lnTo>
                  <a:pt x="799815" y="758254"/>
                </a:lnTo>
                <a:lnTo>
                  <a:pt x="794740" y="764946"/>
                </a:lnTo>
                <a:lnTo>
                  <a:pt x="789347" y="771319"/>
                </a:lnTo>
                <a:lnTo>
                  <a:pt x="783637" y="777373"/>
                </a:lnTo>
                <a:lnTo>
                  <a:pt x="777293" y="783109"/>
                </a:lnTo>
                <a:lnTo>
                  <a:pt x="770949" y="788844"/>
                </a:lnTo>
                <a:lnTo>
                  <a:pt x="764605" y="793943"/>
                </a:lnTo>
                <a:lnTo>
                  <a:pt x="757309" y="799041"/>
                </a:lnTo>
                <a:lnTo>
                  <a:pt x="750330" y="803183"/>
                </a:lnTo>
                <a:lnTo>
                  <a:pt x="743034" y="807644"/>
                </a:lnTo>
                <a:lnTo>
                  <a:pt x="735738" y="811468"/>
                </a:lnTo>
                <a:lnTo>
                  <a:pt x="727808" y="814973"/>
                </a:lnTo>
                <a:lnTo>
                  <a:pt x="719878" y="818160"/>
                </a:lnTo>
                <a:lnTo>
                  <a:pt x="711947" y="821028"/>
                </a:lnTo>
                <a:lnTo>
                  <a:pt x="703382" y="823258"/>
                </a:lnTo>
                <a:lnTo>
                  <a:pt x="694818" y="825170"/>
                </a:lnTo>
                <a:lnTo>
                  <a:pt x="686253" y="826763"/>
                </a:lnTo>
                <a:lnTo>
                  <a:pt x="677688" y="828038"/>
                </a:lnTo>
                <a:lnTo>
                  <a:pt x="668489" y="828675"/>
                </a:lnTo>
                <a:lnTo>
                  <a:pt x="659607" y="828675"/>
                </a:lnTo>
                <a:lnTo>
                  <a:pt x="650725" y="828675"/>
                </a:lnTo>
                <a:lnTo>
                  <a:pt x="641526" y="828038"/>
                </a:lnTo>
                <a:lnTo>
                  <a:pt x="632644" y="826763"/>
                </a:lnTo>
                <a:lnTo>
                  <a:pt x="624079" y="825170"/>
                </a:lnTo>
                <a:lnTo>
                  <a:pt x="615514" y="823258"/>
                </a:lnTo>
                <a:lnTo>
                  <a:pt x="607267" y="821028"/>
                </a:lnTo>
                <a:lnTo>
                  <a:pt x="599336" y="818160"/>
                </a:lnTo>
                <a:lnTo>
                  <a:pt x="591406" y="814973"/>
                </a:lnTo>
                <a:lnTo>
                  <a:pt x="583476" y="811468"/>
                </a:lnTo>
                <a:lnTo>
                  <a:pt x="575863" y="807644"/>
                </a:lnTo>
                <a:lnTo>
                  <a:pt x="568250" y="803183"/>
                </a:lnTo>
                <a:lnTo>
                  <a:pt x="561271" y="799041"/>
                </a:lnTo>
                <a:lnTo>
                  <a:pt x="554609" y="793943"/>
                </a:lnTo>
                <a:lnTo>
                  <a:pt x="548265" y="788844"/>
                </a:lnTo>
                <a:lnTo>
                  <a:pt x="541604" y="783109"/>
                </a:lnTo>
                <a:lnTo>
                  <a:pt x="535577" y="777373"/>
                </a:lnTo>
                <a:lnTo>
                  <a:pt x="529867" y="771319"/>
                </a:lnTo>
                <a:lnTo>
                  <a:pt x="524474" y="764946"/>
                </a:lnTo>
                <a:lnTo>
                  <a:pt x="518764" y="758254"/>
                </a:lnTo>
                <a:lnTo>
                  <a:pt x="514323" y="751244"/>
                </a:lnTo>
                <a:lnTo>
                  <a:pt x="509565" y="744233"/>
                </a:lnTo>
                <a:lnTo>
                  <a:pt x="505124" y="736905"/>
                </a:lnTo>
                <a:lnTo>
                  <a:pt x="501318" y="728938"/>
                </a:lnTo>
                <a:lnTo>
                  <a:pt x="497828" y="721609"/>
                </a:lnTo>
                <a:lnTo>
                  <a:pt x="494656" y="713325"/>
                </a:lnTo>
                <a:lnTo>
                  <a:pt x="492118" y="705040"/>
                </a:lnTo>
                <a:lnTo>
                  <a:pt x="489581" y="696755"/>
                </a:lnTo>
                <a:lnTo>
                  <a:pt x="487677" y="688151"/>
                </a:lnTo>
                <a:lnTo>
                  <a:pt x="486091" y="679548"/>
                </a:lnTo>
                <a:lnTo>
                  <a:pt x="485140" y="670626"/>
                </a:lnTo>
                <a:lnTo>
                  <a:pt x="484188" y="661704"/>
                </a:lnTo>
                <a:lnTo>
                  <a:pt x="484188" y="652463"/>
                </a:lnTo>
                <a:lnTo>
                  <a:pt x="484188" y="643541"/>
                </a:lnTo>
                <a:lnTo>
                  <a:pt x="485140" y="634618"/>
                </a:lnTo>
                <a:lnTo>
                  <a:pt x="486091" y="626015"/>
                </a:lnTo>
                <a:lnTo>
                  <a:pt x="487677" y="617411"/>
                </a:lnTo>
                <a:lnTo>
                  <a:pt x="489581" y="608808"/>
                </a:lnTo>
                <a:lnTo>
                  <a:pt x="492118" y="600523"/>
                </a:lnTo>
                <a:lnTo>
                  <a:pt x="494656" y="592238"/>
                </a:lnTo>
                <a:lnTo>
                  <a:pt x="497828" y="583953"/>
                </a:lnTo>
                <a:lnTo>
                  <a:pt x="501318" y="576306"/>
                </a:lnTo>
                <a:lnTo>
                  <a:pt x="505124" y="568658"/>
                </a:lnTo>
                <a:lnTo>
                  <a:pt x="509565" y="561329"/>
                </a:lnTo>
                <a:lnTo>
                  <a:pt x="514323" y="554319"/>
                </a:lnTo>
                <a:lnTo>
                  <a:pt x="518764" y="547309"/>
                </a:lnTo>
                <a:lnTo>
                  <a:pt x="524474" y="540617"/>
                </a:lnTo>
                <a:lnTo>
                  <a:pt x="529867" y="534244"/>
                </a:lnTo>
                <a:lnTo>
                  <a:pt x="535577" y="528190"/>
                </a:lnTo>
                <a:lnTo>
                  <a:pt x="541604" y="522135"/>
                </a:lnTo>
                <a:lnTo>
                  <a:pt x="548265" y="516718"/>
                </a:lnTo>
                <a:lnTo>
                  <a:pt x="554609" y="511620"/>
                </a:lnTo>
                <a:lnTo>
                  <a:pt x="561271" y="506522"/>
                </a:lnTo>
                <a:lnTo>
                  <a:pt x="568250" y="501742"/>
                </a:lnTo>
                <a:lnTo>
                  <a:pt x="575863" y="497918"/>
                </a:lnTo>
                <a:lnTo>
                  <a:pt x="583476" y="494094"/>
                </a:lnTo>
                <a:lnTo>
                  <a:pt x="591406" y="490589"/>
                </a:lnTo>
                <a:lnTo>
                  <a:pt x="599336" y="487403"/>
                </a:lnTo>
                <a:lnTo>
                  <a:pt x="607267" y="484535"/>
                </a:lnTo>
                <a:lnTo>
                  <a:pt x="615514" y="481986"/>
                </a:lnTo>
                <a:lnTo>
                  <a:pt x="624079" y="479755"/>
                </a:lnTo>
                <a:lnTo>
                  <a:pt x="632644" y="478481"/>
                </a:lnTo>
                <a:lnTo>
                  <a:pt x="641526" y="477525"/>
                </a:lnTo>
                <a:lnTo>
                  <a:pt x="650725" y="476887"/>
                </a:lnTo>
                <a:lnTo>
                  <a:pt x="659607" y="476250"/>
                </a:lnTo>
                <a:close/>
                <a:moveTo>
                  <a:pt x="175261" y="476250"/>
                </a:moveTo>
                <a:lnTo>
                  <a:pt x="184768" y="476887"/>
                </a:lnTo>
                <a:lnTo>
                  <a:pt x="193325" y="477525"/>
                </a:lnTo>
                <a:lnTo>
                  <a:pt x="202199" y="478481"/>
                </a:lnTo>
                <a:lnTo>
                  <a:pt x="210756" y="479755"/>
                </a:lnTo>
                <a:lnTo>
                  <a:pt x="219313" y="481986"/>
                </a:lnTo>
                <a:lnTo>
                  <a:pt x="227553" y="484535"/>
                </a:lnTo>
                <a:lnTo>
                  <a:pt x="235794" y="487403"/>
                </a:lnTo>
                <a:lnTo>
                  <a:pt x="243717" y="490589"/>
                </a:lnTo>
                <a:lnTo>
                  <a:pt x="251640" y="494094"/>
                </a:lnTo>
                <a:lnTo>
                  <a:pt x="258929" y="497918"/>
                </a:lnTo>
                <a:lnTo>
                  <a:pt x="266535" y="501742"/>
                </a:lnTo>
                <a:lnTo>
                  <a:pt x="273508" y="506522"/>
                </a:lnTo>
                <a:lnTo>
                  <a:pt x="280480" y="511620"/>
                </a:lnTo>
                <a:lnTo>
                  <a:pt x="287136" y="516718"/>
                </a:lnTo>
                <a:lnTo>
                  <a:pt x="293157" y="522135"/>
                </a:lnTo>
                <a:lnTo>
                  <a:pt x="299496" y="528190"/>
                </a:lnTo>
                <a:lnTo>
                  <a:pt x="305517" y="534244"/>
                </a:lnTo>
                <a:lnTo>
                  <a:pt x="310905" y="540617"/>
                </a:lnTo>
                <a:lnTo>
                  <a:pt x="315976" y="547309"/>
                </a:lnTo>
                <a:lnTo>
                  <a:pt x="321047" y="554319"/>
                </a:lnTo>
                <a:lnTo>
                  <a:pt x="325167" y="561329"/>
                </a:lnTo>
                <a:lnTo>
                  <a:pt x="329604" y="568658"/>
                </a:lnTo>
                <a:lnTo>
                  <a:pt x="333407" y="576306"/>
                </a:lnTo>
                <a:lnTo>
                  <a:pt x="336893" y="583953"/>
                </a:lnTo>
                <a:lnTo>
                  <a:pt x="340063" y="592238"/>
                </a:lnTo>
                <a:lnTo>
                  <a:pt x="342598" y="600523"/>
                </a:lnTo>
                <a:lnTo>
                  <a:pt x="345133" y="608808"/>
                </a:lnTo>
                <a:lnTo>
                  <a:pt x="347035" y="617411"/>
                </a:lnTo>
                <a:lnTo>
                  <a:pt x="348619" y="626015"/>
                </a:lnTo>
                <a:lnTo>
                  <a:pt x="349887" y="634618"/>
                </a:lnTo>
                <a:lnTo>
                  <a:pt x="350521" y="643541"/>
                </a:lnTo>
                <a:lnTo>
                  <a:pt x="350838" y="652463"/>
                </a:lnTo>
                <a:lnTo>
                  <a:pt x="350521" y="661704"/>
                </a:lnTo>
                <a:lnTo>
                  <a:pt x="349887" y="670626"/>
                </a:lnTo>
                <a:lnTo>
                  <a:pt x="348619" y="679548"/>
                </a:lnTo>
                <a:lnTo>
                  <a:pt x="347035" y="688151"/>
                </a:lnTo>
                <a:lnTo>
                  <a:pt x="345133" y="696755"/>
                </a:lnTo>
                <a:lnTo>
                  <a:pt x="342598" y="705040"/>
                </a:lnTo>
                <a:lnTo>
                  <a:pt x="340063" y="713325"/>
                </a:lnTo>
                <a:lnTo>
                  <a:pt x="336893" y="721609"/>
                </a:lnTo>
                <a:lnTo>
                  <a:pt x="333407" y="728938"/>
                </a:lnTo>
                <a:lnTo>
                  <a:pt x="329604" y="736905"/>
                </a:lnTo>
                <a:lnTo>
                  <a:pt x="325167" y="744233"/>
                </a:lnTo>
                <a:lnTo>
                  <a:pt x="321047" y="751244"/>
                </a:lnTo>
                <a:lnTo>
                  <a:pt x="315976" y="758254"/>
                </a:lnTo>
                <a:lnTo>
                  <a:pt x="310905" y="764946"/>
                </a:lnTo>
                <a:lnTo>
                  <a:pt x="305517" y="771319"/>
                </a:lnTo>
                <a:lnTo>
                  <a:pt x="299496" y="777373"/>
                </a:lnTo>
                <a:lnTo>
                  <a:pt x="293157" y="783109"/>
                </a:lnTo>
                <a:lnTo>
                  <a:pt x="287136" y="788844"/>
                </a:lnTo>
                <a:lnTo>
                  <a:pt x="280480" y="793943"/>
                </a:lnTo>
                <a:lnTo>
                  <a:pt x="273508" y="799041"/>
                </a:lnTo>
                <a:lnTo>
                  <a:pt x="266535" y="803183"/>
                </a:lnTo>
                <a:lnTo>
                  <a:pt x="258929" y="807644"/>
                </a:lnTo>
                <a:lnTo>
                  <a:pt x="251640" y="811468"/>
                </a:lnTo>
                <a:lnTo>
                  <a:pt x="243717" y="814973"/>
                </a:lnTo>
                <a:lnTo>
                  <a:pt x="235794" y="818160"/>
                </a:lnTo>
                <a:lnTo>
                  <a:pt x="227553" y="821028"/>
                </a:lnTo>
                <a:lnTo>
                  <a:pt x="219313" y="823258"/>
                </a:lnTo>
                <a:lnTo>
                  <a:pt x="210756" y="825170"/>
                </a:lnTo>
                <a:lnTo>
                  <a:pt x="202199" y="826763"/>
                </a:lnTo>
                <a:lnTo>
                  <a:pt x="193325" y="828038"/>
                </a:lnTo>
                <a:lnTo>
                  <a:pt x="184768" y="828675"/>
                </a:lnTo>
                <a:lnTo>
                  <a:pt x="175261" y="828675"/>
                </a:lnTo>
                <a:lnTo>
                  <a:pt x="166387" y="828675"/>
                </a:lnTo>
                <a:lnTo>
                  <a:pt x="157513" y="828038"/>
                </a:lnTo>
                <a:lnTo>
                  <a:pt x="148956" y="826763"/>
                </a:lnTo>
                <a:lnTo>
                  <a:pt x="140082" y="825170"/>
                </a:lnTo>
                <a:lnTo>
                  <a:pt x="131525" y="823258"/>
                </a:lnTo>
                <a:lnTo>
                  <a:pt x="123601" y="821028"/>
                </a:lnTo>
                <a:lnTo>
                  <a:pt x="115361" y="818160"/>
                </a:lnTo>
                <a:lnTo>
                  <a:pt x="107121" y="814973"/>
                </a:lnTo>
                <a:lnTo>
                  <a:pt x="99198" y="811468"/>
                </a:lnTo>
                <a:lnTo>
                  <a:pt x="91909" y="807644"/>
                </a:lnTo>
                <a:lnTo>
                  <a:pt x="84619" y="803183"/>
                </a:lnTo>
                <a:lnTo>
                  <a:pt x="77647" y="799041"/>
                </a:lnTo>
                <a:lnTo>
                  <a:pt x="70675" y="793943"/>
                </a:lnTo>
                <a:lnTo>
                  <a:pt x="64019" y="788844"/>
                </a:lnTo>
                <a:lnTo>
                  <a:pt x="57681" y="783109"/>
                </a:lnTo>
                <a:lnTo>
                  <a:pt x="51342" y="777373"/>
                </a:lnTo>
                <a:lnTo>
                  <a:pt x="45637" y="771319"/>
                </a:lnTo>
                <a:lnTo>
                  <a:pt x="40250" y="764946"/>
                </a:lnTo>
                <a:lnTo>
                  <a:pt x="35179" y="758254"/>
                </a:lnTo>
                <a:lnTo>
                  <a:pt x="30108" y="751244"/>
                </a:lnTo>
                <a:lnTo>
                  <a:pt x="25671" y="744233"/>
                </a:lnTo>
                <a:lnTo>
                  <a:pt x="21551" y="736905"/>
                </a:lnTo>
                <a:lnTo>
                  <a:pt x="17431" y="728938"/>
                </a:lnTo>
                <a:lnTo>
                  <a:pt x="13945" y="721609"/>
                </a:lnTo>
                <a:lnTo>
                  <a:pt x="11092" y="713325"/>
                </a:lnTo>
                <a:lnTo>
                  <a:pt x="8240" y="705040"/>
                </a:lnTo>
                <a:lnTo>
                  <a:pt x="6022" y="696755"/>
                </a:lnTo>
                <a:lnTo>
                  <a:pt x="3803" y="688151"/>
                </a:lnTo>
                <a:lnTo>
                  <a:pt x="2218" y="679548"/>
                </a:lnTo>
                <a:lnTo>
                  <a:pt x="1268" y="670626"/>
                </a:lnTo>
                <a:lnTo>
                  <a:pt x="317" y="661704"/>
                </a:lnTo>
                <a:lnTo>
                  <a:pt x="0" y="652463"/>
                </a:lnTo>
                <a:lnTo>
                  <a:pt x="317" y="643541"/>
                </a:lnTo>
                <a:lnTo>
                  <a:pt x="1268" y="634618"/>
                </a:lnTo>
                <a:lnTo>
                  <a:pt x="2218" y="626015"/>
                </a:lnTo>
                <a:lnTo>
                  <a:pt x="3803" y="617411"/>
                </a:lnTo>
                <a:lnTo>
                  <a:pt x="6022" y="608808"/>
                </a:lnTo>
                <a:lnTo>
                  <a:pt x="8240" y="600523"/>
                </a:lnTo>
                <a:lnTo>
                  <a:pt x="11092" y="592238"/>
                </a:lnTo>
                <a:lnTo>
                  <a:pt x="13945" y="583953"/>
                </a:lnTo>
                <a:lnTo>
                  <a:pt x="17431" y="576306"/>
                </a:lnTo>
                <a:lnTo>
                  <a:pt x="21551" y="568658"/>
                </a:lnTo>
                <a:lnTo>
                  <a:pt x="25671" y="561329"/>
                </a:lnTo>
                <a:lnTo>
                  <a:pt x="30108" y="554319"/>
                </a:lnTo>
                <a:lnTo>
                  <a:pt x="35179" y="547309"/>
                </a:lnTo>
                <a:lnTo>
                  <a:pt x="40250" y="540617"/>
                </a:lnTo>
                <a:lnTo>
                  <a:pt x="45637" y="534244"/>
                </a:lnTo>
                <a:lnTo>
                  <a:pt x="51342" y="528190"/>
                </a:lnTo>
                <a:lnTo>
                  <a:pt x="57681" y="522135"/>
                </a:lnTo>
                <a:lnTo>
                  <a:pt x="64019" y="516718"/>
                </a:lnTo>
                <a:lnTo>
                  <a:pt x="70675" y="511620"/>
                </a:lnTo>
                <a:lnTo>
                  <a:pt x="77647" y="506522"/>
                </a:lnTo>
                <a:lnTo>
                  <a:pt x="84619" y="501742"/>
                </a:lnTo>
                <a:lnTo>
                  <a:pt x="91909" y="497918"/>
                </a:lnTo>
                <a:lnTo>
                  <a:pt x="99198" y="494094"/>
                </a:lnTo>
                <a:lnTo>
                  <a:pt x="107121" y="490589"/>
                </a:lnTo>
                <a:lnTo>
                  <a:pt x="115361" y="487403"/>
                </a:lnTo>
                <a:lnTo>
                  <a:pt x="123601" y="484535"/>
                </a:lnTo>
                <a:lnTo>
                  <a:pt x="131525" y="481986"/>
                </a:lnTo>
                <a:lnTo>
                  <a:pt x="140082" y="479755"/>
                </a:lnTo>
                <a:lnTo>
                  <a:pt x="148956" y="478481"/>
                </a:lnTo>
                <a:lnTo>
                  <a:pt x="157513" y="477525"/>
                </a:lnTo>
                <a:lnTo>
                  <a:pt x="166387" y="476887"/>
                </a:lnTo>
                <a:lnTo>
                  <a:pt x="175261" y="476250"/>
                </a:lnTo>
                <a:close/>
                <a:moveTo>
                  <a:pt x="3070075" y="0"/>
                </a:moveTo>
                <a:lnTo>
                  <a:pt x="3078957" y="0"/>
                </a:lnTo>
                <a:lnTo>
                  <a:pt x="3087839" y="0"/>
                </a:lnTo>
                <a:lnTo>
                  <a:pt x="3097038" y="635"/>
                </a:lnTo>
                <a:lnTo>
                  <a:pt x="3105603" y="1903"/>
                </a:lnTo>
                <a:lnTo>
                  <a:pt x="3114485" y="3489"/>
                </a:lnTo>
                <a:lnTo>
                  <a:pt x="3122732" y="5393"/>
                </a:lnTo>
                <a:lnTo>
                  <a:pt x="3131297" y="7613"/>
                </a:lnTo>
                <a:lnTo>
                  <a:pt x="3139545" y="10468"/>
                </a:lnTo>
                <a:lnTo>
                  <a:pt x="3147158" y="13640"/>
                </a:lnTo>
                <a:lnTo>
                  <a:pt x="3155088" y="17130"/>
                </a:lnTo>
                <a:lnTo>
                  <a:pt x="3162384" y="20936"/>
                </a:lnTo>
                <a:lnTo>
                  <a:pt x="3169680" y="25377"/>
                </a:lnTo>
                <a:lnTo>
                  <a:pt x="3177293" y="29818"/>
                </a:lnTo>
                <a:lnTo>
                  <a:pt x="3183955" y="34576"/>
                </a:lnTo>
                <a:lnTo>
                  <a:pt x="3190299" y="39969"/>
                </a:lnTo>
                <a:lnTo>
                  <a:pt x="3196960" y="45679"/>
                </a:lnTo>
                <a:lnTo>
                  <a:pt x="3202987" y="51389"/>
                </a:lnTo>
                <a:lnTo>
                  <a:pt x="3208697" y="57099"/>
                </a:lnTo>
                <a:lnTo>
                  <a:pt x="3214090" y="63760"/>
                </a:lnTo>
                <a:lnTo>
                  <a:pt x="3219800" y="70421"/>
                </a:lnTo>
                <a:lnTo>
                  <a:pt x="3224241" y="77083"/>
                </a:lnTo>
                <a:lnTo>
                  <a:pt x="3228999" y="84379"/>
                </a:lnTo>
                <a:lnTo>
                  <a:pt x="3233440" y="91675"/>
                </a:lnTo>
                <a:lnTo>
                  <a:pt x="3237246" y="99288"/>
                </a:lnTo>
                <a:lnTo>
                  <a:pt x="3240736" y="107218"/>
                </a:lnTo>
                <a:lnTo>
                  <a:pt x="3243908" y="114831"/>
                </a:lnTo>
                <a:lnTo>
                  <a:pt x="3246446" y="123079"/>
                </a:lnTo>
                <a:lnTo>
                  <a:pt x="3248983" y="131326"/>
                </a:lnTo>
                <a:lnTo>
                  <a:pt x="3250887" y="139891"/>
                </a:lnTo>
                <a:lnTo>
                  <a:pt x="3252473" y="148456"/>
                </a:lnTo>
                <a:lnTo>
                  <a:pt x="3253742" y="157338"/>
                </a:lnTo>
                <a:lnTo>
                  <a:pt x="3254059" y="166220"/>
                </a:lnTo>
                <a:lnTo>
                  <a:pt x="3254376" y="175419"/>
                </a:lnTo>
                <a:lnTo>
                  <a:pt x="3254059" y="184301"/>
                </a:lnTo>
                <a:lnTo>
                  <a:pt x="3253742" y="193183"/>
                </a:lnTo>
                <a:lnTo>
                  <a:pt x="3252473" y="201748"/>
                </a:lnTo>
                <a:lnTo>
                  <a:pt x="3250887" y="210947"/>
                </a:lnTo>
                <a:lnTo>
                  <a:pt x="3248983" y="218877"/>
                </a:lnTo>
                <a:lnTo>
                  <a:pt x="3246446" y="227442"/>
                </a:lnTo>
                <a:lnTo>
                  <a:pt x="3243908" y="235690"/>
                </a:lnTo>
                <a:lnTo>
                  <a:pt x="3240736" y="243620"/>
                </a:lnTo>
                <a:lnTo>
                  <a:pt x="3237246" y="251233"/>
                </a:lnTo>
                <a:lnTo>
                  <a:pt x="3233440" y="258846"/>
                </a:lnTo>
                <a:lnTo>
                  <a:pt x="3228999" y="266142"/>
                </a:lnTo>
                <a:lnTo>
                  <a:pt x="3224241" y="273438"/>
                </a:lnTo>
                <a:lnTo>
                  <a:pt x="3219800" y="280100"/>
                </a:lnTo>
                <a:lnTo>
                  <a:pt x="3214090" y="286761"/>
                </a:lnTo>
                <a:lnTo>
                  <a:pt x="3208697" y="293423"/>
                </a:lnTo>
                <a:lnTo>
                  <a:pt x="3202987" y="299132"/>
                </a:lnTo>
                <a:lnTo>
                  <a:pt x="3196960" y="305159"/>
                </a:lnTo>
                <a:lnTo>
                  <a:pt x="3190299" y="310552"/>
                </a:lnTo>
                <a:lnTo>
                  <a:pt x="3183955" y="315945"/>
                </a:lnTo>
                <a:lnTo>
                  <a:pt x="3177293" y="320703"/>
                </a:lnTo>
                <a:lnTo>
                  <a:pt x="3169680" y="325461"/>
                </a:lnTo>
                <a:lnTo>
                  <a:pt x="3162384" y="329585"/>
                </a:lnTo>
                <a:lnTo>
                  <a:pt x="3155088" y="333709"/>
                </a:lnTo>
                <a:lnTo>
                  <a:pt x="3147158" y="337198"/>
                </a:lnTo>
                <a:lnTo>
                  <a:pt x="3139545" y="340370"/>
                </a:lnTo>
                <a:lnTo>
                  <a:pt x="3131297" y="342908"/>
                </a:lnTo>
                <a:lnTo>
                  <a:pt x="3122732" y="345128"/>
                </a:lnTo>
                <a:lnTo>
                  <a:pt x="3114485" y="347349"/>
                </a:lnTo>
                <a:lnTo>
                  <a:pt x="3105603" y="348935"/>
                </a:lnTo>
                <a:lnTo>
                  <a:pt x="3097038" y="349887"/>
                </a:lnTo>
                <a:lnTo>
                  <a:pt x="3087839" y="350204"/>
                </a:lnTo>
                <a:lnTo>
                  <a:pt x="3078957" y="350838"/>
                </a:lnTo>
                <a:lnTo>
                  <a:pt x="3070075" y="350204"/>
                </a:lnTo>
                <a:lnTo>
                  <a:pt x="3061193" y="349887"/>
                </a:lnTo>
                <a:lnTo>
                  <a:pt x="3051994" y="348935"/>
                </a:lnTo>
                <a:lnTo>
                  <a:pt x="3043429" y="347349"/>
                </a:lnTo>
                <a:lnTo>
                  <a:pt x="3034864" y="345128"/>
                </a:lnTo>
                <a:lnTo>
                  <a:pt x="3026617" y="342908"/>
                </a:lnTo>
                <a:lnTo>
                  <a:pt x="3018686" y="340370"/>
                </a:lnTo>
                <a:lnTo>
                  <a:pt x="3010756" y="337198"/>
                </a:lnTo>
                <a:lnTo>
                  <a:pt x="3002826" y="333709"/>
                </a:lnTo>
                <a:lnTo>
                  <a:pt x="2995213" y="329585"/>
                </a:lnTo>
                <a:lnTo>
                  <a:pt x="2988234" y="325461"/>
                </a:lnTo>
                <a:lnTo>
                  <a:pt x="2980621" y="320703"/>
                </a:lnTo>
                <a:lnTo>
                  <a:pt x="2973959" y="315945"/>
                </a:lnTo>
                <a:lnTo>
                  <a:pt x="2967615" y="310552"/>
                </a:lnTo>
                <a:lnTo>
                  <a:pt x="2960954" y="305159"/>
                </a:lnTo>
                <a:lnTo>
                  <a:pt x="2954927" y="299132"/>
                </a:lnTo>
                <a:lnTo>
                  <a:pt x="2949217" y="293423"/>
                </a:lnTo>
                <a:lnTo>
                  <a:pt x="2943824" y="286761"/>
                </a:lnTo>
                <a:lnTo>
                  <a:pt x="2938114" y="280100"/>
                </a:lnTo>
                <a:lnTo>
                  <a:pt x="2933673" y="273438"/>
                </a:lnTo>
                <a:lnTo>
                  <a:pt x="2928915" y="266142"/>
                </a:lnTo>
                <a:lnTo>
                  <a:pt x="2924474" y="258846"/>
                </a:lnTo>
                <a:lnTo>
                  <a:pt x="2920668" y="251233"/>
                </a:lnTo>
                <a:lnTo>
                  <a:pt x="2917178" y="243620"/>
                </a:lnTo>
                <a:lnTo>
                  <a:pt x="2914006" y="235690"/>
                </a:lnTo>
                <a:lnTo>
                  <a:pt x="2911468" y="227442"/>
                </a:lnTo>
                <a:lnTo>
                  <a:pt x="2908931" y="218877"/>
                </a:lnTo>
                <a:lnTo>
                  <a:pt x="2907027" y="210947"/>
                </a:lnTo>
                <a:lnTo>
                  <a:pt x="2905441" y="201748"/>
                </a:lnTo>
                <a:lnTo>
                  <a:pt x="2904490" y="193183"/>
                </a:lnTo>
                <a:lnTo>
                  <a:pt x="2903538" y="184301"/>
                </a:lnTo>
                <a:lnTo>
                  <a:pt x="2903538" y="175419"/>
                </a:lnTo>
                <a:lnTo>
                  <a:pt x="2903538" y="166220"/>
                </a:lnTo>
                <a:lnTo>
                  <a:pt x="2904490" y="157338"/>
                </a:lnTo>
                <a:lnTo>
                  <a:pt x="2905441" y="148456"/>
                </a:lnTo>
                <a:lnTo>
                  <a:pt x="2907027" y="139891"/>
                </a:lnTo>
                <a:lnTo>
                  <a:pt x="2908931" y="131326"/>
                </a:lnTo>
                <a:lnTo>
                  <a:pt x="2911468" y="123079"/>
                </a:lnTo>
                <a:lnTo>
                  <a:pt x="2914006" y="114831"/>
                </a:lnTo>
                <a:lnTo>
                  <a:pt x="2917178" y="107218"/>
                </a:lnTo>
                <a:lnTo>
                  <a:pt x="2920668" y="99288"/>
                </a:lnTo>
                <a:lnTo>
                  <a:pt x="2924474" y="91675"/>
                </a:lnTo>
                <a:lnTo>
                  <a:pt x="2928915" y="84379"/>
                </a:lnTo>
                <a:lnTo>
                  <a:pt x="2933673" y="77083"/>
                </a:lnTo>
                <a:lnTo>
                  <a:pt x="2938114" y="70421"/>
                </a:lnTo>
                <a:lnTo>
                  <a:pt x="2943824" y="63760"/>
                </a:lnTo>
                <a:lnTo>
                  <a:pt x="2949217" y="57099"/>
                </a:lnTo>
                <a:lnTo>
                  <a:pt x="2954927" y="51389"/>
                </a:lnTo>
                <a:lnTo>
                  <a:pt x="2960954" y="45679"/>
                </a:lnTo>
                <a:lnTo>
                  <a:pt x="2967615" y="39969"/>
                </a:lnTo>
                <a:lnTo>
                  <a:pt x="2973959" y="34576"/>
                </a:lnTo>
                <a:lnTo>
                  <a:pt x="2980621" y="29818"/>
                </a:lnTo>
                <a:lnTo>
                  <a:pt x="2988234" y="25377"/>
                </a:lnTo>
                <a:lnTo>
                  <a:pt x="2995213" y="20936"/>
                </a:lnTo>
                <a:lnTo>
                  <a:pt x="3002826" y="17130"/>
                </a:lnTo>
                <a:lnTo>
                  <a:pt x="3010756" y="13640"/>
                </a:lnTo>
                <a:lnTo>
                  <a:pt x="3018686" y="10468"/>
                </a:lnTo>
                <a:lnTo>
                  <a:pt x="3026617" y="7613"/>
                </a:lnTo>
                <a:lnTo>
                  <a:pt x="3034864" y="5393"/>
                </a:lnTo>
                <a:lnTo>
                  <a:pt x="3043429" y="3489"/>
                </a:lnTo>
                <a:lnTo>
                  <a:pt x="3051994" y="1903"/>
                </a:lnTo>
                <a:lnTo>
                  <a:pt x="3061193" y="635"/>
                </a:lnTo>
                <a:lnTo>
                  <a:pt x="3070075" y="0"/>
                </a:lnTo>
                <a:close/>
                <a:moveTo>
                  <a:pt x="2585737" y="0"/>
                </a:moveTo>
                <a:lnTo>
                  <a:pt x="2594927" y="0"/>
                </a:lnTo>
                <a:lnTo>
                  <a:pt x="2604118" y="0"/>
                </a:lnTo>
                <a:lnTo>
                  <a:pt x="2612992" y="635"/>
                </a:lnTo>
                <a:lnTo>
                  <a:pt x="2621549" y="1903"/>
                </a:lnTo>
                <a:lnTo>
                  <a:pt x="2630106" y="3489"/>
                </a:lnTo>
                <a:lnTo>
                  <a:pt x="2638663" y="5393"/>
                </a:lnTo>
                <a:lnTo>
                  <a:pt x="2646903" y="7613"/>
                </a:lnTo>
                <a:lnTo>
                  <a:pt x="2655144" y="10468"/>
                </a:lnTo>
                <a:lnTo>
                  <a:pt x="2663067" y="13640"/>
                </a:lnTo>
                <a:lnTo>
                  <a:pt x="2670990" y="17130"/>
                </a:lnTo>
                <a:lnTo>
                  <a:pt x="2678279" y="20936"/>
                </a:lnTo>
                <a:lnTo>
                  <a:pt x="2685885" y="25377"/>
                </a:lnTo>
                <a:lnTo>
                  <a:pt x="2692858" y="29818"/>
                </a:lnTo>
                <a:lnTo>
                  <a:pt x="2699830" y="34576"/>
                </a:lnTo>
                <a:lnTo>
                  <a:pt x="2706486" y="39969"/>
                </a:lnTo>
                <a:lnTo>
                  <a:pt x="2712507" y="45679"/>
                </a:lnTo>
                <a:lnTo>
                  <a:pt x="2718846" y="51389"/>
                </a:lnTo>
                <a:lnTo>
                  <a:pt x="2724867" y="57099"/>
                </a:lnTo>
                <a:lnTo>
                  <a:pt x="2730255" y="63760"/>
                </a:lnTo>
                <a:lnTo>
                  <a:pt x="2735326" y="70421"/>
                </a:lnTo>
                <a:lnTo>
                  <a:pt x="2740397" y="77083"/>
                </a:lnTo>
                <a:lnTo>
                  <a:pt x="2744517" y="84379"/>
                </a:lnTo>
                <a:lnTo>
                  <a:pt x="2748954" y="91675"/>
                </a:lnTo>
                <a:lnTo>
                  <a:pt x="2752757" y="99288"/>
                </a:lnTo>
                <a:lnTo>
                  <a:pt x="2756243" y="107218"/>
                </a:lnTo>
                <a:lnTo>
                  <a:pt x="2759413" y="114831"/>
                </a:lnTo>
                <a:lnTo>
                  <a:pt x="2761948" y="123079"/>
                </a:lnTo>
                <a:lnTo>
                  <a:pt x="2764483" y="131326"/>
                </a:lnTo>
                <a:lnTo>
                  <a:pt x="2766385" y="139891"/>
                </a:lnTo>
                <a:lnTo>
                  <a:pt x="2767969" y="148456"/>
                </a:lnTo>
                <a:lnTo>
                  <a:pt x="2769237" y="157338"/>
                </a:lnTo>
                <a:lnTo>
                  <a:pt x="2769871" y="166220"/>
                </a:lnTo>
                <a:lnTo>
                  <a:pt x="2770188" y="175419"/>
                </a:lnTo>
                <a:lnTo>
                  <a:pt x="2769871" y="184301"/>
                </a:lnTo>
                <a:lnTo>
                  <a:pt x="2769237" y="193183"/>
                </a:lnTo>
                <a:lnTo>
                  <a:pt x="2767969" y="201748"/>
                </a:lnTo>
                <a:lnTo>
                  <a:pt x="2766385" y="210947"/>
                </a:lnTo>
                <a:lnTo>
                  <a:pt x="2764483" y="218877"/>
                </a:lnTo>
                <a:lnTo>
                  <a:pt x="2761948" y="227442"/>
                </a:lnTo>
                <a:lnTo>
                  <a:pt x="2759413" y="235690"/>
                </a:lnTo>
                <a:lnTo>
                  <a:pt x="2756243" y="243620"/>
                </a:lnTo>
                <a:lnTo>
                  <a:pt x="2752757" y="251233"/>
                </a:lnTo>
                <a:lnTo>
                  <a:pt x="2748954" y="258846"/>
                </a:lnTo>
                <a:lnTo>
                  <a:pt x="2744517" y="266142"/>
                </a:lnTo>
                <a:lnTo>
                  <a:pt x="2740397" y="273438"/>
                </a:lnTo>
                <a:lnTo>
                  <a:pt x="2735326" y="280100"/>
                </a:lnTo>
                <a:lnTo>
                  <a:pt x="2730255" y="286761"/>
                </a:lnTo>
                <a:lnTo>
                  <a:pt x="2724867" y="293423"/>
                </a:lnTo>
                <a:lnTo>
                  <a:pt x="2718846" y="299132"/>
                </a:lnTo>
                <a:lnTo>
                  <a:pt x="2712507" y="305159"/>
                </a:lnTo>
                <a:lnTo>
                  <a:pt x="2706486" y="310552"/>
                </a:lnTo>
                <a:lnTo>
                  <a:pt x="2699830" y="315945"/>
                </a:lnTo>
                <a:lnTo>
                  <a:pt x="2692858" y="320703"/>
                </a:lnTo>
                <a:lnTo>
                  <a:pt x="2685885" y="325461"/>
                </a:lnTo>
                <a:lnTo>
                  <a:pt x="2678279" y="329585"/>
                </a:lnTo>
                <a:lnTo>
                  <a:pt x="2670990" y="333709"/>
                </a:lnTo>
                <a:lnTo>
                  <a:pt x="2663067" y="337198"/>
                </a:lnTo>
                <a:lnTo>
                  <a:pt x="2655144" y="340370"/>
                </a:lnTo>
                <a:lnTo>
                  <a:pt x="2646903" y="342908"/>
                </a:lnTo>
                <a:lnTo>
                  <a:pt x="2638663" y="345128"/>
                </a:lnTo>
                <a:lnTo>
                  <a:pt x="2630106" y="347349"/>
                </a:lnTo>
                <a:lnTo>
                  <a:pt x="2621549" y="348935"/>
                </a:lnTo>
                <a:lnTo>
                  <a:pt x="2612992" y="349887"/>
                </a:lnTo>
                <a:lnTo>
                  <a:pt x="2604118" y="350204"/>
                </a:lnTo>
                <a:lnTo>
                  <a:pt x="2594927" y="350838"/>
                </a:lnTo>
                <a:lnTo>
                  <a:pt x="2585737" y="350204"/>
                </a:lnTo>
                <a:lnTo>
                  <a:pt x="2577180" y="349887"/>
                </a:lnTo>
                <a:lnTo>
                  <a:pt x="2568306" y="348935"/>
                </a:lnTo>
                <a:lnTo>
                  <a:pt x="2559749" y="347349"/>
                </a:lnTo>
                <a:lnTo>
                  <a:pt x="2550875" y="345128"/>
                </a:lnTo>
                <a:lnTo>
                  <a:pt x="2542951" y="342908"/>
                </a:lnTo>
                <a:lnTo>
                  <a:pt x="2534711" y="340370"/>
                </a:lnTo>
                <a:lnTo>
                  <a:pt x="2526471" y="337198"/>
                </a:lnTo>
                <a:lnTo>
                  <a:pt x="2518548" y="333709"/>
                </a:lnTo>
                <a:lnTo>
                  <a:pt x="2511259" y="329585"/>
                </a:lnTo>
                <a:lnTo>
                  <a:pt x="2503969" y="325461"/>
                </a:lnTo>
                <a:lnTo>
                  <a:pt x="2496997" y="320703"/>
                </a:lnTo>
                <a:lnTo>
                  <a:pt x="2490025" y="315945"/>
                </a:lnTo>
                <a:lnTo>
                  <a:pt x="2483369" y="310552"/>
                </a:lnTo>
                <a:lnTo>
                  <a:pt x="2477031" y="305159"/>
                </a:lnTo>
                <a:lnTo>
                  <a:pt x="2470692" y="299132"/>
                </a:lnTo>
                <a:lnTo>
                  <a:pt x="2464987" y="293423"/>
                </a:lnTo>
                <a:lnTo>
                  <a:pt x="2459600" y="286761"/>
                </a:lnTo>
                <a:lnTo>
                  <a:pt x="2454529" y="280100"/>
                </a:lnTo>
                <a:lnTo>
                  <a:pt x="2449458" y="273438"/>
                </a:lnTo>
                <a:lnTo>
                  <a:pt x="2445021" y="266142"/>
                </a:lnTo>
                <a:lnTo>
                  <a:pt x="2440901" y="258846"/>
                </a:lnTo>
                <a:lnTo>
                  <a:pt x="2436781" y="251233"/>
                </a:lnTo>
                <a:lnTo>
                  <a:pt x="2433295" y="243620"/>
                </a:lnTo>
                <a:lnTo>
                  <a:pt x="2430442" y="235690"/>
                </a:lnTo>
                <a:lnTo>
                  <a:pt x="2427590" y="227442"/>
                </a:lnTo>
                <a:lnTo>
                  <a:pt x="2425372" y="218877"/>
                </a:lnTo>
                <a:lnTo>
                  <a:pt x="2423153" y="210947"/>
                </a:lnTo>
                <a:lnTo>
                  <a:pt x="2421885" y="201748"/>
                </a:lnTo>
                <a:lnTo>
                  <a:pt x="2420618" y="193183"/>
                </a:lnTo>
                <a:lnTo>
                  <a:pt x="2419667" y="184301"/>
                </a:lnTo>
                <a:lnTo>
                  <a:pt x="2419350" y="175419"/>
                </a:lnTo>
                <a:lnTo>
                  <a:pt x="2419667" y="166220"/>
                </a:lnTo>
                <a:lnTo>
                  <a:pt x="2420618" y="157338"/>
                </a:lnTo>
                <a:lnTo>
                  <a:pt x="2421885" y="148456"/>
                </a:lnTo>
                <a:lnTo>
                  <a:pt x="2423153" y="139891"/>
                </a:lnTo>
                <a:lnTo>
                  <a:pt x="2425372" y="131326"/>
                </a:lnTo>
                <a:lnTo>
                  <a:pt x="2427590" y="123079"/>
                </a:lnTo>
                <a:lnTo>
                  <a:pt x="2430442" y="114831"/>
                </a:lnTo>
                <a:lnTo>
                  <a:pt x="2433295" y="107218"/>
                </a:lnTo>
                <a:lnTo>
                  <a:pt x="2436781" y="99288"/>
                </a:lnTo>
                <a:lnTo>
                  <a:pt x="2440901" y="91675"/>
                </a:lnTo>
                <a:lnTo>
                  <a:pt x="2445021" y="84379"/>
                </a:lnTo>
                <a:lnTo>
                  <a:pt x="2449458" y="77083"/>
                </a:lnTo>
                <a:lnTo>
                  <a:pt x="2454529" y="70421"/>
                </a:lnTo>
                <a:lnTo>
                  <a:pt x="2459600" y="63760"/>
                </a:lnTo>
                <a:lnTo>
                  <a:pt x="2464987" y="57099"/>
                </a:lnTo>
                <a:lnTo>
                  <a:pt x="2470692" y="51389"/>
                </a:lnTo>
                <a:lnTo>
                  <a:pt x="2477031" y="45679"/>
                </a:lnTo>
                <a:lnTo>
                  <a:pt x="2483369" y="39969"/>
                </a:lnTo>
                <a:lnTo>
                  <a:pt x="2490025" y="34576"/>
                </a:lnTo>
                <a:lnTo>
                  <a:pt x="2496997" y="29818"/>
                </a:lnTo>
                <a:lnTo>
                  <a:pt x="2503969" y="25377"/>
                </a:lnTo>
                <a:lnTo>
                  <a:pt x="2511259" y="20936"/>
                </a:lnTo>
                <a:lnTo>
                  <a:pt x="2518548" y="17130"/>
                </a:lnTo>
                <a:lnTo>
                  <a:pt x="2526471" y="13640"/>
                </a:lnTo>
                <a:lnTo>
                  <a:pt x="2534711" y="10468"/>
                </a:lnTo>
                <a:lnTo>
                  <a:pt x="2542951" y="7613"/>
                </a:lnTo>
                <a:lnTo>
                  <a:pt x="2550875" y="5393"/>
                </a:lnTo>
                <a:lnTo>
                  <a:pt x="2559749" y="3489"/>
                </a:lnTo>
                <a:lnTo>
                  <a:pt x="2568306" y="1903"/>
                </a:lnTo>
                <a:lnTo>
                  <a:pt x="2577180" y="635"/>
                </a:lnTo>
                <a:lnTo>
                  <a:pt x="2585737" y="0"/>
                </a:lnTo>
                <a:close/>
                <a:moveTo>
                  <a:pt x="2101700" y="0"/>
                </a:moveTo>
                <a:lnTo>
                  <a:pt x="2110582" y="0"/>
                </a:lnTo>
                <a:lnTo>
                  <a:pt x="2119781" y="0"/>
                </a:lnTo>
                <a:lnTo>
                  <a:pt x="2128663" y="635"/>
                </a:lnTo>
                <a:lnTo>
                  <a:pt x="2137545" y="1903"/>
                </a:lnTo>
                <a:lnTo>
                  <a:pt x="2146110" y="3489"/>
                </a:lnTo>
                <a:lnTo>
                  <a:pt x="2154675" y="5393"/>
                </a:lnTo>
                <a:lnTo>
                  <a:pt x="2162922" y="7613"/>
                </a:lnTo>
                <a:lnTo>
                  <a:pt x="2171170" y="10468"/>
                </a:lnTo>
                <a:lnTo>
                  <a:pt x="2178783" y="13640"/>
                </a:lnTo>
                <a:lnTo>
                  <a:pt x="2186713" y="17130"/>
                </a:lnTo>
                <a:lnTo>
                  <a:pt x="2194644" y="20936"/>
                </a:lnTo>
                <a:lnTo>
                  <a:pt x="2201939" y="25377"/>
                </a:lnTo>
                <a:lnTo>
                  <a:pt x="2208918" y="29818"/>
                </a:lnTo>
                <a:lnTo>
                  <a:pt x="2215580" y="34576"/>
                </a:lnTo>
                <a:lnTo>
                  <a:pt x="2222241" y="39969"/>
                </a:lnTo>
                <a:lnTo>
                  <a:pt x="2228903" y="45679"/>
                </a:lnTo>
                <a:lnTo>
                  <a:pt x="2234612" y="51389"/>
                </a:lnTo>
                <a:lnTo>
                  <a:pt x="2240639" y="57099"/>
                </a:lnTo>
                <a:lnTo>
                  <a:pt x="2246032" y="63760"/>
                </a:lnTo>
                <a:lnTo>
                  <a:pt x="2251425" y="70421"/>
                </a:lnTo>
                <a:lnTo>
                  <a:pt x="2256183" y="77083"/>
                </a:lnTo>
                <a:lnTo>
                  <a:pt x="2260624" y="84379"/>
                </a:lnTo>
                <a:lnTo>
                  <a:pt x="2265065" y="91675"/>
                </a:lnTo>
                <a:lnTo>
                  <a:pt x="2268871" y="99288"/>
                </a:lnTo>
                <a:lnTo>
                  <a:pt x="2272361" y="107218"/>
                </a:lnTo>
                <a:lnTo>
                  <a:pt x="2275533" y="114831"/>
                </a:lnTo>
                <a:lnTo>
                  <a:pt x="2278388" y="123079"/>
                </a:lnTo>
                <a:lnTo>
                  <a:pt x="2280608" y="131326"/>
                </a:lnTo>
                <a:lnTo>
                  <a:pt x="2282512" y="139891"/>
                </a:lnTo>
                <a:lnTo>
                  <a:pt x="2284098" y="148456"/>
                </a:lnTo>
                <a:lnTo>
                  <a:pt x="2285367" y="157338"/>
                </a:lnTo>
                <a:lnTo>
                  <a:pt x="2286001" y="166220"/>
                </a:lnTo>
                <a:lnTo>
                  <a:pt x="2286001" y="175419"/>
                </a:lnTo>
                <a:lnTo>
                  <a:pt x="2286001" y="184301"/>
                </a:lnTo>
                <a:lnTo>
                  <a:pt x="2285367" y="193183"/>
                </a:lnTo>
                <a:lnTo>
                  <a:pt x="2284098" y="201748"/>
                </a:lnTo>
                <a:lnTo>
                  <a:pt x="2282512" y="210947"/>
                </a:lnTo>
                <a:lnTo>
                  <a:pt x="2280608" y="218877"/>
                </a:lnTo>
                <a:lnTo>
                  <a:pt x="2278388" y="227442"/>
                </a:lnTo>
                <a:lnTo>
                  <a:pt x="2275533" y="235690"/>
                </a:lnTo>
                <a:lnTo>
                  <a:pt x="2272361" y="243620"/>
                </a:lnTo>
                <a:lnTo>
                  <a:pt x="2268871" y="251233"/>
                </a:lnTo>
                <a:lnTo>
                  <a:pt x="2265065" y="258846"/>
                </a:lnTo>
                <a:lnTo>
                  <a:pt x="2260624" y="266142"/>
                </a:lnTo>
                <a:lnTo>
                  <a:pt x="2256183" y="273438"/>
                </a:lnTo>
                <a:lnTo>
                  <a:pt x="2251425" y="280100"/>
                </a:lnTo>
                <a:lnTo>
                  <a:pt x="2246032" y="286761"/>
                </a:lnTo>
                <a:lnTo>
                  <a:pt x="2240639" y="293423"/>
                </a:lnTo>
                <a:lnTo>
                  <a:pt x="2234612" y="299132"/>
                </a:lnTo>
                <a:lnTo>
                  <a:pt x="2228903" y="305159"/>
                </a:lnTo>
                <a:lnTo>
                  <a:pt x="2222241" y="310552"/>
                </a:lnTo>
                <a:lnTo>
                  <a:pt x="2215580" y="315945"/>
                </a:lnTo>
                <a:lnTo>
                  <a:pt x="2208918" y="320703"/>
                </a:lnTo>
                <a:lnTo>
                  <a:pt x="2201939" y="325461"/>
                </a:lnTo>
                <a:lnTo>
                  <a:pt x="2194644" y="329585"/>
                </a:lnTo>
                <a:lnTo>
                  <a:pt x="2186713" y="333709"/>
                </a:lnTo>
                <a:lnTo>
                  <a:pt x="2178783" y="337198"/>
                </a:lnTo>
                <a:lnTo>
                  <a:pt x="2171170" y="340370"/>
                </a:lnTo>
                <a:lnTo>
                  <a:pt x="2162922" y="342908"/>
                </a:lnTo>
                <a:lnTo>
                  <a:pt x="2154675" y="345128"/>
                </a:lnTo>
                <a:lnTo>
                  <a:pt x="2146110" y="347349"/>
                </a:lnTo>
                <a:lnTo>
                  <a:pt x="2137545" y="348935"/>
                </a:lnTo>
                <a:lnTo>
                  <a:pt x="2128663" y="349887"/>
                </a:lnTo>
                <a:lnTo>
                  <a:pt x="2119781" y="350204"/>
                </a:lnTo>
                <a:lnTo>
                  <a:pt x="2110582" y="350838"/>
                </a:lnTo>
                <a:lnTo>
                  <a:pt x="2101700" y="350204"/>
                </a:lnTo>
                <a:lnTo>
                  <a:pt x="2092818" y="349887"/>
                </a:lnTo>
                <a:lnTo>
                  <a:pt x="2084253" y="348935"/>
                </a:lnTo>
                <a:lnTo>
                  <a:pt x="2075371" y="347349"/>
                </a:lnTo>
                <a:lnTo>
                  <a:pt x="2067124" y="345128"/>
                </a:lnTo>
                <a:lnTo>
                  <a:pt x="2058559" y="342908"/>
                </a:lnTo>
                <a:lnTo>
                  <a:pt x="2050311" y="340370"/>
                </a:lnTo>
                <a:lnTo>
                  <a:pt x="2042381" y="337198"/>
                </a:lnTo>
                <a:lnTo>
                  <a:pt x="2034768" y="333709"/>
                </a:lnTo>
                <a:lnTo>
                  <a:pt x="2027155" y="329585"/>
                </a:lnTo>
                <a:lnTo>
                  <a:pt x="2019859" y="325461"/>
                </a:lnTo>
                <a:lnTo>
                  <a:pt x="2012880" y="320703"/>
                </a:lnTo>
                <a:lnTo>
                  <a:pt x="2005902" y="315945"/>
                </a:lnTo>
                <a:lnTo>
                  <a:pt x="1999240" y="310552"/>
                </a:lnTo>
                <a:lnTo>
                  <a:pt x="1992896" y="305159"/>
                </a:lnTo>
                <a:lnTo>
                  <a:pt x="1986869" y="299132"/>
                </a:lnTo>
                <a:lnTo>
                  <a:pt x="1980842" y="293423"/>
                </a:lnTo>
                <a:lnTo>
                  <a:pt x="1975449" y="286761"/>
                </a:lnTo>
                <a:lnTo>
                  <a:pt x="1970374" y="280100"/>
                </a:lnTo>
                <a:lnTo>
                  <a:pt x="1965298" y="273438"/>
                </a:lnTo>
                <a:lnTo>
                  <a:pt x="1960540" y="266142"/>
                </a:lnTo>
                <a:lnTo>
                  <a:pt x="1956416" y="258846"/>
                </a:lnTo>
                <a:lnTo>
                  <a:pt x="1952927" y="251233"/>
                </a:lnTo>
                <a:lnTo>
                  <a:pt x="1948803" y="243620"/>
                </a:lnTo>
                <a:lnTo>
                  <a:pt x="1945948" y="235690"/>
                </a:lnTo>
                <a:lnTo>
                  <a:pt x="1943093" y="227442"/>
                </a:lnTo>
                <a:lnTo>
                  <a:pt x="1940873" y="218877"/>
                </a:lnTo>
                <a:lnTo>
                  <a:pt x="1938652" y="210947"/>
                </a:lnTo>
                <a:lnTo>
                  <a:pt x="1937383" y="201748"/>
                </a:lnTo>
                <a:lnTo>
                  <a:pt x="1936115" y="193183"/>
                </a:lnTo>
                <a:lnTo>
                  <a:pt x="1935797" y="184301"/>
                </a:lnTo>
                <a:lnTo>
                  <a:pt x="1935163" y="175419"/>
                </a:lnTo>
                <a:lnTo>
                  <a:pt x="1935797" y="166220"/>
                </a:lnTo>
                <a:lnTo>
                  <a:pt x="1936115" y="157338"/>
                </a:lnTo>
                <a:lnTo>
                  <a:pt x="1937383" y="148456"/>
                </a:lnTo>
                <a:lnTo>
                  <a:pt x="1938652" y="139891"/>
                </a:lnTo>
                <a:lnTo>
                  <a:pt x="1940873" y="131326"/>
                </a:lnTo>
                <a:lnTo>
                  <a:pt x="1943093" y="123079"/>
                </a:lnTo>
                <a:lnTo>
                  <a:pt x="1945948" y="114831"/>
                </a:lnTo>
                <a:lnTo>
                  <a:pt x="1948803" y="107218"/>
                </a:lnTo>
                <a:lnTo>
                  <a:pt x="1952927" y="99288"/>
                </a:lnTo>
                <a:lnTo>
                  <a:pt x="1956416" y="91675"/>
                </a:lnTo>
                <a:lnTo>
                  <a:pt x="1960540" y="84379"/>
                </a:lnTo>
                <a:lnTo>
                  <a:pt x="1965298" y="77083"/>
                </a:lnTo>
                <a:lnTo>
                  <a:pt x="1970374" y="70421"/>
                </a:lnTo>
                <a:lnTo>
                  <a:pt x="1975449" y="63760"/>
                </a:lnTo>
                <a:lnTo>
                  <a:pt x="1980842" y="57099"/>
                </a:lnTo>
                <a:lnTo>
                  <a:pt x="1986869" y="51389"/>
                </a:lnTo>
                <a:lnTo>
                  <a:pt x="1992896" y="45679"/>
                </a:lnTo>
                <a:lnTo>
                  <a:pt x="1999240" y="39969"/>
                </a:lnTo>
                <a:lnTo>
                  <a:pt x="2005902" y="34576"/>
                </a:lnTo>
                <a:lnTo>
                  <a:pt x="2012880" y="29818"/>
                </a:lnTo>
                <a:lnTo>
                  <a:pt x="2019859" y="25377"/>
                </a:lnTo>
                <a:lnTo>
                  <a:pt x="2027155" y="20936"/>
                </a:lnTo>
                <a:lnTo>
                  <a:pt x="2034768" y="17130"/>
                </a:lnTo>
                <a:lnTo>
                  <a:pt x="2042381" y="13640"/>
                </a:lnTo>
                <a:lnTo>
                  <a:pt x="2050311" y="10468"/>
                </a:lnTo>
                <a:lnTo>
                  <a:pt x="2058559" y="7613"/>
                </a:lnTo>
                <a:lnTo>
                  <a:pt x="2067124" y="5393"/>
                </a:lnTo>
                <a:lnTo>
                  <a:pt x="2075371" y="3489"/>
                </a:lnTo>
                <a:lnTo>
                  <a:pt x="2084253" y="1903"/>
                </a:lnTo>
                <a:lnTo>
                  <a:pt x="2092818" y="635"/>
                </a:lnTo>
                <a:lnTo>
                  <a:pt x="2101700" y="0"/>
                </a:lnTo>
                <a:close/>
                <a:moveTo>
                  <a:pt x="1617947" y="0"/>
                </a:moveTo>
                <a:lnTo>
                  <a:pt x="1627187" y="0"/>
                </a:lnTo>
                <a:lnTo>
                  <a:pt x="1636110" y="0"/>
                </a:lnTo>
                <a:lnTo>
                  <a:pt x="1645032" y="635"/>
                </a:lnTo>
                <a:lnTo>
                  <a:pt x="1653635" y="1903"/>
                </a:lnTo>
                <a:lnTo>
                  <a:pt x="1662557" y="3489"/>
                </a:lnTo>
                <a:lnTo>
                  <a:pt x="1670842" y="5393"/>
                </a:lnTo>
                <a:lnTo>
                  <a:pt x="1679446" y="7613"/>
                </a:lnTo>
                <a:lnTo>
                  <a:pt x="1687731" y="10468"/>
                </a:lnTo>
                <a:lnTo>
                  <a:pt x="1695697" y="13640"/>
                </a:lnTo>
                <a:lnTo>
                  <a:pt x="1703344" y="17130"/>
                </a:lnTo>
                <a:lnTo>
                  <a:pt x="1710992" y="20936"/>
                </a:lnTo>
                <a:lnTo>
                  <a:pt x="1718321" y="25377"/>
                </a:lnTo>
                <a:lnTo>
                  <a:pt x="1725331" y="29818"/>
                </a:lnTo>
                <a:lnTo>
                  <a:pt x="1732341" y="34576"/>
                </a:lnTo>
                <a:lnTo>
                  <a:pt x="1739033" y="39969"/>
                </a:lnTo>
                <a:lnTo>
                  <a:pt x="1745406" y="45679"/>
                </a:lnTo>
                <a:lnTo>
                  <a:pt x="1751460" y="51389"/>
                </a:lnTo>
                <a:lnTo>
                  <a:pt x="1757515" y="57099"/>
                </a:lnTo>
                <a:lnTo>
                  <a:pt x="1762932" y="63760"/>
                </a:lnTo>
                <a:lnTo>
                  <a:pt x="1768030" y="70421"/>
                </a:lnTo>
                <a:lnTo>
                  <a:pt x="1773128" y="77083"/>
                </a:lnTo>
                <a:lnTo>
                  <a:pt x="1777908" y="84379"/>
                </a:lnTo>
                <a:lnTo>
                  <a:pt x="1782051" y="91675"/>
                </a:lnTo>
                <a:lnTo>
                  <a:pt x="1786193" y="99288"/>
                </a:lnTo>
                <a:lnTo>
                  <a:pt x="1789698" y="107218"/>
                </a:lnTo>
                <a:lnTo>
                  <a:pt x="1792566" y="114831"/>
                </a:lnTo>
                <a:lnTo>
                  <a:pt x="1795434" y="123079"/>
                </a:lnTo>
                <a:lnTo>
                  <a:pt x="1797664" y="131326"/>
                </a:lnTo>
                <a:lnTo>
                  <a:pt x="1799895" y="139891"/>
                </a:lnTo>
                <a:lnTo>
                  <a:pt x="1801169" y="148456"/>
                </a:lnTo>
                <a:lnTo>
                  <a:pt x="1802444" y="157338"/>
                </a:lnTo>
                <a:lnTo>
                  <a:pt x="1802763" y="166220"/>
                </a:lnTo>
                <a:lnTo>
                  <a:pt x="1803400" y="175419"/>
                </a:lnTo>
                <a:lnTo>
                  <a:pt x="1802763" y="184301"/>
                </a:lnTo>
                <a:lnTo>
                  <a:pt x="1802444" y="193183"/>
                </a:lnTo>
                <a:lnTo>
                  <a:pt x="1801169" y="201748"/>
                </a:lnTo>
                <a:lnTo>
                  <a:pt x="1799895" y="210947"/>
                </a:lnTo>
                <a:lnTo>
                  <a:pt x="1797664" y="218877"/>
                </a:lnTo>
                <a:lnTo>
                  <a:pt x="1795434" y="227442"/>
                </a:lnTo>
                <a:lnTo>
                  <a:pt x="1792566" y="235690"/>
                </a:lnTo>
                <a:lnTo>
                  <a:pt x="1789698" y="243620"/>
                </a:lnTo>
                <a:lnTo>
                  <a:pt x="1786193" y="251233"/>
                </a:lnTo>
                <a:lnTo>
                  <a:pt x="1782051" y="258846"/>
                </a:lnTo>
                <a:lnTo>
                  <a:pt x="1777908" y="266142"/>
                </a:lnTo>
                <a:lnTo>
                  <a:pt x="1773128" y="273438"/>
                </a:lnTo>
                <a:lnTo>
                  <a:pt x="1768030" y="280100"/>
                </a:lnTo>
                <a:lnTo>
                  <a:pt x="1762932" y="286761"/>
                </a:lnTo>
                <a:lnTo>
                  <a:pt x="1757515" y="293423"/>
                </a:lnTo>
                <a:lnTo>
                  <a:pt x="1751460" y="299132"/>
                </a:lnTo>
                <a:lnTo>
                  <a:pt x="1745406" y="305159"/>
                </a:lnTo>
                <a:lnTo>
                  <a:pt x="1739033" y="310552"/>
                </a:lnTo>
                <a:lnTo>
                  <a:pt x="1732341" y="315945"/>
                </a:lnTo>
                <a:lnTo>
                  <a:pt x="1725331" y="320703"/>
                </a:lnTo>
                <a:lnTo>
                  <a:pt x="1718321" y="325461"/>
                </a:lnTo>
                <a:lnTo>
                  <a:pt x="1710992" y="329585"/>
                </a:lnTo>
                <a:lnTo>
                  <a:pt x="1703344" y="333709"/>
                </a:lnTo>
                <a:lnTo>
                  <a:pt x="1695697" y="337198"/>
                </a:lnTo>
                <a:lnTo>
                  <a:pt x="1687731" y="340370"/>
                </a:lnTo>
                <a:lnTo>
                  <a:pt x="1679446" y="342908"/>
                </a:lnTo>
                <a:lnTo>
                  <a:pt x="1670842" y="345128"/>
                </a:lnTo>
                <a:lnTo>
                  <a:pt x="1662557" y="347349"/>
                </a:lnTo>
                <a:lnTo>
                  <a:pt x="1653635" y="348935"/>
                </a:lnTo>
                <a:lnTo>
                  <a:pt x="1645032" y="349887"/>
                </a:lnTo>
                <a:lnTo>
                  <a:pt x="1636110" y="350204"/>
                </a:lnTo>
                <a:lnTo>
                  <a:pt x="1627187" y="350838"/>
                </a:lnTo>
                <a:lnTo>
                  <a:pt x="1617947" y="350204"/>
                </a:lnTo>
                <a:lnTo>
                  <a:pt x="1609025" y="349887"/>
                </a:lnTo>
                <a:lnTo>
                  <a:pt x="1600102" y="348935"/>
                </a:lnTo>
                <a:lnTo>
                  <a:pt x="1591499" y="347349"/>
                </a:lnTo>
                <a:lnTo>
                  <a:pt x="1582895" y="345128"/>
                </a:lnTo>
                <a:lnTo>
                  <a:pt x="1574611" y="342908"/>
                </a:lnTo>
                <a:lnTo>
                  <a:pt x="1566326" y="340370"/>
                </a:lnTo>
                <a:lnTo>
                  <a:pt x="1558678" y="337198"/>
                </a:lnTo>
                <a:lnTo>
                  <a:pt x="1550712" y="333709"/>
                </a:lnTo>
                <a:lnTo>
                  <a:pt x="1542746" y="329585"/>
                </a:lnTo>
                <a:lnTo>
                  <a:pt x="1535417" y="325461"/>
                </a:lnTo>
                <a:lnTo>
                  <a:pt x="1528407" y="320703"/>
                </a:lnTo>
                <a:lnTo>
                  <a:pt x="1521715" y="315945"/>
                </a:lnTo>
                <a:lnTo>
                  <a:pt x="1515023" y="310552"/>
                </a:lnTo>
                <a:lnTo>
                  <a:pt x="1508332" y="305159"/>
                </a:lnTo>
                <a:lnTo>
                  <a:pt x="1502596" y="299132"/>
                </a:lnTo>
                <a:lnTo>
                  <a:pt x="1496542" y="293423"/>
                </a:lnTo>
                <a:lnTo>
                  <a:pt x="1491125" y="286761"/>
                </a:lnTo>
                <a:lnTo>
                  <a:pt x="1485708" y="280100"/>
                </a:lnTo>
                <a:lnTo>
                  <a:pt x="1480928" y="273438"/>
                </a:lnTo>
                <a:lnTo>
                  <a:pt x="1476467" y="266142"/>
                </a:lnTo>
                <a:lnTo>
                  <a:pt x="1472006" y="258846"/>
                </a:lnTo>
                <a:lnTo>
                  <a:pt x="1468182" y="251233"/>
                </a:lnTo>
                <a:lnTo>
                  <a:pt x="1464677" y="243620"/>
                </a:lnTo>
                <a:lnTo>
                  <a:pt x="1461490" y="235690"/>
                </a:lnTo>
                <a:lnTo>
                  <a:pt x="1458623" y="227442"/>
                </a:lnTo>
                <a:lnTo>
                  <a:pt x="1456392" y="218877"/>
                </a:lnTo>
                <a:lnTo>
                  <a:pt x="1454480" y="210947"/>
                </a:lnTo>
                <a:lnTo>
                  <a:pt x="1452887" y="201748"/>
                </a:lnTo>
                <a:lnTo>
                  <a:pt x="1451612" y="193183"/>
                </a:lnTo>
                <a:lnTo>
                  <a:pt x="1450975" y="184301"/>
                </a:lnTo>
                <a:lnTo>
                  <a:pt x="1450975" y="175419"/>
                </a:lnTo>
                <a:lnTo>
                  <a:pt x="1450975" y="166220"/>
                </a:lnTo>
                <a:lnTo>
                  <a:pt x="1451612" y="157338"/>
                </a:lnTo>
                <a:lnTo>
                  <a:pt x="1452887" y="148456"/>
                </a:lnTo>
                <a:lnTo>
                  <a:pt x="1454480" y="139891"/>
                </a:lnTo>
                <a:lnTo>
                  <a:pt x="1456392" y="131326"/>
                </a:lnTo>
                <a:lnTo>
                  <a:pt x="1458623" y="123079"/>
                </a:lnTo>
                <a:lnTo>
                  <a:pt x="1461490" y="114831"/>
                </a:lnTo>
                <a:lnTo>
                  <a:pt x="1464677" y="107218"/>
                </a:lnTo>
                <a:lnTo>
                  <a:pt x="1468182" y="99288"/>
                </a:lnTo>
                <a:lnTo>
                  <a:pt x="1472006" y="91675"/>
                </a:lnTo>
                <a:lnTo>
                  <a:pt x="1476467" y="84379"/>
                </a:lnTo>
                <a:lnTo>
                  <a:pt x="1480928" y="77083"/>
                </a:lnTo>
                <a:lnTo>
                  <a:pt x="1485708" y="70421"/>
                </a:lnTo>
                <a:lnTo>
                  <a:pt x="1491125" y="63760"/>
                </a:lnTo>
                <a:lnTo>
                  <a:pt x="1496542" y="57099"/>
                </a:lnTo>
                <a:lnTo>
                  <a:pt x="1502596" y="51389"/>
                </a:lnTo>
                <a:lnTo>
                  <a:pt x="1508332" y="45679"/>
                </a:lnTo>
                <a:lnTo>
                  <a:pt x="1515023" y="39969"/>
                </a:lnTo>
                <a:lnTo>
                  <a:pt x="1521715" y="34576"/>
                </a:lnTo>
                <a:lnTo>
                  <a:pt x="1528407" y="29818"/>
                </a:lnTo>
                <a:lnTo>
                  <a:pt x="1535417" y="25377"/>
                </a:lnTo>
                <a:lnTo>
                  <a:pt x="1542746" y="20936"/>
                </a:lnTo>
                <a:lnTo>
                  <a:pt x="1550712" y="17130"/>
                </a:lnTo>
                <a:lnTo>
                  <a:pt x="1558678" y="13640"/>
                </a:lnTo>
                <a:lnTo>
                  <a:pt x="1566326" y="10468"/>
                </a:lnTo>
                <a:lnTo>
                  <a:pt x="1574611" y="7613"/>
                </a:lnTo>
                <a:lnTo>
                  <a:pt x="1582895" y="5393"/>
                </a:lnTo>
                <a:lnTo>
                  <a:pt x="1591499" y="3489"/>
                </a:lnTo>
                <a:lnTo>
                  <a:pt x="1600102" y="1903"/>
                </a:lnTo>
                <a:lnTo>
                  <a:pt x="1609025" y="635"/>
                </a:lnTo>
                <a:lnTo>
                  <a:pt x="1617947" y="0"/>
                </a:lnTo>
                <a:close/>
                <a:moveTo>
                  <a:pt x="1133760" y="0"/>
                </a:moveTo>
                <a:lnTo>
                  <a:pt x="1143001" y="0"/>
                </a:lnTo>
                <a:lnTo>
                  <a:pt x="1151923" y="0"/>
                </a:lnTo>
                <a:lnTo>
                  <a:pt x="1160845" y="635"/>
                </a:lnTo>
                <a:lnTo>
                  <a:pt x="1170086" y="1903"/>
                </a:lnTo>
                <a:lnTo>
                  <a:pt x="1178689" y="3489"/>
                </a:lnTo>
                <a:lnTo>
                  <a:pt x="1187293" y="5393"/>
                </a:lnTo>
                <a:lnTo>
                  <a:pt x="1195259" y="7613"/>
                </a:lnTo>
                <a:lnTo>
                  <a:pt x="1203544" y="10468"/>
                </a:lnTo>
                <a:lnTo>
                  <a:pt x="1211510" y="13640"/>
                </a:lnTo>
                <a:lnTo>
                  <a:pt x="1219157" y="17130"/>
                </a:lnTo>
                <a:lnTo>
                  <a:pt x="1227124" y="20936"/>
                </a:lnTo>
                <a:lnTo>
                  <a:pt x="1234453" y="25377"/>
                </a:lnTo>
                <a:lnTo>
                  <a:pt x="1241463" y="29818"/>
                </a:lnTo>
                <a:lnTo>
                  <a:pt x="1248154" y="34576"/>
                </a:lnTo>
                <a:lnTo>
                  <a:pt x="1254846" y="39969"/>
                </a:lnTo>
                <a:lnTo>
                  <a:pt x="1261538" y="45679"/>
                </a:lnTo>
                <a:lnTo>
                  <a:pt x="1267273" y="51389"/>
                </a:lnTo>
                <a:lnTo>
                  <a:pt x="1273328" y="57099"/>
                </a:lnTo>
                <a:lnTo>
                  <a:pt x="1278745" y="63760"/>
                </a:lnTo>
                <a:lnTo>
                  <a:pt x="1284162" y="70421"/>
                </a:lnTo>
                <a:lnTo>
                  <a:pt x="1288941" y="77083"/>
                </a:lnTo>
                <a:lnTo>
                  <a:pt x="1293721" y="84379"/>
                </a:lnTo>
                <a:lnTo>
                  <a:pt x="1297864" y="91675"/>
                </a:lnTo>
                <a:lnTo>
                  <a:pt x="1302006" y="99288"/>
                </a:lnTo>
                <a:lnTo>
                  <a:pt x="1305511" y="107218"/>
                </a:lnTo>
                <a:lnTo>
                  <a:pt x="1308698" y="114831"/>
                </a:lnTo>
                <a:lnTo>
                  <a:pt x="1311247" y="123079"/>
                </a:lnTo>
                <a:lnTo>
                  <a:pt x="1313477" y="131326"/>
                </a:lnTo>
                <a:lnTo>
                  <a:pt x="1315708" y="139891"/>
                </a:lnTo>
                <a:lnTo>
                  <a:pt x="1317301" y="148456"/>
                </a:lnTo>
                <a:lnTo>
                  <a:pt x="1318257" y="157338"/>
                </a:lnTo>
                <a:lnTo>
                  <a:pt x="1319213" y="166220"/>
                </a:lnTo>
                <a:lnTo>
                  <a:pt x="1319213" y="175419"/>
                </a:lnTo>
                <a:lnTo>
                  <a:pt x="1319213" y="184301"/>
                </a:lnTo>
                <a:lnTo>
                  <a:pt x="1318257" y="193183"/>
                </a:lnTo>
                <a:lnTo>
                  <a:pt x="1317301" y="201748"/>
                </a:lnTo>
                <a:lnTo>
                  <a:pt x="1315708" y="210947"/>
                </a:lnTo>
                <a:lnTo>
                  <a:pt x="1313477" y="218877"/>
                </a:lnTo>
                <a:lnTo>
                  <a:pt x="1311247" y="227442"/>
                </a:lnTo>
                <a:lnTo>
                  <a:pt x="1308698" y="235690"/>
                </a:lnTo>
                <a:lnTo>
                  <a:pt x="1305511" y="243620"/>
                </a:lnTo>
                <a:lnTo>
                  <a:pt x="1302006" y="251233"/>
                </a:lnTo>
                <a:lnTo>
                  <a:pt x="1297864" y="258846"/>
                </a:lnTo>
                <a:lnTo>
                  <a:pt x="1293721" y="266142"/>
                </a:lnTo>
                <a:lnTo>
                  <a:pt x="1288941" y="273438"/>
                </a:lnTo>
                <a:lnTo>
                  <a:pt x="1284162" y="280100"/>
                </a:lnTo>
                <a:lnTo>
                  <a:pt x="1278745" y="286761"/>
                </a:lnTo>
                <a:lnTo>
                  <a:pt x="1273328" y="293423"/>
                </a:lnTo>
                <a:lnTo>
                  <a:pt x="1267273" y="299132"/>
                </a:lnTo>
                <a:lnTo>
                  <a:pt x="1261538" y="305159"/>
                </a:lnTo>
                <a:lnTo>
                  <a:pt x="1254846" y="310552"/>
                </a:lnTo>
                <a:lnTo>
                  <a:pt x="1248154" y="315945"/>
                </a:lnTo>
                <a:lnTo>
                  <a:pt x="1241463" y="320703"/>
                </a:lnTo>
                <a:lnTo>
                  <a:pt x="1234453" y="325461"/>
                </a:lnTo>
                <a:lnTo>
                  <a:pt x="1227124" y="329585"/>
                </a:lnTo>
                <a:lnTo>
                  <a:pt x="1219157" y="333709"/>
                </a:lnTo>
                <a:lnTo>
                  <a:pt x="1211510" y="337198"/>
                </a:lnTo>
                <a:lnTo>
                  <a:pt x="1203544" y="340370"/>
                </a:lnTo>
                <a:lnTo>
                  <a:pt x="1195259" y="342908"/>
                </a:lnTo>
                <a:lnTo>
                  <a:pt x="1187293" y="345128"/>
                </a:lnTo>
                <a:lnTo>
                  <a:pt x="1178689" y="347349"/>
                </a:lnTo>
                <a:lnTo>
                  <a:pt x="1170086" y="348935"/>
                </a:lnTo>
                <a:lnTo>
                  <a:pt x="1160845" y="349887"/>
                </a:lnTo>
                <a:lnTo>
                  <a:pt x="1151923" y="350204"/>
                </a:lnTo>
                <a:lnTo>
                  <a:pt x="1143001" y="350838"/>
                </a:lnTo>
                <a:lnTo>
                  <a:pt x="1133760" y="350204"/>
                </a:lnTo>
                <a:lnTo>
                  <a:pt x="1124838" y="349887"/>
                </a:lnTo>
                <a:lnTo>
                  <a:pt x="1116234" y="348935"/>
                </a:lnTo>
                <a:lnTo>
                  <a:pt x="1107631" y="347349"/>
                </a:lnTo>
                <a:lnTo>
                  <a:pt x="1099027" y="345128"/>
                </a:lnTo>
                <a:lnTo>
                  <a:pt x="1090424" y="342908"/>
                </a:lnTo>
                <a:lnTo>
                  <a:pt x="1082776" y="340370"/>
                </a:lnTo>
                <a:lnTo>
                  <a:pt x="1074491" y="337198"/>
                </a:lnTo>
                <a:lnTo>
                  <a:pt x="1066525" y="333709"/>
                </a:lnTo>
                <a:lnTo>
                  <a:pt x="1059196" y="329585"/>
                </a:lnTo>
                <a:lnTo>
                  <a:pt x="1051548" y="325461"/>
                </a:lnTo>
                <a:lnTo>
                  <a:pt x="1044538" y="320703"/>
                </a:lnTo>
                <a:lnTo>
                  <a:pt x="1037528" y="315945"/>
                </a:lnTo>
                <a:lnTo>
                  <a:pt x="1030836" y="310552"/>
                </a:lnTo>
                <a:lnTo>
                  <a:pt x="1024782" y="305159"/>
                </a:lnTo>
                <a:lnTo>
                  <a:pt x="1018409" y="299132"/>
                </a:lnTo>
                <a:lnTo>
                  <a:pt x="1012673" y="293423"/>
                </a:lnTo>
                <a:lnTo>
                  <a:pt x="1006938" y="286761"/>
                </a:lnTo>
                <a:lnTo>
                  <a:pt x="1001839" y="280100"/>
                </a:lnTo>
                <a:lnTo>
                  <a:pt x="996741" y="273438"/>
                </a:lnTo>
                <a:lnTo>
                  <a:pt x="992599" y="266142"/>
                </a:lnTo>
                <a:lnTo>
                  <a:pt x="988137" y="258846"/>
                </a:lnTo>
                <a:lnTo>
                  <a:pt x="984314" y="251233"/>
                </a:lnTo>
                <a:lnTo>
                  <a:pt x="980809" y="243620"/>
                </a:lnTo>
                <a:lnTo>
                  <a:pt x="977622" y="235690"/>
                </a:lnTo>
                <a:lnTo>
                  <a:pt x="975073" y="227442"/>
                </a:lnTo>
                <a:lnTo>
                  <a:pt x="972524" y="218877"/>
                </a:lnTo>
                <a:lnTo>
                  <a:pt x="970612" y="210947"/>
                </a:lnTo>
                <a:lnTo>
                  <a:pt x="969019" y="201748"/>
                </a:lnTo>
                <a:lnTo>
                  <a:pt x="967744" y="193183"/>
                </a:lnTo>
                <a:lnTo>
                  <a:pt x="967107" y="184301"/>
                </a:lnTo>
                <a:lnTo>
                  <a:pt x="966788" y="175419"/>
                </a:lnTo>
                <a:lnTo>
                  <a:pt x="967107" y="166220"/>
                </a:lnTo>
                <a:lnTo>
                  <a:pt x="967744" y="157338"/>
                </a:lnTo>
                <a:lnTo>
                  <a:pt x="969019" y="148456"/>
                </a:lnTo>
                <a:lnTo>
                  <a:pt x="970612" y="139891"/>
                </a:lnTo>
                <a:lnTo>
                  <a:pt x="972524" y="131326"/>
                </a:lnTo>
                <a:lnTo>
                  <a:pt x="975073" y="123079"/>
                </a:lnTo>
                <a:lnTo>
                  <a:pt x="977622" y="114831"/>
                </a:lnTo>
                <a:lnTo>
                  <a:pt x="980809" y="107218"/>
                </a:lnTo>
                <a:lnTo>
                  <a:pt x="984314" y="99288"/>
                </a:lnTo>
                <a:lnTo>
                  <a:pt x="988137" y="91675"/>
                </a:lnTo>
                <a:lnTo>
                  <a:pt x="992599" y="84379"/>
                </a:lnTo>
                <a:lnTo>
                  <a:pt x="996741" y="77083"/>
                </a:lnTo>
                <a:lnTo>
                  <a:pt x="1001839" y="70421"/>
                </a:lnTo>
                <a:lnTo>
                  <a:pt x="1006938" y="63760"/>
                </a:lnTo>
                <a:lnTo>
                  <a:pt x="1012673" y="57099"/>
                </a:lnTo>
                <a:lnTo>
                  <a:pt x="1018409" y="51389"/>
                </a:lnTo>
                <a:lnTo>
                  <a:pt x="1024782" y="45679"/>
                </a:lnTo>
                <a:lnTo>
                  <a:pt x="1030836" y="39969"/>
                </a:lnTo>
                <a:lnTo>
                  <a:pt x="1037528" y="34576"/>
                </a:lnTo>
                <a:lnTo>
                  <a:pt x="1044538" y="29818"/>
                </a:lnTo>
                <a:lnTo>
                  <a:pt x="1051548" y="25377"/>
                </a:lnTo>
                <a:lnTo>
                  <a:pt x="1059196" y="20936"/>
                </a:lnTo>
                <a:lnTo>
                  <a:pt x="1066525" y="17130"/>
                </a:lnTo>
                <a:lnTo>
                  <a:pt x="1074491" y="13640"/>
                </a:lnTo>
                <a:lnTo>
                  <a:pt x="1082776" y="10468"/>
                </a:lnTo>
                <a:lnTo>
                  <a:pt x="1090424" y="7613"/>
                </a:lnTo>
                <a:lnTo>
                  <a:pt x="1099027" y="5393"/>
                </a:lnTo>
                <a:lnTo>
                  <a:pt x="1107631" y="3489"/>
                </a:lnTo>
                <a:lnTo>
                  <a:pt x="1116234" y="1903"/>
                </a:lnTo>
                <a:lnTo>
                  <a:pt x="1124838" y="635"/>
                </a:lnTo>
                <a:lnTo>
                  <a:pt x="1133760" y="0"/>
                </a:lnTo>
                <a:close/>
                <a:moveTo>
                  <a:pt x="650725" y="0"/>
                </a:moveTo>
                <a:lnTo>
                  <a:pt x="659607" y="0"/>
                </a:lnTo>
                <a:lnTo>
                  <a:pt x="668489" y="0"/>
                </a:lnTo>
                <a:lnTo>
                  <a:pt x="677688" y="635"/>
                </a:lnTo>
                <a:lnTo>
                  <a:pt x="686253" y="1903"/>
                </a:lnTo>
                <a:lnTo>
                  <a:pt x="694818" y="3489"/>
                </a:lnTo>
                <a:lnTo>
                  <a:pt x="703382" y="5393"/>
                </a:lnTo>
                <a:lnTo>
                  <a:pt x="711947" y="7613"/>
                </a:lnTo>
                <a:lnTo>
                  <a:pt x="719878" y="10468"/>
                </a:lnTo>
                <a:lnTo>
                  <a:pt x="727808" y="13640"/>
                </a:lnTo>
                <a:lnTo>
                  <a:pt x="735738" y="17130"/>
                </a:lnTo>
                <a:lnTo>
                  <a:pt x="743034" y="20936"/>
                </a:lnTo>
                <a:lnTo>
                  <a:pt x="750330" y="25377"/>
                </a:lnTo>
                <a:lnTo>
                  <a:pt x="757309" y="29818"/>
                </a:lnTo>
                <a:lnTo>
                  <a:pt x="764605" y="34576"/>
                </a:lnTo>
                <a:lnTo>
                  <a:pt x="770949" y="39969"/>
                </a:lnTo>
                <a:lnTo>
                  <a:pt x="777293" y="45679"/>
                </a:lnTo>
                <a:lnTo>
                  <a:pt x="783637" y="51389"/>
                </a:lnTo>
                <a:lnTo>
                  <a:pt x="789347" y="57099"/>
                </a:lnTo>
                <a:lnTo>
                  <a:pt x="794740" y="63760"/>
                </a:lnTo>
                <a:lnTo>
                  <a:pt x="799815" y="70421"/>
                </a:lnTo>
                <a:lnTo>
                  <a:pt x="804891" y="77083"/>
                </a:lnTo>
                <a:lnTo>
                  <a:pt x="809649" y="84379"/>
                </a:lnTo>
                <a:lnTo>
                  <a:pt x="814090" y="91675"/>
                </a:lnTo>
                <a:lnTo>
                  <a:pt x="817579" y="99288"/>
                </a:lnTo>
                <a:lnTo>
                  <a:pt x="821069" y="107218"/>
                </a:lnTo>
                <a:lnTo>
                  <a:pt x="824558" y="114831"/>
                </a:lnTo>
                <a:lnTo>
                  <a:pt x="827096" y="123079"/>
                </a:lnTo>
                <a:lnTo>
                  <a:pt x="829633" y="131326"/>
                </a:lnTo>
                <a:lnTo>
                  <a:pt x="831537" y="139891"/>
                </a:lnTo>
                <a:lnTo>
                  <a:pt x="833123" y="148456"/>
                </a:lnTo>
                <a:lnTo>
                  <a:pt x="834392" y="157338"/>
                </a:lnTo>
                <a:lnTo>
                  <a:pt x="834709" y="166220"/>
                </a:lnTo>
                <a:lnTo>
                  <a:pt x="835026" y="175419"/>
                </a:lnTo>
                <a:lnTo>
                  <a:pt x="834709" y="184301"/>
                </a:lnTo>
                <a:lnTo>
                  <a:pt x="834392" y="193183"/>
                </a:lnTo>
                <a:lnTo>
                  <a:pt x="833123" y="201748"/>
                </a:lnTo>
                <a:lnTo>
                  <a:pt x="831537" y="210947"/>
                </a:lnTo>
                <a:lnTo>
                  <a:pt x="829633" y="218877"/>
                </a:lnTo>
                <a:lnTo>
                  <a:pt x="827096" y="227442"/>
                </a:lnTo>
                <a:lnTo>
                  <a:pt x="824558" y="235690"/>
                </a:lnTo>
                <a:lnTo>
                  <a:pt x="821069" y="243620"/>
                </a:lnTo>
                <a:lnTo>
                  <a:pt x="817579" y="251233"/>
                </a:lnTo>
                <a:lnTo>
                  <a:pt x="814090" y="258846"/>
                </a:lnTo>
                <a:lnTo>
                  <a:pt x="809649" y="266142"/>
                </a:lnTo>
                <a:lnTo>
                  <a:pt x="804891" y="273438"/>
                </a:lnTo>
                <a:lnTo>
                  <a:pt x="799815" y="280100"/>
                </a:lnTo>
                <a:lnTo>
                  <a:pt x="794740" y="286761"/>
                </a:lnTo>
                <a:lnTo>
                  <a:pt x="789347" y="293423"/>
                </a:lnTo>
                <a:lnTo>
                  <a:pt x="783637" y="299132"/>
                </a:lnTo>
                <a:lnTo>
                  <a:pt x="777293" y="305159"/>
                </a:lnTo>
                <a:lnTo>
                  <a:pt x="770949" y="310552"/>
                </a:lnTo>
                <a:lnTo>
                  <a:pt x="764605" y="315945"/>
                </a:lnTo>
                <a:lnTo>
                  <a:pt x="757309" y="320703"/>
                </a:lnTo>
                <a:lnTo>
                  <a:pt x="750330" y="325461"/>
                </a:lnTo>
                <a:lnTo>
                  <a:pt x="743034" y="329585"/>
                </a:lnTo>
                <a:lnTo>
                  <a:pt x="735738" y="333709"/>
                </a:lnTo>
                <a:lnTo>
                  <a:pt x="727808" y="337198"/>
                </a:lnTo>
                <a:lnTo>
                  <a:pt x="719878" y="340370"/>
                </a:lnTo>
                <a:lnTo>
                  <a:pt x="711947" y="342908"/>
                </a:lnTo>
                <a:lnTo>
                  <a:pt x="703382" y="345128"/>
                </a:lnTo>
                <a:lnTo>
                  <a:pt x="694818" y="347349"/>
                </a:lnTo>
                <a:lnTo>
                  <a:pt x="686253" y="348935"/>
                </a:lnTo>
                <a:lnTo>
                  <a:pt x="677688" y="349887"/>
                </a:lnTo>
                <a:lnTo>
                  <a:pt x="668489" y="350204"/>
                </a:lnTo>
                <a:lnTo>
                  <a:pt x="659607" y="350838"/>
                </a:lnTo>
                <a:lnTo>
                  <a:pt x="650725" y="350204"/>
                </a:lnTo>
                <a:lnTo>
                  <a:pt x="641526" y="349887"/>
                </a:lnTo>
                <a:lnTo>
                  <a:pt x="632644" y="348935"/>
                </a:lnTo>
                <a:lnTo>
                  <a:pt x="624079" y="347349"/>
                </a:lnTo>
                <a:lnTo>
                  <a:pt x="615514" y="345128"/>
                </a:lnTo>
                <a:lnTo>
                  <a:pt x="607267" y="342908"/>
                </a:lnTo>
                <a:lnTo>
                  <a:pt x="599336" y="340370"/>
                </a:lnTo>
                <a:lnTo>
                  <a:pt x="591406" y="337198"/>
                </a:lnTo>
                <a:lnTo>
                  <a:pt x="583476" y="333709"/>
                </a:lnTo>
                <a:lnTo>
                  <a:pt x="575863" y="329585"/>
                </a:lnTo>
                <a:lnTo>
                  <a:pt x="568250" y="325461"/>
                </a:lnTo>
                <a:lnTo>
                  <a:pt x="561271" y="320703"/>
                </a:lnTo>
                <a:lnTo>
                  <a:pt x="554609" y="315945"/>
                </a:lnTo>
                <a:lnTo>
                  <a:pt x="548265" y="310552"/>
                </a:lnTo>
                <a:lnTo>
                  <a:pt x="541604" y="305159"/>
                </a:lnTo>
                <a:lnTo>
                  <a:pt x="535577" y="299132"/>
                </a:lnTo>
                <a:lnTo>
                  <a:pt x="529867" y="293423"/>
                </a:lnTo>
                <a:lnTo>
                  <a:pt x="524474" y="286761"/>
                </a:lnTo>
                <a:lnTo>
                  <a:pt x="518764" y="280100"/>
                </a:lnTo>
                <a:lnTo>
                  <a:pt x="514323" y="273438"/>
                </a:lnTo>
                <a:lnTo>
                  <a:pt x="509565" y="266142"/>
                </a:lnTo>
                <a:lnTo>
                  <a:pt x="505124" y="258846"/>
                </a:lnTo>
                <a:lnTo>
                  <a:pt x="501318" y="251233"/>
                </a:lnTo>
                <a:lnTo>
                  <a:pt x="497828" y="243620"/>
                </a:lnTo>
                <a:lnTo>
                  <a:pt x="494656" y="235690"/>
                </a:lnTo>
                <a:lnTo>
                  <a:pt x="492118" y="227442"/>
                </a:lnTo>
                <a:lnTo>
                  <a:pt x="489581" y="218877"/>
                </a:lnTo>
                <a:lnTo>
                  <a:pt x="487677" y="210947"/>
                </a:lnTo>
                <a:lnTo>
                  <a:pt x="486091" y="201748"/>
                </a:lnTo>
                <a:lnTo>
                  <a:pt x="485140" y="193183"/>
                </a:lnTo>
                <a:lnTo>
                  <a:pt x="484188" y="184301"/>
                </a:lnTo>
                <a:lnTo>
                  <a:pt x="484188" y="175419"/>
                </a:lnTo>
                <a:lnTo>
                  <a:pt x="484188" y="166220"/>
                </a:lnTo>
                <a:lnTo>
                  <a:pt x="485140" y="157338"/>
                </a:lnTo>
                <a:lnTo>
                  <a:pt x="486091" y="148456"/>
                </a:lnTo>
                <a:lnTo>
                  <a:pt x="487677" y="139891"/>
                </a:lnTo>
                <a:lnTo>
                  <a:pt x="489581" y="131326"/>
                </a:lnTo>
                <a:lnTo>
                  <a:pt x="492118" y="123079"/>
                </a:lnTo>
                <a:lnTo>
                  <a:pt x="494656" y="114831"/>
                </a:lnTo>
                <a:lnTo>
                  <a:pt x="497828" y="107218"/>
                </a:lnTo>
                <a:lnTo>
                  <a:pt x="501318" y="99288"/>
                </a:lnTo>
                <a:lnTo>
                  <a:pt x="505124" y="91675"/>
                </a:lnTo>
                <a:lnTo>
                  <a:pt x="509565" y="84379"/>
                </a:lnTo>
                <a:lnTo>
                  <a:pt x="514323" y="77083"/>
                </a:lnTo>
                <a:lnTo>
                  <a:pt x="518764" y="70421"/>
                </a:lnTo>
                <a:lnTo>
                  <a:pt x="524474" y="63760"/>
                </a:lnTo>
                <a:lnTo>
                  <a:pt x="529867" y="57099"/>
                </a:lnTo>
                <a:lnTo>
                  <a:pt x="535577" y="51389"/>
                </a:lnTo>
                <a:lnTo>
                  <a:pt x="541604" y="45679"/>
                </a:lnTo>
                <a:lnTo>
                  <a:pt x="548265" y="39969"/>
                </a:lnTo>
                <a:lnTo>
                  <a:pt x="554609" y="34576"/>
                </a:lnTo>
                <a:lnTo>
                  <a:pt x="561271" y="29818"/>
                </a:lnTo>
                <a:lnTo>
                  <a:pt x="568250" y="25377"/>
                </a:lnTo>
                <a:lnTo>
                  <a:pt x="575863" y="20936"/>
                </a:lnTo>
                <a:lnTo>
                  <a:pt x="583476" y="17130"/>
                </a:lnTo>
                <a:lnTo>
                  <a:pt x="591406" y="13640"/>
                </a:lnTo>
                <a:lnTo>
                  <a:pt x="599336" y="10468"/>
                </a:lnTo>
                <a:lnTo>
                  <a:pt x="607267" y="7613"/>
                </a:lnTo>
                <a:lnTo>
                  <a:pt x="615514" y="5393"/>
                </a:lnTo>
                <a:lnTo>
                  <a:pt x="624079" y="3489"/>
                </a:lnTo>
                <a:lnTo>
                  <a:pt x="632644" y="1903"/>
                </a:lnTo>
                <a:lnTo>
                  <a:pt x="641526" y="635"/>
                </a:lnTo>
                <a:lnTo>
                  <a:pt x="650725" y="0"/>
                </a:lnTo>
                <a:close/>
                <a:moveTo>
                  <a:pt x="166387" y="0"/>
                </a:moveTo>
                <a:lnTo>
                  <a:pt x="175261" y="0"/>
                </a:lnTo>
                <a:lnTo>
                  <a:pt x="184768" y="0"/>
                </a:lnTo>
                <a:lnTo>
                  <a:pt x="193325" y="635"/>
                </a:lnTo>
                <a:lnTo>
                  <a:pt x="202199" y="1903"/>
                </a:lnTo>
                <a:lnTo>
                  <a:pt x="210756" y="3489"/>
                </a:lnTo>
                <a:lnTo>
                  <a:pt x="219313" y="5393"/>
                </a:lnTo>
                <a:lnTo>
                  <a:pt x="227553" y="7613"/>
                </a:lnTo>
                <a:lnTo>
                  <a:pt x="235794" y="10468"/>
                </a:lnTo>
                <a:lnTo>
                  <a:pt x="243717" y="13640"/>
                </a:lnTo>
                <a:lnTo>
                  <a:pt x="251640" y="17130"/>
                </a:lnTo>
                <a:lnTo>
                  <a:pt x="258929" y="20936"/>
                </a:lnTo>
                <a:lnTo>
                  <a:pt x="266535" y="25377"/>
                </a:lnTo>
                <a:lnTo>
                  <a:pt x="273508" y="29818"/>
                </a:lnTo>
                <a:lnTo>
                  <a:pt x="280480" y="34576"/>
                </a:lnTo>
                <a:lnTo>
                  <a:pt x="287136" y="39969"/>
                </a:lnTo>
                <a:lnTo>
                  <a:pt x="293157" y="45679"/>
                </a:lnTo>
                <a:lnTo>
                  <a:pt x="299496" y="51389"/>
                </a:lnTo>
                <a:lnTo>
                  <a:pt x="305517" y="57099"/>
                </a:lnTo>
                <a:lnTo>
                  <a:pt x="310905" y="63760"/>
                </a:lnTo>
                <a:lnTo>
                  <a:pt x="315976" y="70421"/>
                </a:lnTo>
                <a:lnTo>
                  <a:pt x="321047" y="77083"/>
                </a:lnTo>
                <a:lnTo>
                  <a:pt x="325167" y="84379"/>
                </a:lnTo>
                <a:lnTo>
                  <a:pt x="329604" y="91675"/>
                </a:lnTo>
                <a:lnTo>
                  <a:pt x="333407" y="99288"/>
                </a:lnTo>
                <a:lnTo>
                  <a:pt x="336893" y="107218"/>
                </a:lnTo>
                <a:lnTo>
                  <a:pt x="340063" y="114831"/>
                </a:lnTo>
                <a:lnTo>
                  <a:pt x="342598" y="123079"/>
                </a:lnTo>
                <a:lnTo>
                  <a:pt x="345133" y="131326"/>
                </a:lnTo>
                <a:lnTo>
                  <a:pt x="347035" y="139891"/>
                </a:lnTo>
                <a:lnTo>
                  <a:pt x="348619" y="148456"/>
                </a:lnTo>
                <a:lnTo>
                  <a:pt x="349887" y="157338"/>
                </a:lnTo>
                <a:lnTo>
                  <a:pt x="350521" y="166220"/>
                </a:lnTo>
                <a:lnTo>
                  <a:pt x="350838" y="175419"/>
                </a:lnTo>
                <a:lnTo>
                  <a:pt x="350521" y="184301"/>
                </a:lnTo>
                <a:lnTo>
                  <a:pt x="349887" y="193183"/>
                </a:lnTo>
                <a:lnTo>
                  <a:pt x="348619" y="201748"/>
                </a:lnTo>
                <a:lnTo>
                  <a:pt x="347035" y="210947"/>
                </a:lnTo>
                <a:lnTo>
                  <a:pt x="345133" y="218877"/>
                </a:lnTo>
                <a:lnTo>
                  <a:pt x="342598" y="227442"/>
                </a:lnTo>
                <a:lnTo>
                  <a:pt x="340063" y="235690"/>
                </a:lnTo>
                <a:lnTo>
                  <a:pt x="336893" y="243620"/>
                </a:lnTo>
                <a:lnTo>
                  <a:pt x="333407" y="251233"/>
                </a:lnTo>
                <a:lnTo>
                  <a:pt x="329604" y="258846"/>
                </a:lnTo>
                <a:lnTo>
                  <a:pt x="325167" y="266142"/>
                </a:lnTo>
                <a:lnTo>
                  <a:pt x="321047" y="273438"/>
                </a:lnTo>
                <a:lnTo>
                  <a:pt x="315976" y="280100"/>
                </a:lnTo>
                <a:lnTo>
                  <a:pt x="310905" y="286761"/>
                </a:lnTo>
                <a:lnTo>
                  <a:pt x="305517" y="293423"/>
                </a:lnTo>
                <a:lnTo>
                  <a:pt x="299496" y="299132"/>
                </a:lnTo>
                <a:lnTo>
                  <a:pt x="293157" y="305159"/>
                </a:lnTo>
                <a:lnTo>
                  <a:pt x="287136" y="310552"/>
                </a:lnTo>
                <a:lnTo>
                  <a:pt x="280480" y="315945"/>
                </a:lnTo>
                <a:lnTo>
                  <a:pt x="273508" y="320703"/>
                </a:lnTo>
                <a:lnTo>
                  <a:pt x="266535" y="325461"/>
                </a:lnTo>
                <a:lnTo>
                  <a:pt x="258929" y="329585"/>
                </a:lnTo>
                <a:lnTo>
                  <a:pt x="251640" y="333709"/>
                </a:lnTo>
                <a:lnTo>
                  <a:pt x="243717" y="337198"/>
                </a:lnTo>
                <a:lnTo>
                  <a:pt x="235794" y="340370"/>
                </a:lnTo>
                <a:lnTo>
                  <a:pt x="227553" y="342908"/>
                </a:lnTo>
                <a:lnTo>
                  <a:pt x="219313" y="345128"/>
                </a:lnTo>
                <a:lnTo>
                  <a:pt x="210756" y="347349"/>
                </a:lnTo>
                <a:lnTo>
                  <a:pt x="202199" y="348935"/>
                </a:lnTo>
                <a:lnTo>
                  <a:pt x="193325" y="349887"/>
                </a:lnTo>
                <a:lnTo>
                  <a:pt x="184768" y="350204"/>
                </a:lnTo>
                <a:lnTo>
                  <a:pt x="175261" y="350838"/>
                </a:lnTo>
                <a:lnTo>
                  <a:pt x="166387" y="350204"/>
                </a:lnTo>
                <a:lnTo>
                  <a:pt x="157513" y="349887"/>
                </a:lnTo>
                <a:lnTo>
                  <a:pt x="148956" y="348935"/>
                </a:lnTo>
                <a:lnTo>
                  <a:pt x="140082" y="347349"/>
                </a:lnTo>
                <a:lnTo>
                  <a:pt x="131525" y="345128"/>
                </a:lnTo>
                <a:lnTo>
                  <a:pt x="123601" y="342908"/>
                </a:lnTo>
                <a:lnTo>
                  <a:pt x="115361" y="340370"/>
                </a:lnTo>
                <a:lnTo>
                  <a:pt x="107121" y="337198"/>
                </a:lnTo>
                <a:lnTo>
                  <a:pt x="99198" y="333709"/>
                </a:lnTo>
                <a:lnTo>
                  <a:pt x="91909" y="329585"/>
                </a:lnTo>
                <a:lnTo>
                  <a:pt x="84619" y="325461"/>
                </a:lnTo>
                <a:lnTo>
                  <a:pt x="77647" y="320703"/>
                </a:lnTo>
                <a:lnTo>
                  <a:pt x="70675" y="315945"/>
                </a:lnTo>
                <a:lnTo>
                  <a:pt x="64019" y="310552"/>
                </a:lnTo>
                <a:lnTo>
                  <a:pt x="57681" y="305159"/>
                </a:lnTo>
                <a:lnTo>
                  <a:pt x="51342" y="299132"/>
                </a:lnTo>
                <a:lnTo>
                  <a:pt x="45637" y="293423"/>
                </a:lnTo>
                <a:lnTo>
                  <a:pt x="40250" y="286761"/>
                </a:lnTo>
                <a:lnTo>
                  <a:pt x="35179" y="280100"/>
                </a:lnTo>
                <a:lnTo>
                  <a:pt x="30108" y="273438"/>
                </a:lnTo>
                <a:lnTo>
                  <a:pt x="25671" y="266142"/>
                </a:lnTo>
                <a:lnTo>
                  <a:pt x="21551" y="258846"/>
                </a:lnTo>
                <a:lnTo>
                  <a:pt x="17431" y="251233"/>
                </a:lnTo>
                <a:lnTo>
                  <a:pt x="13945" y="243620"/>
                </a:lnTo>
                <a:lnTo>
                  <a:pt x="11092" y="235690"/>
                </a:lnTo>
                <a:lnTo>
                  <a:pt x="8240" y="227442"/>
                </a:lnTo>
                <a:lnTo>
                  <a:pt x="6022" y="218877"/>
                </a:lnTo>
                <a:lnTo>
                  <a:pt x="3803" y="210947"/>
                </a:lnTo>
                <a:lnTo>
                  <a:pt x="2218" y="201748"/>
                </a:lnTo>
                <a:lnTo>
                  <a:pt x="1268" y="193183"/>
                </a:lnTo>
                <a:lnTo>
                  <a:pt x="317" y="184301"/>
                </a:lnTo>
                <a:lnTo>
                  <a:pt x="0" y="175419"/>
                </a:lnTo>
                <a:lnTo>
                  <a:pt x="317" y="166220"/>
                </a:lnTo>
                <a:lnTo>
                  <a:pt x="1268" y="157338"/>
                </a:lnTo>
                <a:lnTo>
                  <a:pt x="2218" y="148456"/>
                </a:lnTo>
                <a:lnTo>
                  <a:pt x="3803" y="139891"/>
                </a:lnTo>
                <a:lnTo>
                  <a:pt x="6022" y="131326"/>
                </a:lnTo>
                <a:lnTo>
                  <a:pt x="8240" y="123079"/>
                </a:lnTo>
                <a:lnTo>
                  <a:pt x="11092" y="114831"/>
                </a:lnTo>
                <a:lnTo>
                  <a:pt x="13945" y="107218"/>
                </a:lnTo>
                <a:lnTo>
                  <a:pt x="17431" y="99288"/>
                </a:lnTo>
                <a:lnTo>
                  <a:pt x="21551" y="91675"/>
                </a:lnTo>
                <a:lnTo>
                  <a:pt x="25671" y="84379"/>
                </a:lnTo>
                <a:lnTo>
                  <a:pt x="30108" y="77083"/>
                </a:lnTo>
                <a:lnTo>
                  <a:pt x="35179" y="70421"/>
                </a:lnTo>
                <a:lnTo>
                  <a:pt x="40250" y="63760"/>
                </a:lnTo>
                <a:lnTo>
                  <a:pt x="45637" y="57099"/>
                </a:lnTo>
                <a:lnTo>
                  <a:pt x="51342" y="51389"/>
                </a:lnTo>
                <a:lnTo>
                  <a:pt x="57681" y="45679"/>
                </a:lnTo>
                <a:lnTo>
                  <a:pt x="64019" y="39969"/>
                </a:lnTo>
                <a:lnTo>
                  <a:pt x="70675" y="34576"/>
                </a:lnTo>
                <a:lnTo>
                  <a:pt x="77647" y="29818"/>
                </a:lnTo>
                <a:lnTo>
                  <a:pt x="84619" y="25377"/>
                </a:lnTo>
                <a:lnTo>
                  <a:pt x="91909" y="20936"/>
                </a:lnTo>
                <a:lnTo>
                  <a:pt x="99198" y="17130"/>
                </a:lnTo>
                <a:lnTo>
                  <a:pt x="107121" y="13640"/>
                </a:lnTo>
                <a:lnTo>
                  <a:pt x="115361" y="10468"/>
                </a:lnTo>
                <a:lnTo>
                  <a:pt x="123601" y="7613"/>
                </a:lnTo>
                <a:lnTo>
                  <a:pt x="131525" y="5393"/>
                </a:lnTo>
                <a:lnTo>
                  <a:pt x="140082" y="3489"/>
                </a:lnTo>
                <a:lnTo>
                  <a:pt x="148956" y="1903"/>
                </a:lnTo>
                <a:lnTo>
                  <a:pt x="157513" y="635"/>
                </a:lnTo>
                <a:lnTo>
                  <a:pt x="166387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 useBgFill="1">
        <p:nvSpPr>
          <p:cNvPr id="203" name="KSO_Shape"/>
          <p:cNvSpPr/>
          <p:nvPr/>
        </p:nvSpPr>
        <p:spPr bwMode="auto">
          <a:xfrm>
            <a:off x="6680160" y="2456122"/>
            <a:ext cx="254080" cy="250692"/>
          </a:xfrm>
          <a:custGeom>
            <a:avLst/>
            <a:gdLst>
              <a:gd name="T0" fmla="*/ 2995447 w 3254376"/>
              <a:gd name="T1" fmla="*/ 3191550 h 3213101"/>
              <a:gd name="T2" fmla="*/ 2740053 w 3254376"/>
              <a:gd name="T3" fmla="*/ 2939593 h 3213101"/>
              <a:gd name="T4" fmla="*/ 2419667 w 3254376"/>
              <a:gd name="T5" fmla="*/ 3046715 h 3213101"/>
              <a:gd name="T6" fmla="*/ 2270062 w 3254376"/>
              <a:gd name="T7" fmla="*/ 3113903 h 3213101"/>
              <a:gd name="T8" fmla="*/ 2012913 w 3254376"/>
              <a:gd name="T9" fmla="*/ 2892054 h 3213101"/>
              <a:gd name="T10" fmla="*/ 1645350 w 3254376"/>
              <a:gd name="T11" fmla="*/ 3211834 h 3213101"/>
              <a:gd name="T12" fmla="*/ 1211995 w 3254376"/>
              <a:gd name="T13" fmla="*/ 2876208 h 3213101"/>
              <a:gd name="T14" fmla="*/ 1002952 w 3254376"/>
              <a:gd name="T15" fmla="*/ 3142743 h 3213101"/>
              <a:gd name="T16" fmla="*/ 832806 w 3254376"/>
              <a:gd name="T17" fmla="*/ 3010902 h 3213101"/>
              <a:gd name="T18" fmla="*/ 498146 w 3254376"/>
              <a:gd name="T19" fmla="*/ 2969385 h 3213101"/>
              <a:gd name="T20" fmla="*/ 286761 w 3254376"/>
              <a:gd name="T21" fmla="*/ 3172852 h 3213101"/>
              <a:gd name="T22" fmla="*/ 148456 w 3254376"/>
              <a:gd name="T23" fmla="*/ 2864482 h 3213101"/>
              <a:gd name="T24" fmla="*/ 3018582 w 3254376"/>
              <a:gd name="T25" fmla="*/ 2724795 h 3213101"/>
              <a:gd name="T26" fmla="*/ 2724509 w 3254376"/>
              <a:gd name="T27" fmla="*/ 2441841 h 3213101"/>
              <a:gd name="T28" fmla="*/ 2422839 w 3254376"/>
              <a:gd name="T29" fmla="*/ 2595372 h 3213101"/>
              <a:gd name="T30" fmla="*/ 2279940 w 3254376"/>
              <a:gd name="T31" fmla="*/ 2612184 h 3213101"/>
              <a:gd name="T32" fmla="*/ 1992838 w 3254376"/>
              <a:gd name="T33" fmla="*/ 2430104 h 3213101"/>
              <a:gd name="T34" fmla="*/ 1187252 w 3254376"/>
              <a:gd name="T35" fmla="*/ 2729871 h 3213101"/>
              <a:gd name="T36" fmla="*/ 703700 w 3254376"/>
              <a:gd name="T37" fmla="*/ 2389818 h 3213101"/>
              <a:gd name="T38" fmla="*/ 535577 w 3254376"/>
              <a:gd name="T39" fmla="*/ 2683875 h 3213101"/>
              <a:gd name="T40" fmla="*/ 342908 w 3254376"/>
              <a:gd name="T41" fmla="*/ 2507821 h 3213101"/>
              <a:gd name="T42" fmla="*/ 5393 w 3254376"/>
              <a:gd name="T43" fmla="*/ 2516386 h 3213101"/>
              <a:gd name="T44" fmla="*/ 3214126 w 3254376"/>
              <a:gd name="T45" fmla="*/ 2194936 h 3213101"/>
              <a:gd name="T46" fmla="*/ 3018582 w 3254376"/>
              <a:gd name="T47" fmla="*/ 1918643 h 3213101"/>
              <a:gd name="T48" fmla="*/ 2568123 w 3254376"/>
              <a:gd name="T49" fmla="*/ 2256793 h 3213101"/>
              <a:gd name="T50" fmla="*/ 1248475 w 3254376"/>
              <a:gd name="T51" fmla="*/ 1942752 h 3213101"/>
              <a:gd name="T52" fmla="*/ 982015 w 3254376"/>
              <a:gd name="T53" fmla="*/ 2151795 h 3213101"/>
              <a:gd name="T54" fmla="*/ 834075 w 3254376"/>
              <a:gd name="T55" fmla="*/ 2101358 h 3213101"/>
              <a:gd name="T56" fmla="*/ 519082 w 3254376"/>
              <a:gd name="T57" fmla="*/ 1978279 h 3213101"/>
              <a:gd name="T58" fmla="*/ 251550 w 3254376"/>
              <a:gd name="T59" fmla="*/ 2241249 h 3213101"/>
              <a:gd name="T60" fmla="*/ 3096546 w 3254376"/>
              <a:gd name="T61" fmla="*/ 1431294 h 3213101"/>
              <a:gd name="T62" fmla="*/ 2973896 w 3254376"/>
              <a:gd name="T63" fmla="*/ 1747712 h 3213101"/>
              <a:gd name="T64" fmla="*/ 3232825 w 3254376"/>
              <a:gd name="T65" fmla="*/ 1045763 h 3213101"/>
              <a:gd name="T66" fmla="*/ 2903855 w 3254376"/>
              <a:gd name="T67" fmla="*/ 1120625 h 3213101"/>
              <a:gd name="T68" fmla="*/ 2744811 w 3254376"/>
              <a:gd name="T69" fmla="*/ 1220230 h 3213101"/>
              <a:gd name="T70" fmla="*/ 2511342 w 3254376"/>
              <a:gd name="T71" fmla="*/ 975342 h 3213101"/>
              <a:gd name="T72" fmla="*/ 1143794 w 3254376"/>
              <a:gd name="T73" fmla="*/ 1304926 h 3213101"/>
              <a:gd name="T74" fmla="*/ 743352 w 3254376"/>
              <a:gd name="T75" fmla="*/ 975342 h 3213101"/>
              <a:gd name="T76" fmla="*/ 509565 w 3254376"/>
              <a:gd name="T77" fmla="*/ 1220230 h 3213101"/>
              <a:gd name="T78" fmla="*/ 350521 w 3254376"/>
              <a:gd name="T79" fmla="*/ 1120625 h 3213101"/>
              <a:gd name="T80" fmla="*/ 20936 w 3254376"/>
              <a:gd name="T81" fmla="*/ 1045763 h 3213101"/>
              <a:gd name="T82" fmla="*/ 3169757 w 3254376"/>
              <a:gd name="T83" fmla="*/ 803183 h 3213101"/>
              <a:gd name="T84" fmla="*/ 3078799 w 3254376"/>
              <a:gd name="T85" fmla="*/ 476250 h 3213101"/>
              <a:gd name="T86" fmla="*/ 2511342 w 3254376"/>
              <a:gd name="T87" fmla="*/ 807644 h 3213101"/>
              <a:gd name="T88" fmla="*/ 2257635 w 3254376"/>
              <a:gd name="T89" fmla="*/ 554319 h 3213101"/>
              <a:gd name="T90" fmla="*/ 1935163 w 3254376"/>
              <a:gd name="T91" fmla="*/ 661704 h 3213101"/>
              <a:gd name="T92" fmla="*/ 1301449 w 3254376"/>
              <a:gd name="T93" fmla="*/ 728938 h 3213101"/>
              <a:gd name="T94" fmla="*/ 1045458 w 3254376"/>
              <a:gd name="T95" fmla="*/ 506522 h 3213101"/>
              <a:gd name="T96" fmla="*/ 677371 w 3254376"/>
              <a:gd name="T97" fmla="*/ 828038 h 3213101"/>
              <a:gd name="T98" fmla="*/ 243620 w 3254376"/>
              <a:gd name="T99" fmla="*/ 490589 h 3213101"/>
              <a:gd name="T100" fmla="*/ 34577 w 3254376"/>
              <a:gd name="T101" fmla="*/ 758254 h 3213101"/>
              <a:gd name="T102" fmla="*/ 3250573 w 3254376"/>
              <a:gd name="T103" fmla="*/ 139891 h 3213101"/>
              <a:gd name="T104" fmla="*/ 2914314 w 3254376"/>
              <a:gd name="T105" fmla="*/ 114831 h 3213101"/>
              <a:gd name="T106" fmla="*/ 2712772 w 3254376"/>
              <a:gd name="T107" fmla="*/ 305159 h 3213101"/>
              <a:gd name="T108" fmla="*/ 2559241 w 3254376"/>
              <a:gd name="T109" fmla="*/ 3489 h 3213101"/>
              <a:gd name="T110" fmla="*/ 2059117 w 3254376"/>
              <a:gd name="T111" fmla="*/ 342908 h 3213101"/>
              <a:gd name="T112" fmla="*/ 1752098 w 3254376"/>
              <a:gd name="T113" fmla="*/ 51389 h 3213101"/>
              <a:gd name="T114" fmla="*/ 1456711 w 3254376"/>
              <a:gd name="T115" fmla="*/ 218877 h 3213101"/>
              <a:gd name="T116" fmla="*/ 1313503 w 3254376"/>
              <a:gd name="T117" fmla="*/ 218877 h 3213101"/>
              <a:gd name="T118" fmla="*/ 1019764 w 3254376"/>
              <a:gd name="T119" fmla="*/ 51389 h 3213101"/>
              <a:gd name="T120" fmla="*/ 711630 w 3254376"/>
              <a:gd name="T121" fmla="*/ 342908 h 3213101"/>
              <a:gd name="T122" fmla="*/ 210947 w 3254376"/>
              <a:gd name="T123" fmla="*/ 3489 h 3213101"/>
              <a:gd name="T124" fmla="*/ 57416 w 3254376"/>
              <a:gd name="T125" fmla="*/ 305159 h 3213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4376" h="3213101">
                <a:moveTo>
                  <a:pt x="3078799" y="2862263"/>
                </a:moveTo>
                <a:lnTo>
                  <a:pt x="3087989" y="2862580"/>
                </a:lnTo>
                <a:lnTo>
                  <a:pt x="3096546" y="2863531"/>
                </a:lnTo>
                <a:lnTo>
                  <a:pt x="3105420" y="2864482"/>
                </a:lnTo>
                <a:lnTo>
                  <a:pt x="3114294" y="2866066"/>
                </a:lnTo>
                <a:lnTo>
                  <a:pt x="3122851" y="2867968"/>
                </a:lnTo>
                <a:lnTo>
                  <a:pt x="3130775" y="2870503"/>
                </a:lnTo>
                <a:lnTo>
                  <a:pt x="3139015" y="2873039"/>
                </a:lnTo>
                <a:lnTo>
                  <a:pt x="3147255" y="2876208"/>
                </a:lnTo>
                <a:lnTo>
                  <a:pt x="3155178" y="2879694"/>
                </a:lnTo>
                <a:lnTo>
                  <a:pt x="3162467" y="2883497"/>
                </a:lnTo>
                <a:lnTo>
                  <a:pt x="3169757" y="2887934"/>
                </a:lnTo>
                <a:lnTo>
                  <a:pt x="3176729" y="2892054"/>
                </a:lnTo>
                <a:lnTo>
                  <a:pt x="3183701" y="2897125"/>
                </a:lnTo>
                <a:lnTo>
                  <a:pt x="3190357" y="2902196"/>
                </a:lnTo>
                <a:lnTo>
                  <a:pt x="3196695" y="2907901"/>
                </a:lnTo>
                <a:lnTo>
                  <a:pt x="3203034" y="2913605"/>
                </a:lnTo>
                <a:lnTo>
                  <a:pt x="3208739" y="2919944"/>
                </a:lnTo>
                <a:lnTo>
                  <a:pt x="3214126" y="2925966"/>
                </a:lnTo>
                <a:lnTo>
                  <a:pt x="3219197" y="2932621"/>
                </a:lnTo>
                <a:lnTo>
                  <a:pt x="3224268" y="2939593"/>
                </a:lnTo>
                <a:lnTo>
                  <a:pt x="3228705" y="2946566"/>
                </a:lnTo>
                <a:lnTo>
                  <a:pt x="3232825" y="2954172"/>
                </a:lnTo>
                <a:lnTo>
                  <a:pt x="3236945" y="2961461"/>
                </a:lnTo>
                <a:lnTo>
                  <a:pt x="3240431" y="2969385"/>
                </a:lnTo>
                <a:lnTo>
                  <a:pt x="3243284" y="2977625"/>
                </a:lnTo>
                <a:lnTo>
                  <a:pt x="3246136" y="2985548"/>
                </a:lnTo>
                <a:lnTo>
                  <a:pt x="3248354" y="2993788"/>
                </a:lnTo>
                <a:lnTo>
                  <a:pt x="3250573" y="3002345"/>
                </a:lnTo>
                <a:lnTo>
                  <a:pt x="3252158" y="3010902"/>
                </a:lnTo>
                <a:lnTo>
                  <a:pt x="3253108" y="3019459"/>
                </a:lnTo>
                <a:lnTo>
                  <a:pt x="3254059" y="3028650"/>
                </a:lnTo>
                <a:lnTo>
                  <a:pt x="3254376" y="3037524"/>
                </a:lnTo>
                <a:lnTo>
                  <a:pt x="3254059" y="3046715"/>
                </a:lnTo>
                <a:lnTo>
                  <a:pt x="3253108" y="3055272"/>
                </a:lnTo>
                <a:lnTo>
                  <a:pt x="3252158" y="3064463"/>
                </a:lnTo>
                <a:lnTo>
                  <a:pt x="3250573" y="3073020"/>
                </a:lnTo>
                <a:lnTo>
                  <a:pt x="3248354" y="3081577"/>
                </a:lnTo>
                <a:lnTo>
                  <a:pt x="3246136" y="3089500"/>
                </a:lnTo>
                <a:lnTo>
                  <a:pt x="3243284" y="3097740"/>
                </a:lnTo>
                <a:lnTo>
                  <a:pt x="3240431" y="3105980"/>
                </a:lnTo>
                <a:lnTo>
                  <a:pt x="3236945" y="3113903"/>
                </a:lnTo>
                <a:lnTo>
                  <a:pt x="3232825" y="3121192"/>
                </a:lnTo>
                <a:lnTo>
                  <a:pt x="3228705" y="3128482"/>
                </a:lnTo>
                <a:lnTo>
                  <a:pt x="3224268" y="3135454"/>
                </a:lnTo>
                <a:lnTo>
                  <a:pt x="3219197" y="3142743"/>
                </a:lnTo>
                <a:lnTo>
                  <a:pt x="3214126" y="3149082"/>
                </a:lnTo>
                <a:lnTo>
                  <a:pt x="3208739" y="3155421"/>
                </a:lnTo>
                <a:lnTo>
                  <a:pt x="3203034" y="3161759"/>
                </a:lnTo>
                <a:lnTo>
                  <a:pt x="3196695" y="3167464"/>
                </a:lnTo>
                <a:lnTo>
                  <a:pt x="3190357" y="3172852"/>
                </a:lnTo>
                <a:lnTo>
                  <a:pt x="3183701" y="3177922"/>
                </a:lnTo>
                <a:lnTo>
                  <a:pt x="3176729" y="3182993"/>
                </a:lnTo>
                <a:lnTo>
                  <a:pt x="3169757" y="3187430"/>
                </a:lnTo>
                <a:lnTo>
                  <a:pt x="3162467" y="3191550"/>
                </a:lnTo>
                <a:lnTo>
                  <a:pt x="3155178" y="3195670"/>
                </a:lnTo>
                <a:lnTo>
                  <a:pt x="3147255" y="3199156"/>
                </a:lnTo>
                <a:lnTo>
                  <a:pt x="3139015" y="3202326"/>
                </a:lnTo>
                <a:lnTo>
                  <a:pt x="3130775" y="3204861"/>
                </a:lnTo>
                <a:lnTo>
                  <a:pt x="3122851" y="3207397"/>
                </a:lnTo>
                <a:lnTo>
                  <a:pt x="3114294" y="3209298"/>
                </a:lnTo>
                <a:lnTo>
                  <a:pt x="3105420" y="3210883"/>
                </a:lnTo>
                <a:lnTo>
                  <a:pt x="3096546" y="3211834"/>
                </a:lnTo>
                <a:lnTo>
                  <a:pt x="3087989" y="3212784"/>
                </a:lnTo>
                <a:lnTo>
                  <a:pt x="3078799" y="3213101"/>
                </a:lnTo>
                <a:lnTo>
                  <a:pt x="3069608" y="3212784"/>
                </a:lnTo>
                <a:lnTo>
                  <a:pt x="3060734" y="3211834"/>
                </a:lnTo>
                <a:lnTo>
                  <a:pt x="3052177" y="3210883"/>
                </a:lnTo>
                <a:lnTo>
                  <a:pt x="3043620" y="3209298"/>
                </a:lnTo>
                <a:lnTo>
                  <a:pt x="3035063" y="3207397"/>
                </a:lnTo>
                <a:lnTo>
                  <a:pt x="3026823" y="3204861"/>
                </a:lnTo>
                <a:lnTo>
                  <a:pt x="3018582" y="3202326"/>
                </a:lnTo>
                <a:lnTo>
                  <a:pt x="3010659" y="3199156"/>
                </a:lnTo>
                <a:lnTo>
                  <a:pt x="3002736" y="3195670"/>
                </a:lnTo>
                <a:lnTo>
                  <a:pt x="2995447" y="3191550"/>
                </a:lnTo>
                <a:lnTo>
                  <a:pt x="2987841" y="3187430"/>
                </a:lnTo>
                <a:lnTo>
                  <a:pt x="2980868" y="3182993"/>
                </a:lnTo>
                <a:lnTo>
                  <a:pt x="2973896" y="3177922"/>
                </a:lnTo>
                <a:lnTo>
                  <a:pt x="2967240" y="3172852"/>
                </a:lnTo>
                <a:lnTo>
                  <a:pt x="2961219" y="3167464"/>
                </a:lnTo>
                <a:lnTo>
                  <a:pt x="2954880" y="3161759"/>
                </a:lnTo>
                <a:lnTo>
                  <a:pt x="2948859" y="3155421"/>
                </a:lnTo>
                <a:lnTo>
                  <a:pt x="2943471" y="3149082"/>
                </a:lnTo>
                <a:lnTo>
                  <a:pt x="2938400" y="3142743"/>
                </a:lnTo>
                <a:lnTo>
                  <a:pt x="2933329" y="3135454"/>
                </a:lnTo>
                <a:lnTo>
                  <a:pt x="2929209" y="3128482"/>
                </a:lnTo>
                <a:lnTo>
                  <a:pt x="2924772" y="3121192"/>
                </a:lnTo>
                <a:lnTo>
                  <a:pt x="2920969" y="3113903"/>
                </a:lnTo>
                <a:lnTo>
                  <a:pt x="2917483" y="3105980"/>
                </a:lnTo>
                <a:lnTo>
                  <a:pt x="2914314" y="3097740"/>
                </a:lnTo>
                <a:lnTo>
                  <a:pt x="2911778" y="3089500"/>
                </a:lnTo>
                <a:lnTo>
                  <a:pt x="2909243" y="3081577"/>
                </a:lnTo>
                <a:lnTo>
                  <a:pt x="2907341" y="3073020"/>
                </a:lnTo>
                <a:lnTo>
                  <a:pt x="2905756" y="3064463"/>
                </a:lnTo>
                <a:lnTo>
                  <a:pt x="2904489" y="3055272"/>
                </a:lnTo>
                <a:lnTo>
                  <a:pt x="2903855" y="3046715"/>
                </a:lnTo>
                <a:lnTo>
                  <a:pt x="2903538" y="3037524"/>
                </a:lnTo>
                <a:lnTo>
                  <a:pt x="2903855" y="3028650"/>
                </a:lnTo>
                <a:lnTo>
                  <a:pt x="2904489" y="3019459"/>
                </a:lnTo>
                <a:lnTo>
                  <a:pt x="2905756" y="3010902"/>
                </a:lnTo>
                <a:lnTo>
                  <a:pt x="2907341" y="3002345"/>
                </a:lnTo>
                <a:lnTo>
                  <a:pt x="2909243" y="2993788"/>
                </a:lnTo>
                <a:lnTo>
                  <a:pt x="2911778" y="2985548"/>
                </a:lnTo>
                <a:lnTo>
                  <a:pt x="2914314" y="2977625"/>
                </a:lnTo>
                <a:lnTo>
                  <a:pt x="2917483" y="2969385"/>
                </a:lnTo>
                <a:lnTo>
                  <a:pt x="2920969" y="2961461"/>
                </a:lnTo>
                <a:lnTo>
                  <a:pt x="2924772" y="2954172"/>
                </a:lnTo>
                <a:lnTo>
                  <a:pt x="2929209" y="2946566"/>
                </a:lnTo>
                <a:lnTo>
                  <a:pt x="2933329" y="2939593"/>
                </a:lnTo>
                <a:lnTo>
                  <a:pt x="2938400" y="2932621"/>
                </a:lnTo>
                <a:lnTo>
                  <a:pt x="2943471" y="2925966"/>
                </a:lnTo>
                <a:lnTo>
                  <a:pt x="2948859" y="2919944"/>
                </a:lnTo>
                <a:lnTo>
                  <a:pt x="2954880" y="2913605"/>
                </a:lnTo>
                <a:lnTo>
                  <a:pt x="2961219" y="2907901"/>
                </a:lnTo>
                <a:lnTo>
                  <a:pt x="2967240" y="2902196"/>
                </a:lnTo>
                <a:lnTo>
                  <a:pt x="2973896" y="2897125"/>
                </a:lnTo>
                <a:lnTo>
                  <a:pt x="2980868" y="2892054"/>
                </a:lnTo>
                <a:lnTo>
                  <a:pt x="2987841" y="2887934"/>
                </a:lnTo>
                <a:lnTo>
                  <a:pt x="2995447" y="2883497"/>
                </a:lnTo>
                <a:lnTo>
                  <a:pt x="3002736" y="2879694"/>
                </a:lnTo>
                <a:lnTo>
                  <a:pt x="3010659" y="2876208"/>
                </a:lnTo>
                <a:lnTo>
                  <a:pt x="3018582" y="2873039"/>
                </a:lnTo>
                <a:lnTo>
                  <a:pt x="3026823" y="2870503"/>
                </a:lnTo>
                <a:lnTo>
                  <a:pt x="3035063" y="2867968"/>
                </a:lnTo>
                <a:lnTo>
                  <a:pt x="3043620" y="2866066"/>
                </a:lnTo>
                <a:lnTo>
                  <a:pt x="3052177" y="2864482"/>
                </a:lnTo>
                <a:lnTo>
                  <a:pt x="3060734" y="2863531"/>
                </a:lnTo>
                <a:lnTo>
                  <a:pt x="3069608" y="2862580"/>
                </a:lnTo>
                <a:lnTo>
                  <a:pt x="3078799" y="2862263"/>
                </a:lnTo>
                <a:close/>
                <a:moveTo>
                  <a:pt x="2594769" y="2862263"/>
                </a:moveTo>
                <a:lnTo>
                  <a:pt x="2603651" y="2862580"/>
                </a:lnTo>
                <a:lnTo>
                  <a:pt x="2612850" y="2863531"/>
                </a:lnTo>
                <a:lnTo>
                  <a:pt x="2621732" y="2864482"/>
                </a:lnTo>
                <a:lnTo>
                  <a:pt x="2630297" y="2866066"/>
                </a:lnTo>
                <a:lnTo>
                  <a:pt x="2638862" y="2867968"/>
                </a:lnTo>
                <a:lnTo>
                  <a:pt x="2647109" y="2870503"/>
                </a:lnTo>
                <a:lnTo>
                  <a:pt x="2655040" y="2873039"/>
                </a:lnTo>
                <a:lnTo>
                  <a:pt x="2662970" y="2876208"/>
                </a:lnTo>
                <a:lnTo>
                  <a:pt x="2670900" y="2879694"/>
                </a:lnTo>
                <a:lnTo>
                  <a:pt x="2678513" y="2883497"/>
                </a:lnTo>
                <a:lnTo>
                  <a:pt x="2685492" y="2887934"/>
                </a:lnTo>
                <a:lnTo>
                  <a:pt x="2693105" y="2892054"/>
                </a:lnTo>
                <a:lnTo>
                  <a:pt x="2699767" y="2897125"/>
                </a:lnTo>
                <a:lnTo>
                  <a:pt x="2706111" y="2902196"/>
                </a:lnTo>
                <a:lnTo>
                  <a:pt x="2712772" y="2907901"/>
                </a:lnTo>
                <a:lnTo>
                  <a:pt x="2718799" y="2913605"/>
                </a:lnTo>
                <a:lnTo>
                  <a:pt x="2724509" y="2919944"/>
                </a:lnTo>
                <a:lnTo>
                  <a:pt x="2729902" y="2925966"/>
                </a:lnTo>
                <a:lnTo>
                  <a:pt x="2735612" y="2932621"/>
                </a:lnTo>
                <a:lnTo>
                  <a:pt x="2740053" y="2939593"/>
                </a:lnTo>
                <a:lnTo>
                  <a:pt x="2744811" y="2946566"/>
                </a:lnTo>
                <a:lnTo>
                  <a:pt x="2749252" y="2954172"/>
                </a:lnTo>
                <a:lnTo>
                  <a:pt x="2753058" y="2961461"/>
                </a:lnTo>
                <a:lnTo>
                  <a:pt x="2756548" y="2969385"/>
                </a:lnTo>
                <a:lnTo>
                  <a:pt x="2759720" y="2977625"/>
                </a:lnTo>
                <a:lnTo>
                  <a:pt x="2762258" y="2985548"/>
                </a:lnTo>
                <a:lnTo>
                  <a:pt x="2764795" y="2993788"/>
                </a:lnTo>
                <a:lnTo>
                  <a:pt x="2766699" y="3002345"/>
                </a:lnTo>
                <a:lnTo>
                  <a:pt x="2768285" y="3010902"/>
                </a:lnTo>
                <a:lnTo>
                  <a:pt x="2769236" y="3019459"/>
                </a:lnTo>
                <a:lnTo>
                  <a:pt x="2770188" y="3028650"/>
                </a:lnTo>
                <a:lnTo>
                  <a:pt x="2770188" y="3037524"/>
                </a:lnTo>
                <a:lnTo>
                  <a:pt x="2770188" y="3046715"/>
                </a:lnTo>
                <a:lnTo>
                  <a:pt x="2769236" y="3055272"/>
                </a:lnTo>
                <a:lnTo>
                  <a:pt x="2768285" y="3064463"/>
                </a:lnTo>
                <a:lnTo>
                  <a:pt x="2766699" y="3073020"/>
                </a:lnTo>
                <a:lnTo>
                  <a:pt x="2764795" y="3081577"/>
                </a:lnTo>
                <a:lnTo>
                  <a:pt x="2762258" y="3089500"/>
                </a:lnTo>
                <a:lnTo>
                  <a:pt x="2759720" y="3097740"/>
                </a:lnTo>
                <a:lnTo>
                  <a:pt x="2756548" y="3105980"/>
                </a:lnTo>
                <a:lnTo>
                  <a:pt x="2753058" y="3113903"/>
                </a:lnTo>
                <a:lnTo>
                  <a:pt x="2749252" y="3121192"/>
                </a:lnTo>
                <a:lnTo>
                  <a:pt x="2744811" y="3128482"/>
                </a:lnTo>
                <a:lnTo>
                  <a:pt x="2740053" y="3135454"/>
                </a:lnTo>
                <a:lnTo>
                  <a:pt x="2735612" y="3142743"/>
                </a:lnTo>
                <a:lnTo>
                  <a:pt x="2729902" y="3149082"/>
                </a:lnTo>
                <a:lnTo>
                  <a:pt x="2724509" y="3155421"/>
                </a:lnTo>
                <a:lnTo>
                  <a:pt x="2718799" y="3161759"/>
                </a:lnTo>
                <a:lnTo>
                  <a:pt x="2712772" y="3167464"/>
                </a:lnTo>
                <a:lnTo>
                  <a:pt x="2706111" y="3172852"/>
                </a:lnTo>
                <a:lnTo>
                  <a:pt x="2699767" y="3177922"/>
                </a:lnTo>
                <a:lnTo>
                  <a:pt x="2693105" y="3182993"/>
                </a:lnTo>
                <a:lnTo>
                  <a:pt x="2685492" y="3187430"/>
                </a:lnTo>
                <a:lnTo>
                  <a:pt x="2678513" y="3191550"/>
                </a:lnTo>
                <a:lnTo>
                  <a:pt x="2670900" y="3195670"/>
                </a:lnTo>
                <a:lnTo>
                  <a:pt x="2662970" y="3199156"/>
                </a:lnTo>
                <a:lnTo>
                  <a:pt x="2655040" y="3202326"/>
                </a:lnTo>
                <a:lnTo>
                  <a:pt x="2647109" y="3204861"/>
                </a:lnTo>
                <a:lnTo>
                  <a:pt x="2638862" y="3207397"/>
                </a:lnTo>
                <a:lnTo>
                  <a:pt x="2630297" y="3209298"/>
                </a:lnTo>
                <a:lnTo>
                  <a:pt x="2621732" y="3210883"/>
                </a:lnTo>
                <a:lnTo>
                  <a:pt x="2612850" y="3211834"/>
                </a:lnTo>
                <a:lnTo>
                  <a:pt x="2603651" y="3212784"/>
                </a:lnTo>
                <a:lnTo>
                  <a:pt x="2594769" y="3213101"/>
                </a:lnTo>
                <a:lnTo>
                  <a:pt x="2585887" y="3212784"/>
                </a:lnTo>
                <a:lnTo>
                  <a:pt x="2576688" y="3211834"/>
                </a:lnTo>
                <a:lnTo>
                  <a:pt x="2568123" y="3210883"/>
                </a:lnTo>
                <a:lnTo>
                  <a:pt x="2559241" y="3209298"/>
                </a:lnTo>
                <a:lnTo>
                  <a:pt x="2550994" y="3207397"/>
                </a:lnTo>
                <a:lnTo>
                  <a:pt x="2542429" y="3204861"/>
                </a:lnTo>
                <a:lnTo>
                  <a:pt x="2534498" y="3202326"/>
                </a:lnTo>
                <a:lnTo>
                  <a:pt x="2526568" y="3199156"/>
                </a:lnTo>
                <a:lnTo>
                  <a:pt x="2518638" y="3195670"/>
                </a:lnTo>
                <a:lnTo>
                  <a:pt x="2511342" y="3191550"/>
                </a:lnTo>
                <a:lnTo>
                  <a:pt x="2504046" y="3187430"/>
                </a:lnTo>
                <a:lnTo>
                  <a:pt x="2496433" y="3182993"/>
                </a:lnTo>
                <a:lnTo>
                  <a:pt x="2489771" y="3177922"/>
                </a:lnTo>
                <a:lnTo>
                  <a:pt x="2483427" y="3172852"/>
                </a:lnTo>
                <a:lnTo>
                  <a:pt x="2476766" y="3167464"/>
                </a:lnTo>
                <a:lnTo>
                  <a:pt x="2470739" y="3161759"/>
                </a:lnTo>
                <a:lnTo>
                  <a:pt x="2465029" y="3155421"/>
                </a:lnTo>
                <a:lnTo>
                  <a:pt x="2459636" y="3149082"/>
                </a:lnTo>
                <a:lnTo>
                  <a:pt x="2453926" y="3142743"/>
                </a:lnTo>
                <a:lnTo>
                  <a:pt x="2449485" y="3135454"/>
                </a:lnTo>
                <a:lnTo>
                  <a:pt x="2444727" y="3128482"/>
                </a:lnTo>
                <a:lnTo>
                  <a:pt x="2440286" y="3121192"/>
                </a:lnTo>
                <a:lnTo>
                  <a:pt x="2436480" y="3113903"/>
                </a:lnTo>
                <a:lnTo>
                  <a:pt x="2432990" y="3105980"/>
                </a:lnTo>
                <a:lnTo>
                  <a:pt x="2429818" y="3097740"/>
                </a:lnTo>
                <a:lnTo>
                  <a:pt x="2427280" y="3089500"/>
                </a:lnTo>
                <a:lnTo>
                  <a:pt x="2424743" y="3081577"/>
                </a:lnTo>
                <a:lnTo>
                  <a:pt x="2422839" y="3073020"/>
                </a:lnTo>
                <a:lnTo>
                  <a:pt x="2421253" y="3064463"/>
                </a:lnTo>
                <a:lnTo>
                  <a:pt x="2419984" y="3055272"/>
                </a:lnTo>
                <a:lnTo>
                  <a:pt x="2419667" y="3046715"/>
                </a:lnTo>
                <a:lnTo>
                  <a:pt x="2419350" y="3037524"/>
                </a:lnTo>
                <a:lnTo>
                  <a:pt x="2419667" y="3028650"/>
                </a:lnTo>
                <a:lnTo>
                  <a:pt x="2419984" y="3019459"/>
                </a:lnTo>
                <a:lnTo>
                  <a:pt x="2421253" y="3010902"/>
                </a:lnTo>
                <a:lnTo>
                  <a:pt x="2422839" y="3002345"/>
                </a:lnTo>
                <a:lnTo>
                  <a:pt x="2424743" y="2993788"/>
                </a:lnTo>
                <a:lnTo>
                  <a:pt x="2427280" y="2985548"/>
                </a:lnTo>
                <a:lnTo>
                  <a:pt x="2429818" y="2977625"/>
                </a:lnTo>
                <a:lnTo>
                  <a:pt x="2432990" y="2969385"/>
                </a:lnTo>
                <a:lnTo>
                  <a:pt x="2436480" y="2961461"/>
                </a:lnTo>
                <a:lnTo>
                  <a:pt x="2440286" y="2954172"/>
                </a:lnTo>
                <a:lnTo>
                  <a:pt x="2444727" y="2946566"/>
                </a:lnTo>
                <a:lnTo>
                  <a:pt x="2449485" y="2939593"/>
                </a:lnTo>
                <a:lnTo>
                  <a:pt x="2453926" y="2932621"/>
                </a:lnTo>
                <a:lnTo>
                  <a:pt x="2459636" y="2925966"/>
                </a:lnTo>
                <a:lnTo>
                  <a:pt x="2465029" y="2919944"/>
                </a:lnTo>
                <a:lnTo>
                  <a:pt x="2470739" y="2913605"/>
                </a:lnTo>
                <a:lnTo>
                  <a:pt x="2476766" y="2907901"/>
                </a:lnTo>
                <a:lnTo>
                  <a:pt x="2483427" y="2902196"/>
                </a:lnTo>
                <a:lnTo>
                  <a:pt x="2489771" y="2897125"/>
                </a:lnTo>
                <a:lnTo>
                  <a:pt x="2496433" y="2892054"/>
                </a:lnTo>
                <a:lnTo>
                  <a:pt x="2504046" y="2887934"/>
                </a:lnTo>
                <a:lnTo>
                  <a:pt x="2511342" y="2883497"/>
                </a:lnTo>
                <a:lnTo>
                  <a:pt x="2518638" y="2879694"/>
                </a:lnTo>
                <a:lnTo>
                  <a:pt x="2526568" y="2876208"/>
                </a:lnTo>
                <a:lnTo>
                  <a:pt x="2534498" y="2873039"/>
                </a:lnTo>
                <a:lnTo>
                  <a:pt x="2542429" y="2870503"/>
                </a:lnTo>
                <a:lnTo>
                  <a:pt x="2550994" y="2867968"/>
                </a:lnTo>
                <a:lnTo>
                  <a:pt x="2559241" y="2866066"/>
                </a:lnTo>
                <a:lnTo>
                  <a:pt x="2568123" y="2864482"/>
                </a:lnTo>
                <a:lnTo>
                  <a:pt x="2576688" y="2863531"/>
                </a:lnTo>
                <a:lnTo>
                  <a:pt x="2585887" y="2862580"/>
                </a:lnTo>
                <a:lnTo>
                  <a:pt x="2594769" y="2862263"/>
                </a:lnTo>
                <a:close/>
                <a:moveTo>
                  <a:pt x="2111376" y="2862263"/>
                </a:moveTo>
                <a:lnTo>
                  <a:pt x="2120616" y="2862580"/>
                </a:lnTo>
                <a:lnTo>
                  <a:pt x="2129538" y="2863531"/>
                </a:lnTo>
                <a:lnTo>
                  <a:pt x="2138142" y="2864482"/>
                </a:lnTo>
                <a:lnTo>
                  <a:pt x="2146745" y="2866066"/>
                </a:lnTo>
                <a:lnTo>
                  <a:pt x="2155349" y="2867968"/>
                </a:lnTo>
                <a:lnTo>
                  <a:pt x="2163952" y="2870503"/>
                </a:lnTo>
                <a:lnTo>
                  <a:pt x="2171600" y="2873039"/>
                </a:lnTo>
                <a:lnTo>
                  <a:pt x="2179885" y="2876208"/>
                </a:lnTo>
                <a:lnTo>
                  <a:pt x="2187851" y="2879694"/>
                </a:lnTo>
                <a:lnTo>
                  <a:pt x="2195180" y="2883497"/>
                </a:lnTo>
                <a:lnTo>
                  <a:pt x="2202828" y="2887934"/>
                </a:lnTo>
                <a:lnTo>
                  <a:pt x="2209838" y="2892054"/>
                </a:lnTo>
                <a:lnTo>
                  <a:pt x="2216848" y="2897125"/>
                </a:lnTo>
                <a:lnTo>
                  <a:pt x="2223540" y="2902196"/>
                </a:lnTo>
                <a:lnTo>
                  <a:pt x="2229594" y="2907901"/>
                </a:lnTo>
                <a:lnTo>
                  <a:pt x="2235967" y="2913605"/>
                </a:lnTo>
                <a:lnTo>
                  <a:pt x="2241703" y="2919944"/>
                </a:lnTo>
                <a:lnTo>
                  <a:pt x="2247438" y="2925966"/>
                </a:lnTo>
                <a:lnTo>
                  <a:pt x="2252537" y="2932621"/>
                </a:lnTo>
                <a:lnTo>
                  <a:pt x="2257635" y="2939593"/>
                </a:lnTo>
                <a:lnTo>
                  <a:pt x="2262096" y="2946566"/>
                </a:lnTo>
                <a:lnTo>
                  <a:pt x="2266239" y="2954172"/>
                </a:lnTo>
                <a:lnTo>
                  <a:pt x="2270062" y="2961461"/>
                </a:lnTo>
                <a:lnTo>
                  <a:pt x="2273567" y="2969385"/>
                </a:lnTo>
                <a:lnTo>
                  <a:pt x="2276754" y="2977625"/>
                </a:lnTo>
                <a:lnTo>
                  <a:pt x="2279940" y="2985548"/>
                </a:lnTo>
                <a:lnTo>
                  <a:pt x="2282171" y="2993788"/>
                </a:lnTo>
                <a:lnTo>
                  <a:pt x="2284083" y="3002345"/>
                </a:lnTo>
                <a:lnTo>
                  <a:pt x="2285676" y="3010902"/>
                </a:lnTo>
                <a:lnTo>
                  <a:pt x="2286632" y="3019459"/>
                </a:lnTo>
                <a:lnTo>
                  <a:pt x="2287269" y="3028650"/>
                </a:lnTo>
                <a:lnTo>
                  <a:pt x="2287588" y="3037524"/>
                </a:lnTo>
                <a:lnTo>
                  <a:pt x="2287269" y="3046715"/>
                </a:lnTo>
                <a:lnTo>
                  <a:pt x="2286632" y="3055272"/>
                </a:lnTo>
                <a:lnTo>
                  <a:pt x="2285676" y="3064463"/>
                </a:lnTo>
                <a:lnTo>
                  <a:pt x="2284083" y="3073020"/>
                </a:lnTo>
                <a:lnTo>
                  <a:pt x="2282171" y="3081577"/>
                </a:lnTo>
                <a:lnTo>
                  <a:pt x="2279940" y="3089500"/>
                </a:lnTo>
                <a:lnTo>
                  <a:pt x="2276754" y="3097740"/>
                </a:lnTo>
                <a:lnTo>
                  <a:pt x="2273567" y="3105980"/>
                </a:lnTo>
                <a:lnTo>
                  <a:pt x="2270062" y="3113903"/>
                </a:lnTo>
                <a:lnTo>
                  <a:pt x="2266239" y="3121192"/>
                </a:lnTo>
                <a:lnTo>
                  <a:pt x="2262096" y="3128482"/>
                </a:lnTo>
                <a:lnTo>
                  <a:pt x="2257635" y="3135454"/>
                </a:lnTo>
                <a:lnTo>
                  <a:pt x="2252537" y="3142743"/>
                </a:lnTo>
                <a:lnTo>
                  <a:pt x="2247438" y="3149082"/>
                </a:lnTo>
                <a:lnTo>
                  <a:pt x="2241703" y="3155421"/>
                </a:lnTo>
                <a:lnTo>
                  <a:pt x="2235967" y="3161759"/>
                </a:lnTo>
                <a:lnTo>
                  <a:pt x="2229594" y="3167464"/>
                </a:lnTo>
                <a:lnTo>
                  <a:pt x="2223540" y="3172852"/>
                </a:lnTo>
                <a:lnTo>
                  <a:pt x="2216848" y="3177922"/>
                </a:lnTo>
                <a:lnTo>
                  <a:pt x="2209838" y="3182993"/>
                </a:lnTo>
                <a:lnTo>
                  <a:pt x="2202828" y="3187430"/>
                </a:lnTo>
                <a:lnTo>
                  <a:pt x="2195180" y="3191550"/>
                </a:lnTo>
                <a:lnTo>
                  <a:pt x="2187851" y="3195670"/>
                </a:lnTo>
                <a:lnTo>
                  <a:pt x="2179885" y="3199156"/>
                </a:lnTo>
                <a:lnTo>
                  <a:pt x="2171600" y="3202326"/>
                </a:lnTo>
                <a:lnTo>
                  <a:pt x="2163952" y="3204861"/>
                </a:lnTo>
                <a:lnTo>
                  <a:pt x="2155349" y="3207397"/>
                </a:lnTo>
                <a:lnTo>
                  <a:pt x="2146745" y="3209298"/>
                </a:lnTo>
                <a:lnTo>
                  <a:pt x="2138142" y="3210883"/>
                </a:lnTo>
                <a:lnTo>
                  <a:pt x="2129538" y="3211834"/>
                </a:lnTo>
                <a:lnTo>
                  <a:pt x="2120616" y="3212784"/>
                </a:lnTo>
                <a:lnTo>
                  <a:pt x="2111376" y="3213101"/>
                </a:lnTo>
                <a:lnTo>
                  <a:pt x="2102453" y="3212784"/>
                </a:lnTo>
                <a:lnTo>
                  <a:pt x="2093531" y="3211834"/>
                </a:lnTo>
                <a:lnTo>
                  <a:pt x="2084290" y="3210883"/>
                </a:lnTo>
                <a:lnTo>
                  <a:pt x="2075687" y="3209298"/>
                </a:lnTo>
                <a:lnTo>
                  <a:pt x="2067083" y="3207397"/>
                </a:lnTo>
                <a:lnTo>
                  <a:pt x="2059117" y="3204861"/>
                </a:lnTo>
                <a:lnTo>
                  <a:pt x="2050832" y="3202326"/>
                </a:lnTo>
                <a:lnTo>
                  <a:pt x="2042866" y="3199156"/>
                </a:lnTo>
                <a:lnTo>
                  <a:pt x="2035219" y="3195670"/>
                </a:lnTo>
                <a:lnTo>
                  <a:pt x="2027252" y="3191550"/>
                </a:lnTo>
                <a:lnTo>
                  <a:pt x="2019923" y="3187430"/>
                </a:lnTo>
                <a:lnTo>
                  <a:pt x="2012913" y="3182993"/>
                </a:lnTo>
                <a:lnTo>
                  <a:pt x="2005584" y="3177922"/>
                </a:lnTo>
                <a:lnTo>
                  <a:pt x="1999211" y="3172852"/>
                </a:lnTo>
                <a:lnTo>
                  <a:pt x="1992838" y="3167464"/>
                </a:lnTo>
                <a:lnTo>
                  <a:pt x="1986465" y="3161759"/>
                </a:lnTo>
                <a:lnTo>
                  <a:pt x="1981048" y="3155421"/>
                </a:lnTo>
                <a:lnTo>
                  <a:pt x="1975313" y="3149082"/>
                </a:lnTo>
                <a:lnTo>
                  <a:pt x="1970214" y="3142743"/>
                </a:lnTo>
                <a:lnTo>
                  <a:pt x="1965435" y="3135454"/>
                </a:lnTo>
                <a:lnTo>
                  <a:pt x="1960655" y="3128482"/>
                </a:lnTo>
                <a:lnTo>
                  <a:pt x="1956512" y="3121192"/>
                </a:lnTo>
                <a:lnTo>
                  <a:pt x="1952370" y="3113903"/>
                </a:lnTo>
                <a:lnTo>
                  <a:pt x="1948865" y="3105980"/>
                </a:lnTo>
                <a:lnTo>
                  <a:pt x="1945678" y="3097740"/>
                </a:lnTo>
                <a:lnTo>
                  <a:pt x="1943129" y="3089500"/>
                </a:lnTo>
                <a:lnTo>
                  <a:pt x="1940899" y="3081577"/>
                </a:lnTo>
                <a:lnTo>
                  <a:pt x="1938668" y="3073020"/>
                </a:lnTo>
                <a:lnTo>
                  <a:pt x="1937075" y="3064463"/>
                </a:lnTo>
                <a:lnTo>
                  <a:pt x="1936119" y="3055272"/>
                </a:lnTo>
                <a:lnTo>
                  <a:pt x="1935163" y="3046715"/>
                </a:lnTo>
                <a:lnTo>
                  <a:pt x="1935163" y="3037524"/>
                </a:lnTo>
                <a:lnTo>
                  <a:pt x="1935163" y="3028650"/>
                </a:lnTo>
                <a:lnTo>
                  <a:pt x="1936119" y="3019459"/>
                </a:lnTo>
                <a:lnTo>
                  <a:pt x="1937075" y="3010902"/>
                </a:lnTo>
                <a:lnTo>
                  <a:pt x="1938668" y="3002345"/>
                </a:lnTo>
                <a:lnTo>
                  <a:pt x="1940899" y="2993788"/>
                </a:lnTo>
                <a:lnTo>
                  <a:pt x="1943129" y="2985548"/>
                </a:lnTo>
                <a:lnTo>
                  <a:pt x="1945678" y="2977625"/>
                </a:lnTo>
                <a:lnTo>
                  <a:pt x="1948865" y="2969385"/>
                </a:lnTo>
                <a:lnTo>
                  <a:pt x="1952370" y="2961461"/>
                </a:lnTo>
                <a:lnTo>
                  <a:pt x="1956512" y="2954172"/>
                </a:lnTo>
                <a:lnTo>
                  <a:pt x="1960655" y="2946566"/>
                </a:lnTo>
                <a:lnTo>
                  <a:pt x="1965435" y="2939593"/>
                </a:lnTo>
                <a:lnTo>
                  <a:pt x="1970214" y="2932621"/>
                </a:lnTo>
                <a:lnTo>
                  <a:pt x="1975313" y="2925966"/>
                </a:lnTo>
                <a:lnTo>
                  <a:pt x="1981048" y="2919944"/>
                </a:lnTo>
                <a:lnTo>
                  <a:pt x="1986465" y="2913605"/>
                </a:lnTo>
                <a:lnTo>
                  <a:pt x="1992838" y="2907901"/>
                </a:lnTo>
                <a:lnTo>
                  <a:pt x="1999211" y="2902196"/>
                </a:lnTo>
                <a:lnTo>
                  <a:pt x="2005584" y="2897125"/>
                </a:lnTo>
                <a:lnTo>
                  <a:pt x="2012913" y="2892054"/>
                </a:lnTo>
                <a:lnTo>
                  <a:pt x="2019923" y="2887934"/>
                </a:lnTo>
                <a:lnTo>
                  <a:pt x="2027252" y="2883497"/>
                </a:lnTo>
                <a:lnTo>
                  <a:pt x="2035219" y="2879694"/>
                </a:lnTo>
                <a:lnTo>
                  <a:pt x="2042866" y="2876208"/>
                </a:lnTo>
                <a:lnTo>
                  <a:pt x="2050832" y="2873039"/>
                </a:lnTo>
                <a:lnTo>
                  <a:pt x="2059117" y="2870503"/>
                </a:lnTo>
                <a:lnTo>
                  <a:pt x="2067083" y="2867968"/>
                </a:lnTo>
                <a:lnTo>
                  <a:pt x="2075687" y="2866066"/>
                </a:lnTo>
                <a:lnTo>
                  <a:pt x="2084290" y="2864482"/>
                </a:lnTo>
                <a:lnTo>
                  <a:pt x="2093531" y="2863531"/>
                </a:lnTo>
                <a:lnTo>
                  <a:pt x="2102453" y="2862580"/>
                </a:lnTo>
                <a:lnTo>
                  <a:pt x="2111376" y="2862263"/>
                </a:lnTo>
                <a:close/>
                <a:moveTo>
                  <a:pt x="1627188" y="2862263"/>
                </a:moveTo>
                <a:lnTo>
                  <a:pt x="1636747" y="2862580"/>
                </a:lnTo>
                <a:lnTo>
                  <a:pt x="1645350" y="2863531"/>
                </a:lnTo>
                <a:lnTo>
                  <a:pt x="1654273" y="2864482"/>
                </a:lnTo>
                <a:lnTo>
                  <a:pt x="1662876" y="2866066"/>
                </a:lnTo>
                <a:lnTo>
                  <a:pt x="1671480" y="2867968"/>
                </a:lnTo>
                <a:lnTo>
                  <a:pt x="1679764" y="2870503"/>
                </a:lnTo>
                <a:lnTo>
                  <a:pt x="1688049" y="2873039"/>
                </a:lnTo>
                <a:lnTo>
                  <a:pt x="1696334" y="2876208"/>
                </a:lnTo>
                <a:lnTo>
                  <a:pt x="1703663" y="2879694"/>
                </a:lnTo>
                <a:lnTo>
                  <a:pt x="1711629" y="2883497"/>
                </a:lnTo>
                <a:lnTo>
                  <a:pt x="1718958" y="2887934"/>
                </a:lnTo>
                <a:lnTo>
                  <a:pt x="1725968" y="2892054"/>
                </a:lnTo>
                <a:lnTo>
                  <a:pt x="1732979" y="2897125"/>
                </a:lnTo>
                <a:lnTo>
                  <a:pt x="1739670" y="2902196"/>
                </a:lnTo>
                <a:lnTo>
                  <a:pt x="1746043" y="2907901"/>
                </a:lnTo>
                <a:lnTo>
                  <a:pt x="1752098" y="2913605"/>
                </a:lnTo>
                <a:lnTo>
                  <a:pt x="1758152" y="2919944"/>
                </a:lnTo>
                <a:lnTo>
                  <a:pt x="1763569" y="2925966"/>
                </a:lnTo>
                <a:lnTo>
                  <a:pt x="1768667" y="2932621"/>
                </a:lnTo>
                <a:lnTo>
                  <a:pt x="1773766" y="2939593"/>
                </a:lnTo>
                <a:lnTo>
                  <a:pt x="1777908" y="2946566"/>
                </a:lnTo>
                <a:lnTo>
                  <a:pt x="1782369" y="2954172"/>
                </a:lnTo>
                <a:lnTo>
                  <a:pt x="1786193" y="2961461"/>
                </a:lnTo>
                <a:lnTo>
                  <a:pt x="1789698" y="2969385"/>
                </a:lnTo>
                <a:lnTo>
                  <a:pt x="1792885" y="2977625"/>
                </a:lnTo>
                <a:lnTo>
                  <a:pt x="1795752" y="2985548"/>
                </a:lnTo>
                <a:lnTo>
                  <a:pt x="1797983" y="2993788"/>
                </a:lnTo>
                <a:lnTo>
                  <a:pt x="1799895" y="3002345"/>
                </a:lnTo>
                <a:lnTo>
                  <a:pt x="1801488" y="3010902"/>
                </a:lnTo>
                <a:lnTo>
                  <a:pt x="1802763" y="3019459"/>
                </a:lnTo>
                <a:lnTo>
                  <a:pt x="1803400" y="3028650"/>
                </a:lnTo>
                <a:lnTo>
                  <a:pt x="1803400" y="3037524"/>
                </a:lnTo>
                <a:lnTo>
                  <a:pt x="1803400" y="3046715"/>
                </a:lnTo>
                <a:lnTo>
                  <a:pt x="1802763" y="3055272"/>
                </a:lnTo>
                <a:lnTo>
                  <a:pt x="1801488" y="3064463"/>
                </a:lnTo>
                <a:lnTo>
                  <a:pt x="1799895" y="3073020"/>
                </a:lnTo>
                <a:lnTo>
                  <a:pt x="1797983" y="3081577"/>
                </a:lnTo>
                <a:lnTo>
                  <a:pt x="1795752" y="3089500"/>
                </a:lnTo>
                <a:lnTo>
                  <a:pt x="1792885" y="3097740"/>
                </a:lnTo>
                <a:lnTo>
                  <a:pt x="1789698" y="3105980"/>
                </a:lnTo>
                <a:lnTo>
                  <a:pt x="1786193" y="3113903"/>
                </a:lnTo>
                <a:lnTo>
                  <a:pt x="1782369" y="3121192"/>
                </a:lnTo>
                <a:lnTo>
                  <a:pt x="1777908" y="3128482"/>
                </a:lnTo>
                <a:lnTo>
                  <a:pt x="1773766" y="3135454"/>
                </a:lnTo>
                <a:lnTo>
                  <a:pt x="1768667" y="3142743"/>
                </a:lnTo>
                <a:lnTo>
                  <a:pt x="1763569" y="3149082"/>
                </a:lnTo>
                <a:lnTo>
                  <a:pt x="1758152" y="3155421"/>
                </a:lnTo>
                <a:lnTo>
                  <a:pt x="1752098" y="3161759"/>
                </a:lnTo>
                <a:lnTo>
                  <a:pt x="1746043" y="3167464"/>
                </a:lnTo>
                <a:lnTo>
                  <a:pt x="1739670" y="3172852"/>
                </a:lnTo>
                <a:lnTo>
                  <a:pt x="1732979" y="3177922"/>
                </a:lnTo>
                <a:lnTo>
                  <a:pt x="1725968" y="3182993"/>
                </a:lnTo>
                <a:lnTo>
                  <a:pt x="1718958" y="3187430"/>
                </a:lnTo>
                <a:lnTo>
                  <a:pt x="1711629" y="3191550"/>
                </a:lnTo>
                <a:lnTo>
                  <a:pt x="1703663" y="3195670"/>
                </a:lnTo>
                <a:lnTo>
                  <a:pt x="1696334" y="3199156"/>
                </a:lnTo>
                <a:lnTo>
                  <a:pt x="1688049" y="3202326"/>
                </a:lnTo>
                <a:lnTo>
                  <a:pt x="1679764" y="3204861"/>
                </a:lnTo>
                <a:lnTo>
                  <a:pt x="1671480" y="3207397"/>
                </a:lnTo>
                <a:lnTo>
                  <a:pt x="1662876" y="3209298"/>
                </a:lnTo>
                <a:lnTo>
                  <a:pt x="1654273" y="3210883"/>
                </a:lnTo>
                <a:lnTo>
                  <a:pt x="1645350" y="3211834"/>
                </a:lnTo>
                <a:lnTo>
                  <a:pt x="1636747" y="3212784"/>
                </a:lnTo>
                <a:lnTo>
                  <a:pt x="1627188" y="3213101"/>
                </a:lnTo>
                <a:lnTo>
                  <a:pt x="1618265" y="3212784"/>
                </a:lnTo>
                <a:lnTo>
                  <a:pt x="1609343" y="3211834"/>
                </a:lnTo>
                <a:lnTo>
                  <a:pt x="1600740" y="3210883"/>
                </a:lnTo>
                <a:lnTo>
                  <a:pt x="1592136" y="3209298"/>
                </a:lnTo>
                <a:lnTo>
                  <a:pt x="1583533" y="3207397"/>
                </a:lnTo>
                <a:lnTo>
                  <a:pt x="1575248" y="3204861"/>
                </a:lnTo>
                <a:lnTo>
                  <a:pt x="1566963" y="3202326"/>
                </a:lnTo>
                <a:lnTo>
                  <a:pt x="1558678" y="3199156"/>
                </a:lnTo>
                <a:lnTo>
                  <a:pt x="1551031" y="3195670"/>
                </a:lnTo>
                <a:lnTo>
                  <a:pt x="1543383" y="3191550"/>
                </a:lnTo>
                <a:lnTo>
                  <a:pt x="1536054" y="3187430"/>
                </a:lnTo>
                <a:lnTo>
                  <a:pt x="1529044" y="3182993"/>
                </a:lnTo>
                <a:lnTo>
                  <a:pt x="1522034" y="3177922"/>
                </a:lnTo>
                <a:lnTo>
                  <a:pt x="1515342" y="3172852"/>
                </a:lnTo>
                <a:lnTo>
                  <a:pt x="1508969" y="3167464"/>
                </a:lnTo>
                <a:lnTo>
                  <a:pt x="1502915" y="3161759"/>
                </a:lnTo>
                <a:lnTo>
                  <a:pt x="1496860" y="3155421"/>
                </a:lnTo>
                <a:lnTo>
                  <a:pt x="1491443" y="3149082"/>
                </a:lnTo>
                <a:lnTo>
                  <a:pt x="1486345" y="3142743"/>
                </a:lnTo>
                <a:lnTo>
                  <a:pt x="1481247" y="3135454"/>
                </a:lnTo>
                <a:lnTo>
                  <a:pt x="1476467" y="3128482"/>
                </a:lnTo>
                <a:lnTo>
                  <a:pt x="1472643" y="3121192"/>
                </a:lnTo>
                <a:lnTo>
                  <a:pt x="1468819" y="3113903"/>
                </a:lnTo>
                <a:lnTo>
                  <a:pt x="1465314" y="3105980"/>
                </a:lnTo>
                <a:lnTo>
                  <a:pt x="1462128" y="3097740"/>
                </a:lnTo>
                <a:lnTo>
                  <a:pt x="1459260" y="3089500"/>
                </a:lnTo>
                <a:lnTo>
                  <a:pt x="1456711" y="3081577"/>
                </a:lnTo>
                <a:lnTo>
                  <a:pt x="1454480" y="3073020"/>
                </a:lnTo>
                <a:lnTo>
                  <a:pt x="1453206" y="3064463"/>
                </a:lnTo>
                <a:lnTo>
                  <a:pt x="1452250" y="3055272"/>
                </a:lnTo>
                <a:lnTo>
                  <a:pt x="1451612" y="3046715"/>
                </a:lnTo>
                <a:lnTo>
                  <a:pt x="1450975" y="3037524"/>
                </a:lnTo>
                <a:lnTo>
                  <a:pt x="1451612" y="3028650"/>
                </a:lnTo>
                <a:lnTo>
                  <a:pt x="1452250" y="3019459"/>
                </a:lnTo>
                <a:lnTo>
                  <a:pt x="1453206" y="3010902"/>
                </a:lnTo>
                <a:lnTo>
                  <a:pt x="1454480" y="3002345"/>
                </a:lnTo>
                <a:lnTo>
                  <a:pt x="1456711" y="2993788"/>
                </a:lnTo>
                <a:lnTo>
                  <a:pt x="1459260" y="2985548"/>
                </a:lnTo>
                <a:lnTo>
                  <a:pt x="1462128" y="2977625"/>
                </a:lnTo>
                <a:lnTo>
                  <a:pt x="1465314" y="2969385"/>
                </a:lnTo>
                <a:lnTo>
                  <a:pt x="1468819" y="2961461"/>
                </a:lnTo>
                <a:lnTo>
                  <a:pt x="1472643" y="2954172"/>
                </a:lnTo>
                <a:lnTo>
                  <a:pt x="1476467" y="2946566"/>
                </a:lnTo>
                <a:lnTo>
                  <a:pt x="1481247" y="2939593"/>
                </a:lnTo>
                <a:lnTo>
                  <a:pt x="1486345" y="2932621"/>
                </a:lnTo>
                <a:lnTo>
                  <a:pt x="1491443" y="2925966"/>
                </a:lnTo>
                <a:lnTo>
                  <a:pt x="1496860" y="2919944"/>
                </a:lnTo>
                <a:lnTo>
                  <a:pt x="1502915" y="2913605"/>
                </a:lnTo>
                <a:lnTo>
                  <a:pt x="1508969" y="2907901"/>
                </a:lnTo>
                <a:lnTo>
                  <a:pt x="1515342" y="2902196"/>
                </a:lnTo>
                <a:lnTo>
                  <a:pt x="1522034" y="2897125"/>
                </a:lnTo>
                <a:lnTo>
                  <a:pt x="1529044" y="2892054"/>
                </a:lnTo>
                <a:lnTo>
                  <a:pt x="1536054" y="2887934"/>
                </a:lnTo>
                <a:lnTo>
                  <a:pt x="1543383" y="2883497"/>
                </a:lnTo>
                <a:lnTo>
                  <a:pt x="1551031" y="2879694"/>
                </a:lnTo>
                <a:lnTo>
                  <a:pt x="1558678" y="2876208"/>
                </a:lnTo>
                <a:lnTo>
                  <a:pt x="1566963" y="2873039"/>
                </a:lnTo>
                <a:lnTo>
                  <a:pt x="1575248" y="2870503"/>
                </a:lnTo>
                <a:lnTo>
                  <a:pt x="1583533" y="2867968"/>
                </a:lnTo>
                <a:lnTo>
                  <a:pt x="1592136" y="2866066"/>
                </a:lnTo>
                <a:lnTo>
                  <a:pt x="1600740" y="2864482"/>
                </a:lnTo>
                <a:lnTo>
                  <a:pt x="1609343" y="2863531"/>
                </a:lnTo>
                <a:lnTo>
                  <a:pt x="1618265" y="2862580"/>
                </a:lnTo>
                <a:lnTo>
                  <a:pt x="1627188" y="2862263"/>
                </a:lnTo>
                <a:close/>
                <a:moveTo>
                  <a:pt x="1143794" y="2862263"/>
                </a:moveTo>
                <a:lnTo>
                  <a:pt x="1152676" y="2862580"/>
                </a:lnTo>
                <a:lnTo>
                  <a:pt x="1161558" y="2863531"/>
                </a:lnTo>
                <a:lnTo>
                  <a:pt x="1170123" y="2864482"/>
                </a:lnTo>
                <a:lnTo>
                  <a:pt x="1179005" y="2866066"/>
                </a:lnTo>
                <a:lnTo>
                  <a:pt x="1187252" y="2867968"/>
                </a:lnTo>
                <a:lnTo>
                  <a:pt x="1195817" y="2870503"/>
                </a:lnTo>
                <a:lnTo>
                  <a:pt x="1204065" y="2873039"/>
                </a:lnTo>
                <a:lnTo>
                  <a:pt x="1211995" y="2876208"/>
                </a:lnTo>
                <a:lnTo>
                  <a:pt x="1219608" y="2879694"/>
                </a:lnTo>
                <a:lnTo>
                  <a:pt x="1227221" y="2883497"/>
                </a:lnTo>
                <a:lnTo>
                  <a:pt x="1234517" y="2887934"/>
                </a:lnTo>
                <a:lnTo>
                  <a:pt x="1241496" y="2892054"/>
                </a:lnTo>
                <a:lnTo>
                  <a:pt x="1248475" y="2897125"/>
                </a:lnTo>
                <a:lnTo>
                  <a:pt x="1255136" y="2902196"/>
                </a:lnTo>
                <a:lnTo>
                  <a:pt x="1261480" y="2907901"/>
                </a:lnTo>
                <a:lnTo>
                  <a:pt x="1267507" y="2913605"/>
                </a:lnTo>
                <a:lnTo>
                  <a:pt x="1273534" y="2919944"/>
                </a:lnTo>
                <a:lnTo>
                  <a:pt x="1278927" y="2925966"/>
                </a:lnTo>
                <a:lnTo>
                  <a:pt x="1284002" y="2932621"/>
                </a:lnTo>
                <a:lnTo>
                  <a:pt x="1289078" y="2939593"/>
                </a:lnTo>
                <a:lnTo>
                  <a:pt x="1293836" y="2946566"/>
                </a:lnTo>
                <a:lnTo>
                  <a:pt x="1297642" y="2954172"/>
                </a:lnTo>
                <a:lnTo>
                  <a:pt x="1301449" y="2961461"/>
                </a:lnTo>
                <a:lnTo>
                  <a:pt x="1304938" y="2969385"/>
                </a:lnTo>
                <a:lnTo>
                  <a:pt x="1308111" y="2977625"/>
                </a:lnTo>
                <a:lnTo>
                  <a:pt x="1311283" y="2985548"/>
                </a:lnTo>
                <a:lnTo>
                  <a:pt x="1313503" y="2993788"/>
                </a:lnTo>
                <a:lnTo>
                  <a:pt x="1315724" y="3002345"/>
                </a:lnTo>
                <a:lnTo>
                  <a:pt x="1316992" y="3010902"/>
                </a:lnTo>
                <a:lnTo>
                  <a:pt x="1317944" y="3019459"/>
                </a:lnTo>
                <a:lnTo>
                  <a:pt x="1318579" y="3028650"/>
                </a:lnTo>
                <a:lnTo>
                  <a:pt x="1319213" y="3037524"/>
                </a:lnTo>
                <a:lnTo>
                  <a:pt x="1318579" y="3046715"/>
                </a:lnTo>
                <a:lnTo>
                  <a:pt x="1317944" y="3055272"/>
                </a:lnTo>
                <a:lnTo>
                  <a:pt x="1316992" y="3064463"/>
                </a:lnTo>
                <a:lnTo>
                  <a:pt x="1315724" y="3073020"/>
                </a:lnTo>
                <a:lnTo>
                  <a:pt x="1313503" y="3081577"/>
                </a:lnTo>
                <a:lnTo>
                  <a:pt x="1311283" y="3089500"/>
                </a:lnTo>
                <a:lnTo>
                  <a:pt x="1308111" y="3097740"/>
                </a:lnTo>
                <a:lnTo>
                  <a:pt x="1304938" y="3105980"/>
                </a:lnTo>
                <a:lnTo>
                  <a:pt x="1301449" y="3113903"/>
                </a:lnTo>
                <a:lnTo>
                  <a:pt x="1297642" y="3121192"/>
                </a:lnTo>
                <a:lnTo>
                  <a:pt x="1293836" y="3128482"/>
                </a:lnTo>
                <a:lnTo>
                  <a:pt x="1289078" y="3135454"/>
                </a:lnTo>
                <a:lnTo>
                  <a:pt x="1284002" y="3142743"/>
                </a:lnTo>
                <a:lnTo>
                  <a:pt x="1278927" y="3149082"/>
                </a:lnTo>
                <a:lnTo>
                  <a:pt x="1273534" y="3155421"/>
                </a:lnTo>
                <a:lnTo>
                  <a:pt x="1267507" y="3161759"/>
                </a:lnTo>
                <a:lnTo>
                  <a:pt x="1261480" y="3167464"/>
                </a:lnTo>
                <a:lnTo>
                  <a:pt x="1255136" y="3172852"/>
                </a:lnTo>
                <a:lnTo>
                  <a:pt x="1248475" y="3177922"/>
                </a:lnTo>
                <a:lnTo>
                  <a:pt x="1241496" y="3182993"/>
                </a:lnTo>
                <a:lnTo>
                  <a:pt x="1234517" y="3187430"/>
                </a:lnTo>
                <a:lnTo>
                  <a:pt x="1227221" y="3191550"/>
                </a:lnTo>
                <a:lnTo>
                  <a:pt x="1219608" y="3195670"/>
                </a:lnTo>
                <a:lnTo>
                  <a:pt x="1211995" y="3199156"/>
                </a:lnTo>
                <a:lnTo>
                  <a:pt x="1204065" y="3202326"/>
                </a:lnTo>
                <a:lnTo>
                  <a:pt x="1195817" y="3204861"/>
                </a:lnTo>
                <a:lnTo>
                  <a:pt x="1187252" y="3207397"/>
                </a:lnTo>
                <a:lnTo>
                  <a:pt x="1179005" y="3209298"/>
                </a:lnTo>
                <a:lnTo>
                  <a:pt x="1170123" y="3210883"/>
                </a:lnTo>
                <a:lnTo>
                  <a:pt x="1161558" y="3211834"/>
                </a:lnTo>
                <a:lnTo>
                  <a:pt x="1152676" y="3212784"/>
                </a:lnTo>
                <a:lnTo>
                  <a:pt x="1143794" y="3213101"/>
                </a:lnTo>
                <a:lnTo>
                  <a:pt x="1134595" y="3212784"/>
                </a:lnTo>
                <a:lnTo>
                  <a:pt x="1125713" y="3211834"/>
                </a:lnTo>
                <a:lnTo>
                  <a:pt x="1116831" y="3210883"/>
                </a:lnTo>
                <a:lnTo>
                  <a:pt x="1108266" y="3209298"/>
                </a:lnTo>
                <a:lnTo>
                  <a:pt x="1100019" y="3207397"/>
                </a:lnTo>
                <a:lnTo>
                  <a:pt x="1091454" y="3204861"/>
                </a:lnTo>
                <a:lnTo>
                  <a:pt x="1083206" y="3202326"/>
                </a:lnTo>
                <a:lnTo>
                  <a:pt x="1075593" y="3199156"/>
                </a:lnTo>
                <a:lnTo>
                  <a:pt x="1067663" y="3195670"/>
                </a:lnTo>
                <a:lnTo>
                  <a:pt x="1059733" y="3191550"/>
                </a:lnTo>
                <a:lnTo>
                  <a:pt x="1052754" y="3187430"/>
                </a:lnTo>
                <a:lnTo>
                  <a:pt x="1045458" y="3182993"/>
                </a:lnTo>
                <a:lnTo>
                  <a:pt x="1038797" y="3177922"/>
                </a:lnTo>
                <a:lnTo>
                  <a:pt x="1032135" y="3172852"/>
                </a:lnTo>
                <a:lnTo>
                  <a:pt x="1025474" y="3167464"/>
                </a:lnTo>
                <a:lnTo>
                  <a:pt x="1019764" y="3161759"/>
                </a:lnTo>
                <a:lnTo>
                  <a:pt x="1013737" y="3155421"/>
                </a:lnTo>
                <a:lnTo>
                  <a:pt x="1008344" y="3149082"/>
                </a:lnTo>
                <a:lnTo>
                  <a:pt x="1002952" y="3142743"/>
                </a:lnTo>
                <a:lnTo>
                  <a:pt x="998193" y="3135454"/>
                </a:lnTo>
                <a:lnTo>
                  <a:pt x="993752" y="3128482"/>
                </a:lnTo>
                <a:lnTo>
                  <a:pt x="989311" y="3121192"/>
                </a:lnTo>
                <a:lnTo>
                  <a:pt x="985505" y="3113903"/>
                </a:lnTo>
                <a:lnTo>
                  <a:pt x="982015" y="3105980"/>
                </a:lnTo>
                <a:lnTo>
                  <a:pt x="978843" y="3097740"/>
                </a:lnTo>
                <a:lnTo>
                  <a:pt x="975988" y="3089500"/>
                </a:lnTo>
                <a:lnTo>
                  <a:pt x="973768" y="3081577"/>
                </a:lnTo>
                <a:lnTo>
                  <a:pt x="971865" y="3073020"/>
                </a:lnTo>
                <a:lnTo>
                  <a:pt x="970279" y="3064463"/>
                </a:lnTo>
                <a:lnTo>
                  <a:pt x="969010" y="3055272"/>
                </a:lnTo>
                <a:lnTo>
                  <a:pt x="968692" y="3046715"/>
                </a:lnTo>
                <a:lnTo>
                  <a:pt x="968375" y="3037524"/>
                </a:lnTo>
                <a:lnTo>
                  <a:pt x="968692" y="3028650"/>
                </a:lnTo>
                <a:lnTo>
                  <a:pt x="969010" y="3019459"/>
                </a:lnTo>
                <a:lnTo>
                  <a:pt x="970279" y="3010902"/>
                </a:lnTo>
                <a:lnTo>
                  <a:pt x="971865" y="3002345"/>
                </a:lnTo>
                <a:lnTo>
                  <a:pt x="973768" y="2993788"/>
                </a:lnTo>
                <a:lnTo>
                  <a:pt x="975988" y="2985548"/>
                </a:lnTo>
                <a:lnTo>
                  <a:pt x="978843" y="2977625"/>
                </a:lnTo>
                <a:lnTo>
                  <a:pt x="982015" y="2969385"/>
                </a:lnTo>
                <a:lnTo>
                  <a:pt x="985505" y="2961461"/>
                </a:lnTo>
                <a:lnTo>
                  <a:pt x="989311" y="2954172"/>
                </a:lnTo>
                <a:lnTo>
                  <a:pt x="993752" y="2946566"/>
                </a:lnTo>
                <a:lnTo>
                  <a:pt x="998193" y="2939593"/>
                </a:lnTo>
                <a:lnTo>
                  <a:pt x="1002952" y="2932621"/>
                </a:lnTo>
                <a:lnTo>
                  <a:pt x="1008344" y="2925966"/>
                </a:lnTo>
                <a:lnTo>
                  <a:pt x="1013737" y="2919944"/>
                </a:lnTo>
                <a:lnTo>
                  <a:pt x="1019764" y="2913605"/>
                </a:lnTo>
                <a:lnTo>
                  <a:pt x="1025474" y="2907901"/>
                </a:lnTo>
                <a:lnTo>
                  <a:pt x="1032135" y="2902196"/>
                </a:lnTo>
                <a:lnTo>
                  <a:pt x="1038797" y="2897125"/>
                </a:lnTo>
                <a:lnTo>
                  <a:pt x="1045458" y="2892054"/>
                </a:lnTo>
                <a:lnTo>
                  <a:pt x="1052754" y="2887934"/>
                </a:lnTo>
                <a:lnTo>
                  <a:pt x="1059733" y="2883497"/>
                </a:lnTo>
                <a:lnTo>
                  <a:pt x="1067663" y="2879694"/>
                </a:lnTo>
                <a:lnTo>
                  <a:pt x="1075593" y="2876208"/>
                </a:lnTo>
                <a:lnTo>
                  <a:pt x="1083206" y="2873039"/>
                </a:lnTo>
                <a:lnTo>
                  <a:pt x="1091454" y="2870503"/>
                </a:lnTo>
                <a:lnTo>
                  <a:pt x="1100019" y="2867968"/>
                </a:lnTo>
                <a:lnTo>
                  <a:pt x="1108266" y="2866066"/>
                </a:lnTo>
                <a:lnTo>
                  <a:pt x="1116831" y="2864482"/>
                </a:lnTo>
                <a:lnTo>
                  <a:pt x="1125713" y="2863531"/>
                </a:lnTo>
                <a:lnTo>
                  <a:pt x="1134595" y="2862580"/>
                </a:lnTo>
                <a:lnTo>
                  <a:pt x="1143794" y="2862263"/>
                </a:lnTo>
                <a:close/>
                <a:moveTo>
                  <a:pt x="659607" y="2862263"/>
                </a:moveTo>
                <a:lnTo>
                  <a:pt x="668806" y="2862580"/>
                </a:lnTo>
                <a:lnTo>
                  <a:pt x="677371" y="2863531"/>
                </a:lnTo>
                <a:lnTo>
                  <a:pt x="686253" y="2864482"/>
                </a:lnTo>
                <a:lnTo>
                  <a:pt x="694818" y="2866066"/>
                </a:lnTo>
                <a:lnTo>
                  <a:pt x="703700" y="2867968"/>
                </a:lnTo>
                <a:lnTo>
                  <a:pt x="711630" y="2870503"/>
                </a:lnTo>
                <a:lnTo>
                  <a:pt x="719878" y="2873039"/>
                </a:lnTo>
                <a:lnTo>
                  <a:pt x="728125" y="2876208"/>
                </a:lnTo>
                <a:lnTo>
                  <a:pt x="735421" y="2879694"/>
                </a:lnTo>
                <a:lnTo>
                  <a:pt x="743352" y="2883497"/>
                </a:lnTo>
                <a:lnTo>
                  <a:pt x="750647" y="2887934"/>
                </a:lnTo>
                <a:lnTo>
                  <a:pt x="757626" y="2892054"/>
                </a:lnTo>
                <a:lnTo>
                  <a:pt x="764605" y="2897125"/>
                </a:lnTo>
                <a:lnTo>
                  <a:pt x="771266" y="2902196"/>
                </a:lnTo>
                <a:lnTo>
                  <a:pt x="777611" y="2907901"/>
                </a:lnTo>
                <a:lnTo>
                  <a:pt x="783955" y="2913605"/>
                </a:lnTo>
                <a:lnTo>
                  <a:pt x="789348" y="2919944"/>
                </a:lnTo>
                <a:lnTo>
                  <a:pt x="795057" y="2925966"/>
                </a:lnTo>
                <a:lnTo>
                  <a:pt x="800133" y="2932621"/>
                </a:lnTo>
                <a:lnTo>
                  <a:pt x="805208" y="2939593"/>
                </a:lnTo>
                <a:lnTo>
                  <a:pt x="809649" y="2946566"/>
                </a:lnTo>
                <a:lnTo>
                  <a:pt x="813773" y="2954172"/>
                </a:lnTo>
                <a:lnTo>
                  <a:pt x="817897" y="2961461"/>
                </a:lnTo>
                <a:lnTo>
                  <a:pt x="821386" y="2969385"/>
                </a:lnTo>
                <a:lnTo>
                  <a:pt x="824241" y="2977625"/>
                </a:lnTo>
                <a:lnTo>
                  <a:pt x="827096" y="2985548"/>
                </a:lnTo>
                <a:lnTo>
                  <a:pt x="829316" y="2993788"/>
                </a:lnTo>
                <a:lnTo>
                  <a:pt x="831537" y="3002345"/>
                </a:lnTo>
                <a:lnTo>
                  <a:pt x="832806" y="3010902"/>
                </a:lnTo>
                <a:lnTo>
                  <a:pt x="834075" y="3019459"/>
                </a:lnTo>
                <a:lnTo>
                  <a:pt x="835026" y="3028650"/>
                </a:lnTo>
                <a:lnTo>
                  <a:pt x="835026" y="3037524"/>
                </a:lnTo>
                <a:lnTo>
                  <a:pt x="835026" y="3046715"/>
                </a:lnTo>
                <a:lnTo>
                  <a:pt x="834075" y="3055272"/>
                </a:lnTo>
                <a:lnTo>
                  <a:pt x="832806" y="3064463"/>
                </a:lnTo>
                <a:lnTo>
                  <a:pt x="831537" y="3073020"/>
                </a:lnTo>
                <a:lnTo>
                  <a:pt x="829316" y="3081577"/>
                </a:lnTo>
                <a:lnTo>
                  <a:pt x="827096" y="3089500"/>
                </a:lnTo>
                <a:lnTo>
                  <a:pt x="824241" y="3097740"/>
                </a:lnTo>
                <a:lnTo>
                  <a:pt x="821386" y="3105980"/>
                </a:lnTo>
                <a:lnTo>
                  <a:pt x="817897" y="3113903"/>
                </a:lnTo>
                <a:lnTo>
                  <a:pt x="813773" y="3121192"/>
                </a:lnTo>
                <a:lnTo>
                  <a:pt x="809649" y="3128482"/>
                </a:lnTo>
                <a:lnTo>
                  <a:pt x="805208" y="3135454"/>
                </a:lnTo>
                <a:lnTo>
                  <a:pt x="800133" y="3142743"/>
                </a:lnTo>
                <a:lnTo>
                  <a:pt x="795057" y="3149082"/>
                </a:lnTo>
                <a:lnTo>
                  <a:pt x="789348" y="3155421"/>
                </a:lnTo>
                <a:lnTo>
                  <a:pt x="783955" y="3161759"/>
                </a:lnTo>
                <a:lnTo>
                  <a:pt x="777611" y="3167464"/>
                </a:lnTo>
                <a:lnTo>
                  <a:pt x="771266" y="3172852"/>
                </a:lnTo>
                <a:lnTo>
                  <a:pt x="764605" y="3177922"/>
                </a:lnTo>
                <a:lnTo>
                  <a:pt x="757626" y="3182993"/>
                </a:lnTo>
                <a:lnTo>
                  <a:pt x="750647" y="3187430"/>
                </a:lnTo>
                <a:lnTo>
                  <a:pt x="743352" y="3191550"/>
                </a:lnTo>
                <a:lnTo>
                  <a:pt x="735421" y="3195670"/>
                </a:lnTo>
                <a:lnTo>
                  <a:pt x="728125" y="3199156"/>
                </a:lnTo>
                <a:lnTo>
                  <a:pt x="719878" y="3202326"/>
                </a:lnTo>
                <a:lnTo>
                  <a:pt x="711630" y="3204861"/>
                </a:lnTo>
                <a:lnTo>
                  <a:pt x="703700" y="3207397"/>
                </a:lnTo>
                <a:lnTo>
                  <a:pt x="694818" y="3209298"/>
                </a:lnTo>
                <a:lnTo>
                  <a:pt x="686253" y="3210883"/>
                </a:lnTo>
                <a:lnTo>
                  <a:pt x="677371" y="3211834"/>
                </a:lnTo>
                <a:lnTo>
                  <a:pt x="668806" y="3212784"/>
                </a:lnTo>
                <a:lnTo>
                  <a:pt x="659607" y="3213101"/>
                </a:lnTo>
                <a:lnTo>
                  <a:pt x="650408" y="3212784"/>
                </a:lnTo>
                <a:lnTo>
                  <a:pt x="641526" y="3211834"/>
                </a:lnTo>
                <a:lnTo>
                  <a:pt x="632961" y="3210883"/>
                </a:lnTo>
                <a:lnTo>
                  <a:pt x="624397" y="3209298"/>
                </a:lnTo>
                <a:lnTo>
                  <a:pt x="615832" y="3207397"/>
                </a:lnTo>
                <a:lnTo>
                  <a:pt x="607584" y="3204861"/>
                </a:lnTo>
                <a:lnTo>
                  <a:pt x="599337" y="3202326"/>
                </a:lnTo>
                <a:lnTo>
                  <a:pt x="591406" y="3199156"/>
                </a:lnTo>
                <a:lnTo>
                  <a:pt x="583476" y="3195670"/>
                </a:lnTo>
                <a:lnTo>
                  <a:pt x="576180" y="3191550"/>
                </a:lnTo>
                <a:lnTo>
                  <a:pt x="568567" y="3187430"/>
                </a:lnTo>
                <a:lnTo>
                  <a:pt x="561588" y="3182993"/>
                </a:lnTo>
                <a:lnTo>
                  <a:pt x="554610" y="3177922"/>
                </a:lnTo>
                <a:lnTo>
                  <a:pt x="547948" y="3172852"/>
                </a:lnTo>
                <a:lnTo>
                  <a:pt x="541921" y="3167464"/>
                </a:lnTo>
                <a:lnTo>
                  <a:pt x="535577" y="3161759"/>
                </a:lnTo>
                <a:lnTo>
                  <a:pt x="529550" y="3155421"/>
                </a:lnTo>
                <a:lnTo>
                  <a:pt x="524157" y="3149082"/>
                </a:lnTo>
                <a:lnTo>
                  <a:pt x="519082" y="3142743"/>
                </a:lnTo>
                <a:lnTo>
                  <a:pt x="514006" y="3135454"/>
                </a:lnTo>
                <a:lnTo>
                  <a:pt x="509565" y="3128482"/>
                </a:lnTo>
                <a:lnTo>
                  <a:pt x="505442" y="3121192"/>
                </a:lnTo>
                <a:lnTo>
                  <a:pt x="501635" y="3113903"/>
                </a:lnTo>
                <a:lnTo>
                  <a:pt x="498146" y="3105980"/>
                </a:lnTo>
                <a:lnTo>
                  <a:pt x="494974" y="3097740"/>
                </a:lnTo>
                <a:lnTo>
                  <a:pt x="492436" y="3089500"/>
                </a:lnTo>
                <a:lnTo>
                  <a:pt x="489581" y="3081577"/>
                </a:lnTo>
                <a:lnTo>
                  <a:pt x="487678" y="3073020"/>
                </a:lnTo>
                <a:lnTo>
                  <a:pt x="486092" y="3064463"/>
                </a:lnTo>
                <a:lnTo>
                  <a:pt x="485140" y="3055272"/>
                </a:lnTo>
                <a:lnTo>
                  <a:pt x="484505" y="3046715"/>
                </a:lnTo>
                <a:lnTo>
                  <a:pt x="484188" y="3037524"/>
                </a:lnTo>
                <a:lnTo>
                  <a:pt x="484505" y="3028650"/>
                </a:lnTo>
                <a:lnTo>
                  <a:pt x="485140" y="3019459"/>
                </a:lnTo>
                <a:lnTo>
                  <a:pt x="486092" y="3010902"/>
                </a:lnTo>
                <a:lnTo>
                  <a:pt x="487678" y="3002345"/>
                </a:lnTo>
                <a:lnTo>
                  <a:pt x="489581" y="2993788"/>
                </a:lnTo>
                <a:lnTo>
                  <a:pt x="492436" y="2985548"/>
                </a:lnTo>
                <a:lnTo>
                  <a:pt x="494974" y="2977625"/>
                </a:lnTo>
                <a:lnTo>
                  <a:pt x="498146" y="2969385"/>
                </a:lnTo>
                <a:lnTo>
                  <a:pt x="501635" y="2961461"/>
                </a:lnTo>
                <a:lnTo>
                  <a:pt x="505442" y="2954172"/>
                </a:lnTo>
                <a:lnTo>
                  <a:pt x="509565" y="2946566"/>
                </a:lnTo>
                <a:lnTo>
                  <a:pt x="514006" y="2939593"/>
                </a:lnTo>
                <a:lnTo>
                  <a:pt x="519082" y="2932621"/>
                </a:lnTo>
                <a:lnTo>
                  <a:pt x="524157" y="2925966"/>
                </a:lnTo>
                <a:lnTo>
                  <a:pt x="529550" y="2919944"/>
                </a:lnTo>
                <a:lnTo>
                  <a:pt x="535577" y="2913605"/>
                </a:lnTo>
                <a:lnTo>
                  <a:pt x="541921" y="2907901"/>
                </a:lnTo>
                <a:lnTo>
                  <a:pt x="547948" y="2902196"/>
                </a:lnTo>
                <a:lnTo>
                  <a:pt x="554610" y="2897125"/>
                </a:lnTo>
                <a:lnTo>
                  <a:pt x="561588" y="2892054"/>
                </a:lnTo>
                <a:lnTo>
                  <a:pt x="568567" y="2887934"/>
                </a:lnTo>
                <a:lnTo>
                  <a:pt x="576180" y="2883497"/>
                </a:lnTo>
                <a:lnTo>
                  <a:pt x="583476" y="2879694"/>
                </a:lnTo>
                <a:lnTo>
                  <a:pt x="591406" y="2876208"/>
                </a:lnTo>
                <a:lnTo>
                  <a:pt x="599337" y="2873039"/>
                </a:lnTo>
                <a:lnTo>
                  <a:pt x="607584" y="2870503"/>
                </a:lnTo>
                <a:lnTo>
                  <a:pt x="615832" y="2867968"/>
                </a:lnTo>
                <a:lnTo>
                  <a:pt x="624397" y="2866066"/>
                </a:lnTo>
                <a:lnTo>
                  <a:pt x="632961" y="2864482"/>
                </a:lnTo>
                <a:lnTo>
                  <a:pt x="641526" y="2863531"/>
                </a:lnTo>
                <a:lnTo>
                  <a:pt x="650408" y="2862580"/>
                </a:lnTo>
                <a:lnTo>
                  <a:pt x="659607" y="2862263"/>
                </a:lnTo>
                <a:close/>
                <a:moveTo>
                  <a:pt x="175419" y="2862263"/>
                </a:moveTo>
                <a:lnTo>
                  <a:pt x="184301" y="2862580"/>
                </a:lnTo>
                <a:lnTo>
                  <a:pt x="193183" y="2863531"/>
                </a:lnTo>
                <a:lnTo>
                  <a:pt x="202382" y="2864482"/>
                </a:lnTo>
                <a:lnTo>
                  <a:pt x="210947" y="2866066"/>
                </a:lnTo>
                <a:lnTo>
                  <a:pt x="219195" y="2867968"/>
                </a:lnTo>
                <a:lnTo>
                  <a:pt x="227759" y="2870503"/>
                </a:lnTo>
                <a:lnTo>
                  <a:pt x="235690" y="2873039"/>
                </a:lnTo>
                <a:lnTo>
                  <a:pt x="243620" y="2876208"/>
                </a:lnTo>
                <a:lnTo>
                  <a:pt x="251550" y="2879694"/>
                </a:lnTo>
                <a:lnTo>
                  <a:pt x="258846" y="2883497"/>
                </a:lnTo>
                <a:lnTo>
                  <a:pt x="266142" y="2887934"/>
                </a:lnTo>
                <a:lnTo>
                  <a:pt x="273755" y="2892054"/>
                </a:lnTo>
                <a:lnTo>
                  <a:pt x="280417" y="2897125"/>
                </a:lnTo>
                <a:lnTo>
                  <a:pt x="286761" y="2902196"/>
                </a:lnTo>
                <a:lnTo>
                  <a:pt x="293423" y="2907901"/>
                </a:lnTo>
                <a:lnTo>
                  <a:pt x="299450" y="2913605"/>
                </a:lnTo>
                <a:lnTo>
                  <a:pt x="305160" y="2919944"/>
                </a:lnTo>
                <a:lnTo>
                  <a:pt x="310552" y="2925966"/>
                </a:lnTo>
                <a:lnTo>
                  <a:pt x="316262" y="2932621"/>
                </a:lnTo>
                <a:lnTo>
                  <a:pt x="320703" y="2939593"/>
                </a:lnTo>
                <a:lnTo>
                  <a:pt x="325461" y="2946566"/>
                </a:lnTo>
                <a:lnTo>
                  <a:pt x="329902" y="2954172"/>
                </a:lnTo>
                <a:lnTo>
                  <a:pt x="333709" y="2961461"/>
                </a:lnTo>
                <a:lnTo>
                  <a:pt x="337198" y="2969385"/>
                </a:lnTo>
                <a:lnTo>
                  <a:pt x="340370" y="2977625"/>
                </a:lnTo>
                <a:lnTo>
                  <a:pt x="342908" y="2985548"/>
                </a:lnTo>
                <a:lnTo>
                  <a:pt x="345446" y="2993788"/>
                </a:lnTo>
                <a:lnTo>
                  <a:pt x="347349" y="3002345"/>
                </a:lnTo>
                <a:lnTo>
                  <a:pt x="348935" y="3010902"/>
                </a:lnTo>
                <a:lnTo>
                  <a:pt x="349887" y="3019459"/>
                </a:lnTo>
                <a:lnTo>
                  <a:pt x="350521" y="3028650"/>
                </a:lnTo>
                <a:lnTo>
                  <a:pt x="350838" y="3037524"/>
                </a:lnTo>
                <a:lnTo>
                  <a:pt x="350521" y="3046715"/>
                </a:lnTo>
                <a:lnTo>
                  <a:pt x="349887" y="3055272"/>
                </a:lnTo>
                <a:lnTo>
                  <a:pt x="348935" y="3064463"/>
                </a:lnTo>
                <a:lnTo>
                  <a:pt x="347349" y="3073020"/>
                </a:lnTo>
                <a:lnTo>
                  <a:pt x="345446" y="3081577"/>
                </a:lnTo>
                <a:lnTo>
                  <a:pt x="342908" y="3089500"/>
                </a:lnTo>
                <a:lnTo>
                  <a:pt x="340370" y="3097740"/>
                </a:lnTo>
                <a:lnTo>
                  <a:pt x="337198" y="3105980"/>
                </a:lnTo>
                <a:lnTo>
                  <a:pt x="333709" y="3113903"/>
                </a:lnTo>
                <a:lnTo>
                  <a:pt x="329902" y="3121192"/>
                </a:lnTo>
                <a:lnTo>
                  <a:pt x="325461" y="3128482"/>
                </a:lnTo>
                <a:lnTo>
                  <a:pt x="320703" y="3135454"/>
                </a:lnTo>
                <a:lnTo>
                  <a:pt x="316262" y="3142743"/>
                </a:lnTo>
                <a:lnTo>
                  <a:pt x="310552" y="3149082"/>
                </a:lnTo>
                <a:lnTo>
                  <a:pt x="305160" y="3155421"/>
                </a:lnTo>
                <a:lnTo>
                  <a:pt x="299450" y="3161759"/>
                </a:lnTo>
                <a:lnTo>
                  <a:pt x="293423" y="3167464"/>
                </a:lnTo>
                <a:lnTo>
                  <a:pt x="286761" y="3172852"/>
                </a:lnTo>
                <a:lnTo>
                  <a:pt x="280417" y="3177922"/>
                </a:lnTo>
                <a:lnTo>
                  <a:pt x="273755" y="3182993"/>
                </a:lnTo>
                <a:lnTo>
                  <a:pt x="266142" y="3187430"/>
                </a:lnTo>
                <a:lnTo>
                  <a:pt x="258846" y="3191550"/>
                </a:lnTo>
                <a:lnTo>
                  <a:pt x="251550" y="3195670"/>
                </a:lnTo>
                <a:lnTo>
                  <a:pt x="243620" y="3199156"/>
                </a:lnTo>
                <a:lnTo>
                  <a:pt x="235690" y="3202326"/>
                </a:lnTo>
                <a:lnTo>
                  <a:pt x="227759" y="3204861"/>
                </a:lnTo>
                <a:lnTo>
                  <a:pt x="219195" y="3207397"/>
                </a:lnTo>
                <a:lnTo>
                  <a:pt x="210947" y="3209298"/>
                </a:lnTo>
                <a:lnTo>
                  <a:pt x="202382" y="3210883"/>
                </a:lnTo>
                <a:lnTo>
                  <a:pt x="193183" y="3211834"/>
                </a:lnTo>
                <a:lnTo>
                  <a:pt x="184301" y="3212784"/>
                </a:lnTo>
                <a:lnTo>
                  <a:pt x="175419" y="3213101"/>
                </a:lnTo>
                <a:lnTo>
                  <a:pt x="166537" y="3212784"/>
                </a:lnTo>
                <a:lnTo>
                  <a:pt x="157338" y="3211834"/>
                </a:lnTo>
                <a:lnTo>
                  <a:pt x="148456" y="3210883"/>
                </a:lnTo>
                <a:lnTo>
                  <a:pt x="139891" y="3209298"/>
                </a:lnTo>
                <a:lnTo>
                  <a:pt x="131644" y="3207397"/>
                </a:lnTo>
                <a:lnTo>
                  <a:pt x="123079" y="3204861"/>
                </a:lnTo>
                <a:lnTo>
                  <a:pt x="114831" y="3202326"/>
                </a:lnTo>
                <a:lnTo>
                  <a:pt x="107218" y="3199156"/>
                </a:lnTo>
                <a:lnTo>
                  <a:pt x="99288" y="3195670"/>
                </a:lnTo>
                <a:lnTo>
                  <a:pt x="91675" y="3191550"/>
                </a:lnTo>
                <a:lnTo>
                  <a:pt x="84696" y="3187430"/>
                </a:lnTo>
                <a:lnTo>
                  <a:pt x="77083" y="3182993"/>
                </a:lnTo>
                <a:lnTo>
                  <a:pt x="70422" y="3177922"/>
                </a:lnTo>
                <a:lnTo>
                  <a:pt x="64077" y="3172852"/>
                </a:lnTo>
                <a:lnTo>
                  <a:pt x="57416" y="3167464"/>
                </a:lnTo>
                <a:lnTo>
                  <a:pt x="51389" y="3161759"/>
                </a:lnTo>
                <a:lnTo>
                  <a:pt x="45679" y="3155421"/>
                </a:lnTo>
                <a:lnTo>
                  <a:pt x="40286" y="3149082"/>
                </a:lnTo>
                <a:lnTo>
                  <a:pt x="34577" y="3142743"/>
                </a:lnTo>
                <a:lnTo>
                  <a:pt x="30136" y="3135454"/>
                </a:lnTo>
                <a:lnTo>
                  <a:pt x="25377" y="3128482"/>
                </a:lnTo>
                <a:lnTo>
                  <a:pt x="20936" y="3121192"/>
                </a:lnTo>
                <a:lnTo>
                  <a:pt x="17130" y="3113903"/>
                </a:lnTo>
                <a:lnTo>
                  <a:pt x="13640" y="3105980"/>
                </a:lnTo>
                <a:lnTo>
                  <a:pt x="10468" y="3097740"/>
                </a:lnTo>
                <a:lnTo>
                  <a:pt x="7931" y="3089500"/>
                </a:lnTo>
                <a:lnTo>
                  <a:pt x="5393" y="3081577"/>
                </a:lnTo>
                <a:lnTo>
                  <a:pt x="3490" y="3073020"/>
                </a:lnTo>
                <a:lnTo>
                  <a:pt x="1904" y="3064463"/>
                </a:lnTo>
                <a:lnTo>
                  <a:pt x="635" y="3055272"/>
                </a:lnTo>
                <a:lnTo>
                  <a:pt x="317" y="3046715"/>
                </a:lnTo>
                <a:lnTo>
                  <a:pt x="0" y="3037524"/>
                </a:lnTo>
                <a:lnTo>
                  <a:pt x="317" y="3028650"/>
                </a:lnTo>
                <a:lnTo>
                  <a:pt x="635" y="3019459"/>
                </a:lnTo>
                <a:lnTo>
                  <a:pt x="1904" y="3010902"/>
                </a:lnTo>
                <a:lnTo>
                  <a:pt x="3490" y="3002345"/>
                </a:lnTo>
                <a:lnTo>
                  <a:pt x="5393" y="2993788"/>
                </a:lnTo>
                <a:lnTo>
                  <a:pt x="7931" y="2985548"/>
                </a:lnTo>
                <a:lnTo>
                  <a:pt x="10468" y="2977625"/>
                </a:lnTo>
                <a:lnTo>
                  <a:pt x="13640" y="2969385"/>
                </a:lnTo>
                <a:lnTo>
                  <a:pt x="17130" y="2961461"/>
                </a:lnTo>
                <a:lnTo>
                  <a:pt x="20936" y="2954172"/>
                </a:lnTo>
                <a:lnTo>
                  <a:pt x="25377" y="2946566"/>
                </a:lnTo>
                <a:lnTo>
                  <a:pt x="30136" y="2939593"/>
                </a:lnTo>
                <a:lnTo>
                  <a:pt x="34577" y="2932621"/>
                </a:lnTo>
                <a:lnTo>
                  <a:pt x="40286" y="2925966"/>
                </a:lnTo>
                <a:lnTo>
                  <a:pt x="45679" y="2919944"/>
                </a:lnTo>
                <a:lnTo>
                  <a:pt x="51389" y="2913605"/>
                </a:lnTo>
                <a:lnTo>
                  <a:pt x="57416" y="2907901"/>
                </a:lnTo>
                <a:lnTo>
                  <a:pt x="64077" y="2902196"/>
                </a:lnTo>
                <a:lnTo>
                  <a:pt x="70422" y="2897125"/>
                </a:lnTo>
                <a:lnTo>
                  <a:pt x="77083" y="2892054"/>
                </a:lnTo>
                <a:lnTo>
                  <a:pt x="84696" y="2887934"/>
                </a:lnTo>
                <a:lnTo>
                  <a:pt x="91675" y="2883497"/>
                </a:lnTo>
                <a:lnTo>
                  <a:pt x="99288" y="2879694"/>
                </a:lnTo>
                <a:lnTo>
                  <a:pt x="107218" y="2876208"/>
                </a:lnTo>
                <a:lnTo>
                  <a:pt x="114831" y="2873039"/>
                </a:lnTo>
                <a:lnTo>
                  <a:pt x="123079" y="2870503"/>
                </a:lnTo>
                <a:lnTo>
                  <a:pt x="131644" y="2867968"/>
                </a:lnTo>
                <a:lnTo>
                  <a:pt x="139891" y="2866066"/>
                </a:lnTo>
                <a:lnTo>
                  <a:pt x="148456" y="2864482"/>
                </a:lnTo>
                <a:lnTo>
                  <a:pt x="157338" y="2863531"/>
                </a:lnTo>
                <a:lnTo>
                  <a:pt x="166537" y="2862580"/>
                </a:lnTo>
                <a:lnTo>
                  <a:pt x="175419" y="2862263"/>
                </a:lnTo>
                <a:close/>
                <a:moveTo>
                  <a:pt x="3078799" y="2384425"/>
                </a:moveTo>
                <a:lnTo>
                  <a:pt x="3087989" y="2384742"/>
                </a:lnTo>
                <a:lnTo>
                  <a:pt x="3096546" y="2385377"/>
                </a:lnTo>
                <a:lnTo>
                  <a:pt x="3105420" y="2386329"/>
                </a:lnTo>
                <a:lnTo>
                  <a:pt x="3114294" y="2387915"/>
                </a:lnTo>
                <a:lnTo>
                  <a:pt x="3122851" y="2389818"/>
                </a:lnTo>
                <a:lnTo>
                  <a:pt x="3130775" y="2392356"/>
                </a:lnTo>
                <a:lnTo>
                  <a:pt x="3139015" y="2394893"/>
                </a:lnTo>
                <a:lnTo>
                  <a:pt x="3147255" y="2398065"/>
                </a:lnTo>
                <a:lnTo>
                  <a:pt x="3155178" y="2401555"/>
                </a:lnTo>
                <a:lnTo>
                  <a:pt x="3162467" y="2405679"/>
                </a:lnTo>
                <a:lnTo>
                  <a:pt x="3169757" y="2409802"/>
                </a:lnTo>
                <a:lnTo>
                  <a:pt x="3176729" y="2414561"/>
                </a:lnTo>
                <a:lnTo>
                  <a:pt x="3183701" y="2419319"/>
                </a:lnTo>
                <a:lnTo>
                  <a:pt x="3190357" y="2424711"/>
                </a:lnTo>
                <a:lnTo>
                  <a:pt x="3196695" y="2430104"/>
                </a:lnTo>
                <a:lnTo>
                  <a:pt x="3203034" y="2435814"/>
                </a:lnTo>
                <a:lnTo>
                  <a:pt x="3208739" y="2441841"/>
                </a:lnTo>
                <a:lnTo>
                  <a:pt x="3214126" y="2448502"/>
                </a:lnTo>
                <a:lnTo>
                  <a:pt x="3219197" y="2455164"/>
                </a:lnTo>
                <a:lnTo>
                  <a:pt x="3224268" y="2461825"/>
                </a:lnTo>
                <a:lnTo>
                  <a:pt x="3228705" y="2469121"/>
                </a:lnTo>
                <a:lnTo>
                  <a:pt x="3232825" y="2476417"/>
                </a:lnTo>
                <a:lnTo>
                  <a:pt x="3236945" y="2484030"/>
                </a:lnTo>
                <a:lnTo>
                  <a:pt x="3240431" y="2491643"/>
                </a:lnTo>
                <a:lnTo>
                  <a:pt x="3243284" y="2499574"/>
                </a:lnTo>
                <a:lnTo>
                  <a:pt x="3246136" y="2507821"/>
                </a:lnTo>
                <a:lnTo>
                  <a:pt x="3248354" y="2516386"/>
                </a:lnTo>
                <a:lnTo>
                  <a:pt x="3250573" y="2524316"/>
                </a:lnTo>
                <a:lnTo>
                  <a:pt x="3252158" y="2533516"/>
                </a:lnTo>
                <a:lnTo>
                  <a:pt x="3253108" y="2542080"/>
                </a:lnTo>
                <a:lnTo>
                  <a:pt x="3254059" y="2550962"/>
                </a:lnTo>
                <a:lnTo>
                  <a:pt x="3254376" y="2559844"/>
                </a:lnTo>
                <a:lnTo>
                  <a:pt x="3254059" y="2568726"/>
                </a:lnTo>
                <a:lnTo>
                  <a:pt x="3253108" y="2577925"/>
                </a:lnTo>
                <a:lnTo>
                  <a:pt x="3252158" y="2586807"/>
                </a:lnTo>
                <a:lnTo>
                  <a:pt x="3250573" y="2595372"/>
                </a:lnTo>
                <a:lnTo>
                  <a:pt x="3248354" y="2603937"/>
                </a:lnTo>
                <a:lnTo>
                  <a:pt x="3246136" y="2612184"/>
                </a:lnTo>
                <a:lnTo>
                  <a:pt x="3243284" y="2620432"/>
                </a:lnTo>
                <a:lnTo>
                  <a:pt x="3240431" y="2628045"/>
                </a:lnTo>
                <a:lnTo>
                  <a:pt x="3236945" y="2635975"/>
                </a:lnTo>
                <a:lnTo>
                  <a:pt x="3232825" y="2643589"/>
                </a:lnTo>
                <a:lnTo>
                  <a:pt x="3228705" y="2650884"/>
                </a:lnTo>
                <a:lnTo>
                  <a:pt x="3224268" y="2658180"/>
                </a:lnTo>
                <a:lnTo>
                  <a:pt x="3219197" y="2664842"/>
                </a:lnTo>
                <a:lnTo>
                  <a:pt x="3214126" y="2671503"/>
                </a:lnTo>
                <a:lnTo>
                  <a:pt x="3208739" y="2678165"/>
                </a:lnTo>
                <a:lnTo>
                  <a:pt x="3203034" y="2683875"/>
                </a:lnTo>
                <a:lnTo>
                  <a:pt x="3196695" y="2689585"/>
                </a:lnTo>
                <a:lnTo>
                  <a:pt x="3190357" y="2695294"/>
                </a:lnTo>
                <a:lnTo>
                  <a:pt x="3183701" y="2700687"/>
                </a:lnTo>
                <a:lnTo>
                  <a:pt x="3176729" y="2705445"/>
                </a:lnTo>
                <a:lnTo>
                  <a:pt x="3169757" y="2709886"/>
                </a:lnTo>
                <a:lnTo>
                  <a:pt x="3162467" y="2714327"/>
                </a:lnTo>
                <a:lnTo>
                  <a:pt x="3155178" y="2718134"/>
                </a:lnTo>
                <a:lnTo>
                  <a:pt x="3147255" y="2721623"/>
                </a:lnTo>
                <a:lnTo>
                  <a:pt x="3139015" y="2724795"/>
                </a:lnTo>
                <a:lnTo>
                  <a:pt x="3130775" y="2727650"/>
                </a:lnTo>
                <a:lnTo>
                  <a:pt x="3122851" y="2729871"/>
                </a:lnTo>
                <a:lnTo>
                  <a:pt x="3114294" y="2731774"/>
                </a:lnTo>
                <a:lnTo>
                  <a:pt x="3105420" y="2733360"/>
                </a:lnTo>
                <a:lnTo>
                  <a:pt x="3096546" y="2734629"/>
                </a:lnTo>
                <a:lnTo>
                  <a:pt x="3087989" y="2735263"/>
                </a:lnTo>
                <a:lnTo>
                  <a:pt x="3078799" y="2735263"/>
                </a:lnTo>
                <a:lnTo>
                  <a:pt x="3069608" y="2735263"/>
                </a:lnTo>
                <a:lnTo>
                  <a:pt x="3060734" y="2734629"/>
                </a:lnTo>
                <a:lnTo>
                  <a:pt x="3052177" y="2733360"/>
                </a:lnTo>
                <a:lnTo>
                  <a:pt x="3043620" y="2731774"/>
                </a:lnTo>
                <a:lnTo>
                  <a:pt x="3035063" y="2729871"/>
                </a:lnTo>
                <a:lnTo>
                  <a:pt x="3026823" y="2727650"/>
                </a:lnTo>
                <a:lnTo>
                  <a:pt x="3018582" y="2724795"/>
                </a:lnTo>
                <a:lnTo>
                  <a:pt x="3010659" y="2721623"/>
                </a:lnTo>
                <a:lnTo>
                  <a:pt x="3002736" y="2718134"/>
                </a:lnTo>
                <a:lnTo>
                  <a:pt x="2995447" y="2714327"/>
                </a:lnTo>
                <a:lnTo>
                  <a:pt x="2987841" y="2709886"/>
                </a:lnTo>
                <a:lnTo>
                  <a:pt x="2980868" y="2705445"/>
                </a:lnTo>
                <a:lnTo>
                  <a:pt x="2973896" y="2700687"/>
                </a:lnTo>
                <a:lnTo>
                  <a:pt x="2967240" y="2695294"/>
                </a:lnTo>
                <a:lnTo>
                  <a:pt x="2961219" y="2689585"/>
                </a:lnTo>
                <a:lnTo>
                  <a:pt x="2954880" y="2683875"/>
                </a:lnTo>
                <a:lnTo>
                  <a:pt x="2948859" y="2678165"/>
                </a:lnTo>
                <a:lnTo>
                  <a:pt x="2943471" y="2671503"/>
                </a:lnTo>
                <a:lnTo>
                  <a:pt x="2938400" y="2664842"/>
                </a:lnTo>
                <a:lnTo>
                  <a:pt x="2933329" y="2658180"/>
                </a:lnTo>
                <a:lnTo>
                  <a:pt x="2929209" y="2650884"/>
                </a:lnTo>
                <a:lnTo>
                  <a:pt x="2924772" y="2643589"/>
                </a:lnTo>
                <a:lnTo>
                  <a:pt x="2920969" y="2635975"/>
                </a:lnTo>
                <a:lnTo>
                  <a:pt x="2917483" y="2628045"/>
                </a:lnTo>
                <a:lnTo>
                  <a:pt x="2914314" y="2620432"/>
                </a:lnTo>
                <a:lnTo>
                  <a:pt x="2911778" y="2612184"/>
                </a:lnTo>
                <a:lnTo>
                  <a:pt x="2909243" y="2603937"/>
                </a:lnTo>
                <a:lnTo>
                  <a:pt x="2907341" y="2595372"/>
                </a:lnTo>
                <a:lnTo>
                  <a:pt x="2905756" y="2586807"/>
                </a:lnTo>
                <a:lnTo>
                  <a:pt x="2904489" y="2577925"/>
                </a:lnTo>
                <a:lnTo>
                  <a:pt x="2903855" y="2568726"/>
                </a:lnTo>
                <a:lnTo>
                  <a:pt x="2903538" y="2559844"/>
                </a:lnTo>
                <a:lnTo>
                  <a:pt x="2903855" y="2550962"/>
                </a:lnTo>
                <a:lnTo>
                  <a:pt x="2904489" y="2542080"/>
                </a:lnTo>
                <a:lnTo>
                  <a:pt x="2905756" y="2533516"/>
                </a:lnTo>
                <a:lnTo>
                  <a:pt x="2907341" y="2524316"/>
                </a:lnTo>
                <a:lnTo>
                  <a:pt x="2909243" y="2516386"/>
                </a:lnTo>
                <a:lnTo>
                  <a:pt x="2911778" y="2507821"/>
                </a:lnTo>
                <a:lnTo>
                  <a:pt x="2914314" y="2499574"/>
                </a:lnTo>
                <a:lnTo>
                  <a:pt x="2917483" y="2491643"/>
                </a:lnTo>
                <a:lnTo>
                  <a:pt x="2920969" y="2484030"/>
                </a:lnTo>
                <a:lnTo>
                  <a:pt x="2924772" y="2476417"/>
                </a:lnTo>
                <a:lnTo>
                  <a:pt x="2929209" y="2469121"/>
                </a:lnTo>
                <a:lnTo>
                  <a:pt x="2933329" y="2461825"/>
                </a:lnTo>
                <a:lnTo>
                  <a:pt x="2938400" y="2455164"/>
                </a:lnTo>
                <a:lnTo>
                  <a:pt x="2943471" y="2448502"/>
                </a:lnTo>
                <a:lnTo>
                  <a:pt x="2948859" y="2441841"/>
                </a:lnTo>
                <a:lnTo>
                  <a:pt x="2954880" y="2435814"/>
                </a:lnTo>
                <a:lnTo>
                  <a:pt x="2961219" y="2430104"/>
                </a:lnTo>
                <a:lnTo>
                  <a:pt x="2967240" y="2424711"/>
                </a:lnTo>
                <a:lnTo>
                  <a:pt x="2973896" y="2419319"/>
                </a:lnTo>
                <a:lnTo>
                  <a:pt x="2980868" y="2414561"/>
                </a:lnTo>
                <a:lnTo>
                  <a:pt x="2987841" y="2409802"/>
                </a:lnTo>
                <a:lnTo>
                  <a:pt x="2995447" y="2405679"/>
                </a:lnTo>
                <a:lnTo>
                  <a:pt x="3002736" y="2401555"/>
                </a:lnTo>
                <a:lnTo>
                  <a:pt x="3010659" y="2398065"/>
                </a:lnTo>
                <a:lnTo>
                  <a:pt x="3018582" y="2394893"/>
                </a:lnTo>
                <a:lnTo>
                  <a:pt x="3026823" y="2392356"/>
                </a:lnTo>
                <a:lnTo>
                  <a:pt x="3035063" y="2389818"/>
                </a:lnTo>
                <a:lnTo>
                  <a:pt x="3043620" y="2387915"/>
                </a:lnTo>
                <a:lnTo>
                  <a:pt x="3052177" y="2386329"/>
                </a:lnTo>
                <a:lnTo>
                  <a:pt x="3060734" y="2385377"/>
                </a:lnTo>
                <a:lnTo>
                  <a:pt x="3069608" y="2384742"/>
                </a:lnTo>
                <a:lnTo>
                  <a:pt x="3078799" y="2384425"/>
                </a:lnTo>
                <a:close/>
                <a:moveTo>
                  <a:pt x="2594769" y="2384425"/>
                </a:moveTo>
                <a:lnTo>
                  <a:pt x="2603651" y="2384742"/>
                </a:lnTo>
                <a:lnTo>
                  <a:pt x="2612850" y="2385377"/>
                </a:lnTo>
                <a:lnTo>
                  <a:pt x="2621732" y="2386329"/>
                </a:lnTo>
                <a:lnTo>
                  <a:pt x="2630297" y="2387915"/>
                </a:lnTo>
                <a:lnTo>
                  <a:pt x="2638862" y="2389818"/>
                </a:lnTo>
                <a:lnTo>
                  <a:pt x="2647109" y="2392356"/>
                </a:lnTo>
                <a:lnTo>
                  <a:pt x="2655040" y="2394893"/>
                </a:lnTo>
                <a:lnTo>
                  <a:pt x="2662970" y="2398065"/>
                </a:lnTo>
                <a:lnTo>
                  <a:pt x="2670900" y="2401555"/>
                </a:lnTo>
                <a:lnTo>
                  <a:pt x="2678513" y="2405679"/>
                </a:lnTo>
                <a:lnTo>
                  <a:pt x="2685492" y="2409802"/>
                </a:lnTo>
                <a:lnTo>
                  <a:pt x="2693105" y="2414561"/>
                </a:lnTo>
                <a:lnTo>
                  <a:pt x="2699767" y="2419319"/>
                </a:lnTo>
                <a:lnTo>
                  <a:pt x="2706111" y="2424711"/>
                </a:lnTo>
                <a:lnTo>
                  <a:pt x="2712772" y="2430104"/>
                </a:lnTo>
                <a:lnTo>
                  <a:pt x="2718799" y="2435814"/>
                </a:lnTo>
                <a:lnTo>
                  <a:pt x="2724509" y="2441841"/>
                </a:lnTo>
                <a:lnTo>
                  <a:pt x="2729902" y="2448502"/>
                </a:lnTo>
                <a:lnTo>
                  <a:pt x="2735612" y="2455164"/>
                </a:lnTo>
                <a:lnTo>
                  <a:pt x="2740053" y="2461825"/>
                </a:lnTo>
                <a:lnTo>
                  <a:pt x="2744811" y="2469121"/>
                </a:lnTo>
                <a:lnTo>
                  <a:pt x="2749252" y="2476417"/>
                </a:lnTo>
                <a:lnTo>
                  <a:pt x="2753058" y="2484030"/>
                </a:lnTo>
                <a:lnTo>
                  <a:pt x="2756548" y="2491643"/>
                </a:lnTo>
                <a:lnTo>
                  <a:pt x="2759720" y="2499574"/>
                </a:lnTo>
                <a:lnTo>
                  <a:pt x="2762258" y="2507821"/>
                </a:lnTo>
                <a:lnTo>
                  <a:pt x="2764795" y="2516386"/>
                </a:lnTo>
                <a:lnTo>
                  <a:pt x="2766699" y="2524316"/>
                </a:lnTo>
                <a:lnTo>
                  <a:pt x="2768285" y="2533516"/>
                </a:lnTo>
                <a:lnTo>
                  <a:pt x="2769236" y="2542080"/>
                </a:lnTo>
                <a:lnTo>
                  <a:pt x="2770188" y="2550962"/>
                </a:lnTo>
                <a:lnTo>
                  <a:pt x="2770188" y="2559844"/>
                </a:lnTo>
                <a:lnTo>
                  <a:pt x="2770188" y="2568726"/>
                </a:lnTo>
                <a:lnTo>
                  <a:pt x="2769236" y="2577925"/>
                </a:lnTo>
                <a:lnTo>
                  <a:pt x="2768285" y="2586807"/>
                </a:lnTo>
                <a:lnTo>
                  <a:pt x="2766699" y="2595372"/>
                </a:lnTo>
                <a:lnTo>
                  <a:pt x="2764795" y="2603937"/>
                </a:lnTo>
                <a:lnTo>
                  <a:pt x="2762258" y="2612184"/>
                </a:lnTo>
                <a:lnTo>
                  <a:pt x="2759720" y="2620432"/>
                </a:lnTo>
                <a:lnTo>
                  <a:pt x="2756548" y="2628045"/>
                </a:lnTo>
                <a:lnTo>
                  <a:pt x="2753058" y="2635975"/>
                </a:lnTo>
                <a:lnTo>
                  <a:pt x="2749252" y="2643589"/>
                </a:lnTo>
                <a:lnTo>
                  <a:pt x="2744811" y="2650884"/>
                </a:lnTo>
                <a:lnTo>
                  <a:pt x="2740053" y="2658180"/>
                </a:lnTo>
                <a:lnTo>
                  <a:pt x="2735612" y="2664842"/>
                </a:lnTo>
                <a:lnTo>
                  <a:pt x="2729902" y="2671503"/>
                </a:lnTo>
                <a:lnTo>
                  <a:pt x="2724509" y="2678165"/>
                </a:lnTo>
                <a:lnTo>
                  <a:pt x="2718799" y="2683875"/>
                </a:lnTo>
                <a:lnTo>
                  <a:pt x="2712772" y="2689585"/>
                </a:lnTo>
                <a:lnTo>
                  <a:pt x="2706111" y="2695294"/>
                </a:lnTo>
                <a:lnTo>
                  <a:pt x="2699767" y="2700687"/>
                </a:lnTo>
                <a:lnTo>
                  <a:pt x="2693105" y="2705445"/>
                </a:lnTo>
                <a:lnTo>
                  <a:pt x="2685492" y="2709886"/>
                </a:lnTo>
                <a:lnTo>
                  <a:pt x="2678513" y="2714327"/>
                </a:lnTo>
                <a:lnTo>
                  <a:pt x="2670900" y="2718134"/>
                </a:lnTo>
                <a:lnTo>
                  <a:pt x="2662970" y="2721623"/>
                </a:lnTo>
                <a:lnTo>
                  <a:pt x="2655040" y="2724795"/>
                </a:lnTo>
                <a:lnTo>
                  <a:pt x="2647109" y="2727650"/>
                </a:lnTo>
                <a:lnTo>
                  <a:pt x="2638862" y="2729871"/>
                </a:lnTo>
                <a:lnTo>
                  <a:pt x="2630297" y="2731774"/>
                </a:lnTo>
                <a:lnTo>
                  <a:pt x="2621732" y="2733360"/>
                </a:lnTo>
                <a:lnTo>
                  <a:pt x="2612850" y="2734629"/>
                </a:lnTo>
                <a:lnTo>
                  <a:pt x="2603651" y="2735263"/>
                </a:lnTo>
                <a:lnTo>
                  <a:pt x="2594769" y="2735263"/>
                </a:lnTo>
                <a:lnTo>
                  <a:pt x="2585887" y="2735263"/>
                </a:lnTo>
                <a:lnTo>
                  <a:pt x="2576688" y="2734629"/>
                </a:lnTo>
                <a:lnTo>
                  <a:pt x="2568123" y="2733360"/>
                </a:lnTo>
                <a:lnTo>
                  <a:pt x="2559241" y="2731774"/>
                </a:lnTo>
                <a:lnTo>
                  <a:pt x="2550994" y="2729871"/>
                </a:lnTo>
                <a:lnTo>
                  <a:pt x="2542429" y="2727650"/>
                </a:lnTo>
                <a:lnTo>
                  <a:pt x="2534498" y="2724795"/>
                </a:lnTo>
                <a:lnTo>
                  <a:pt x="2526568" y="2721623"/>
                </a:lnTo>
                <a:lnTo>
                  <a:pt x="2518638" y="2718134"/>
                </a:lnTo>
                <a:lnTo>
                  <a:pt x="2511342" y="2714327"/>
                </a:lnTo>
                <a:lnTo>
                  <a:pt x="2504046" y="2709886"/>
                </a:lnTo>
                <a:lnTo>
                  <a:pt x="2496433" y="2705445"/>
                </a:lnTo>
                <a:lnTo>
                  <a:pt x="2489771" y="2700687"/>
                </a:lnTo>
                <a:lnTo>
                  <a:pt x="2483427" y="2695294"/>
                </a:lnTo>
                <a:lnTo>
                  <a:pt x="2476766" y="2689585"/>
                </a:lnTo>
                <a:lnTo>
                  <a:pt x="2470739" y="2683875"/>
                </a:lnTo>
                <a:lnTo>
                  <a:pt x="2465029" y="2678165"/>
                </a:lnTo>
                <a:lnTo>
                  <a:pt x="2459636" y="2671503"/>
                </a:lnTo>
                <a:lnTo>
                  <a:pt x="2453926" y="2664842"/>
                </a:lnTo>
                <a:lnTo>
                  <a:pt x="2449485" y="2658180"/>
                </a:lnTo>
                <a:lnTo>
                  <a:pt x="2444727" y="2650884"/>
                </a:lnTo>
                <a:lnTo>
                  <a:pt x="2440286" y="2643589"/>
                </a:lnTo>
                <a:lnTo>
                  <a:pt x="2436480" y="2635975"/>
                </a:lnTo>
                <a:lnTo>
                  <a:pt x="2432990" y="2628045"/>
                </a:lnTo>
                <a:lnTo>
                  <a:pt x="2429818" y="2620432"/>
                </a:lnTo>
                <a:lnTo>
                  <a:pt x="2427280" y="2612184"/>
                </a:lnTo>
                <a:lnTo>
                  <a:pt x="2424743" y="2603937"/>
                </a:lnTo>
                <a:lnTo>
                  <a:pt x="2422839" y="2595372"/>
                </a:lnTo>
                <a:lnTo>
                  <a:pt x="2421253" y="2586807"/>
                </a:lnTo>
                <a:lnTo>
                  <a:pt x="2419984" y="2577925"/>
                </a:lnTo>
                <a:lnTo>
                  <a:pt x="2419667" y="2568726"/>
                </a:lnTo>
                <a:lnTo>
                  <a:pt x="2419350" y="2559844"/>
                </a:lnTo>
                <a:lnTo>
                  <a:pt x="2419667" y="2550962"/>
                </a:lnTo>
                <a:lnTo>
                  <a:pt x="2419984" y="2542080"/>
                </a:lnTo>
                <a:lnTo>
                  <a:pt x="2421253" y="2533516"/>
                </a:lnTo>
                <a:lnTo>
                  <a:pt x="2422839" y="2524316"/>
                </a:lnTo>
                <a:lnTo>
                  <a:pt x="2424743" y="2516386"/>
                </a:lnTo>
                <a:lnTo>
                  <a:pt x="2427280" y="2507821"/>
                </a:lnTo>
                <a:lnTo>
                  <a:pt x="2429818" y="2499574"/>
                </a:lnTo>
                <a:lnTo>
                  <a:pt x="2432990" y="2491643"/>
                </a:lnTo>
                <a:lnTo>
                  <a:pt x="2436480" y="2484030"/>
                </a:lnTo>
                <a:lnTo>
                  <a:pt x="2440286" y="2476417"/>
                </a:lnTo>
                <a:lnTo>
                  <a:pt x="2444727" y="2469121"/>
                </a:lnTo>
                <a:lnTo>
                  <a:pt x="2449485" y="2461825"/>
                </a:lnTo>
                <a:lnTo>
                  <a:pt x="2453926" y="2455164"/>
                </a:lnTo>
                <a:lnTo>
                  <a:pt x="2459636" y="2448502"/>
                </a:lnTo>
                <a:lnTo>
                  <a:pt x="2465029" y="2441841"/>
                </a:lnTo>
                <a:lnTo>
                  <a:pt x="2470739" y="2435814"/>
                </a:lnTo>
                <a:lnTo>
                  <a:pt x="2476766" y="2430104"/>
                </a:lnTo>
                <a:lnTo>
                  <a:pt x="2483427" y="2424711"/>
                </a:lnTo>
                <a:lnTo>
                  <a:pt x="2489771" y="2419319"/>
                </a:lnTo>
                <a:lnTo>
                  <a:pt x="2496433" y="2414561"/>
                </a:lnTo>
                <a:lnTo>
                  <a:pt x="2504046" y="2409802"/>
                </a:lnTo>
                <a:lnTo>
                  <a:pt x="2511342" y="2405679"/>
                </a:lnTo>
                <a:lnTo>
                  <a:pt x="2518638" y="2401555"/>
                </a:lnTo>
                <a:lnTo>
                  <a:pt x="2526568" y="2398065"/>
                </a:lnTo>
                <a:lnTo>
                  <a:pt x="2534498" y="2394893"/>
                </a:lnTo>
                <a:lnTo>
                  <a:pt x="2542429" y="2392356"/>
                </a:lnTo>
                <a:lnTo>
                  <a:pt x="2550994" y="2389818"/>
                </a:lnTo>
                <a:lnTo>
                  <a:pt x="2559241" y="2387915"/>
                </a:lnTo>
                <a:lnTo>
                  <a:pt x="2568123" y="2386329"/>
                </a:lnTo>
                <a:lnTo>
                  <a:pt x="2576688" y="2385377"/>
                </a:lnTo>
                <a:lnTo>
                  <a:pt x="2585887" y="2384742"/>
                </a:lnTo>
                <a:lnTo>
                  <a:pt x="2594769" y="2384425"/>
                </a:lnTo>
                <a:close/>
                <a:moveTo>
                  <a:pt x="2111376" y="2384425"/>
                </a:moveTo>
                <a:lnTo>
                  <a:pt x="2120616" y="2384742"/>
                </a:lnTo>
                <a:lnTo>
                  <a:pt x="2129538" y="2385377"/>
                </a:lnTo>
                <a:lnTo>
                  <a:pt x="2138142" y="2386329"/>
                </a:lnTo>
                <a:lnTo>
                  <a:pt x="2146745" y="2387915"/>
                </a:lnTo>
                <a:lnTo>
                  <a:pt x="2155349" y="2389818"/>
                </a:lnTo>
                <a:lnTo>
                  <a:pt x="2163952" y="2392356"/>
                </a:lnTo>
                <a:lnTo>
                  <a:pt x="2171600" y="2394893"/>
                </a:lnTo>
                <a:lnTo>
                  <a:pt x="2179885" y="2398065"/>
                </a:lnTo>
                <a:lnTo>
                  <a:pt x="2187851" y="2401555"/>
                </a:lnTo>
                <a:lnTo>
                  <a:pt x="2195180" y="2405679"/>
                </a:lnTo>
                <a:lnTo>
                  <a:pt x="2202828" y="2409802"/>
                </a:lnTo>
                <a:lnTo>
                  <a:pt x="2209838" y="2414561"/>
                </a:lnTo>
                <a:lnTo>
                  <a:pt x="2216848" y="2419319"/>
                </a:lnTo>
                <a:lnTo>
                  <a:pt x="2223540" y="2424711"/>
                </a:lnTo>
                <a:lnTo>
                  <a:pt x="2229594" y="2430104"/>
                </a:lnTo>
                <a:lnTo>
                  <a:pt x="2235967" y="2435814"/>
                </a:lnTo>
                <a:lnTo>
                  <a:pt x="2241703" y="2441841"/>
                </a:lnTo>
                <a:lnTo>
                  <a:pt x="2247438" y="2448502"/>
                </a:lnTo>
                <a:lnTo>
                  <a:pt x="2252537" y="2455164"/>
                </a:lnTo>
                <a:lnTo>
                  <a:pt x="2257635" y="2461825"/>
                </a:lnTo>
                <a:lnTo>
                  <a:pt x="2262096" y="2469121"/>
                </a:lnTo>
                <a:lnTo>
                  <a:pt x="2266239" y="2476417"/>
                </a:lnTo>
                <a:lnTo>
                  <a:pt x="2270062" y="2484030"/>
                </a:lnTo>
                <a:lnTo>
                  <a:pt x="2273567" y="2491643"/>
                </a:lnTo>
                <a:lnTo>
                  <a:pt x="2276754" y="2499574"/>
                </a:lnTo>
                <a:lnTo>
                  <a:pt x="2279940" y="2507821"/>
                </a:lnTo>
                <a:lnTo>
                  <a:pt x="2282171" y="2516386"/>
                </a:lnTo>
                <a:lnTo>
                  <a:pt x="2284083" y="2524316"/>
                </a:lnTo>
                <a:lnTo>
                  <a:pt x="2285676" y="2533516"/>
                </a:lnTo>
                <a:lnTo>
                  <a:pt x="2286632" y="2542080"/>
                </a:lnTo>
                <a:lnTo>
                  <a:pt x="2287269" y="2550962"/>
                </a:lnTo>
                <a:lnTo>
                  <a:pt x="2287588" y="2559844"/>
                </a:lnTo>
                <a:lnTo>
                  <a:pt x="2287269" y="2568726"/>
                </a:lnTo>
                <a:lnTo>
                  <a:pt x="2286632" y="2577925"/>
                </a:lnTo>
                <a:lnTo>
                  <a:pt x="2285676" y="2586807"/>
                </a:lnTo>
                <a:lnTo>
                  <a:pt x="2284083" y="2595372"/>
                </a:lnTo>
                <a:lnTo>
                  <a:pt x="2282171" y="2603937"/>
                </a:lnTo>
                <a:lnTo>
                  <a:pt x="2279940" y="2612184"/>
                </a:lnTo>
                <a:lnTo>
                  <a:pt x="2276754" y="2620432"/>
                </a:lnTo>
                <a:lnTo>
                  <a:pt x="2273567" y="2628045"/>
                </a:lnTo>
                <a:lnTo>
                  <a:pt x="2270062" y="2635975"/>
                </a:lnTo>
                <a:lnTo>
                  <a:pt x="2266239" y="2643589"/>
                </a:lnTo>
                <a:lnTo>
                  <a:pt x="2262096" y="2650884"/>
                </a:lnTo>
                <a:lnTo>
                  <a:pt x="2257635" y="2658180"/>
                </a:lnTo>
                <a:lnTo>
                  <a:pt x="2252537" y="2664842"/>
                </a:lnTo>
                <a:lnTo>
                  <a:pt x="2247438" y="2671503"/>
                </a:lnTo>
                <a:lnTo>
                  <a:pt x="2241703" y="2678165"/>
                </a:lnTo>
                <a:lnTo>
                  <a:pt x="2235967" y="2683875"/>
                </a:lnTo>
                <a:lnTo>
                  <a:pt x="2229594" y="2689585"/>
                </a:lnTo>
                <a:lnTo>
                  <a:pt x="2223540" y="2695294"/>
                </a:lnTo>
                <a:lnTo>
                  <a:pt x="2216848" y="2700687"/>
                </a:lnTo>
                <a:lnTo>
                  <a:pt x="2209838" y="2705445"/>
                </a:lnTo>
                <a:lnTo>
                  <a:pt x="2202828" y="2709886"/>
                </a:lnTo>
                <a:lnTo>
                  <a:pt x="2195180" y="2714327"/>
                </a:lnTo>
                <a:lnTo>
                  <a:pt x="2187851" y="2718134"/>
                </a:lnTo>
                <a:lnTo>
                  <a:pt x="2179885" y="2721623"/>
                </a:lnTo>
                <a:lnTo>
                  <a:pt x="2171600" y="2724795"/>
                </a:lnTo>
                <a:lnTo>
                  <a:pt x="2163952" y="2727650"/>
                </a:lnTo>
                <a:lnTo>
                  <a:pt x="2155349" y="2729871"/>
                </a:lnTo>
                <a:lnTo>
                  <a:pt x="2146745" y="2731774"/>
                </a:lnTo>
                <a:lnTo>
                  <a:pt x="2138142" y="2733360"/>
                </a:lnTo>
                <a:lnTo>
                  <a:pt x="2129538" y="2734629"/>
                </a:lnTo>
                <a:lnTo>
                  <a:pt x="2120616" y="2735263"/>
                </a:lnTo>
                <a:lnTo>
                  <a:pt x="2111376" y="2735263"/>
                </a:lnTo>
                <a:lnTo>
                  <a:pt x="2102453" y="2735263"/>
                </a:lnTo>
                <a:lnTo>
                  <a:pt x="2093531" y="2734629"/>
                </a:lnTo>
                <a:lnTo>
                  <a:pt x="2084290" y="2733360"/>
                </a:lnTo>
                <a:lnTo>
                  <a:pt x="2075687" y="2731774"/>
                </a:lnTo>
                <a:lnTo>
                  <a:pt x="2067083" y="2729871"/>
                </a:lnTo>
                <a:lnTo>
                  <a:pt x="2059117" y="2727650"/>
                </a:lnTo>
                <a:lnTo>
                  <a:pt x="2050832" y="2724795"/>
                </a:lnTo>
                <a:lnTo>
                  <a:pt x="2042866" y="2721623"/>
                </a:lnTo>
                <a:lnTo>
                  <a:pt x="2035219" y="2718134"/>
                </a:lnTo>
                <a:lnTo>
                  <a:pt x="2027252" y="2714327"/>
                </a:lnTo>
                <a:lnTo>
                  <a:pt x="2019923" y="2709886"/>
                </a:lnTo>
                <a:lnTo>
                  <a:pt x="2012913" y="2705445"/>
                </a:lnTo>
                <a:lnTo>
                  <a:pt x="2005584" y="2700687"/>
                </a:lnTo>
                <a:lnTo>
                  <a:pt x="1999211" y="2695294"/>
                </a:lnTo>
                <a:lnTo>
                  <a:pt x="1992838" y="2689585"/>
                </a:lnTo>
                <a:lnTo>
                  <a:pt x="1986465" y="2683875"/>
                </a:lnTo>
                <a:lnTo>
                  <a:pt x="1981048" y="2678165"/>
                </a:lnTo>
                <a:lnTo>
                  <a:pt x="1975313" y="2671503"/>
                </a:lnTo>
                <a:lnTo>
                  <a:pt x="1970214" y="2664842"/>
                </a:lnTo>
                <a:lnTo>
                  <a:pt x="1965435" y="2658180"/>
                </a:lnTo>
                <a:lnTo>
                  <a:pt x="1960655" y="2650884"/>
                </a:lnTo>
                <a:lnTo>
                  <a:pt x="1956512" y="2643589"/>
                </a:lnTo>
                <a:lnTo>
                  <a:pt x="1952370" y="2635975"/>
                </a:lnTo>
                <a:lnTo>
                  <a:pt x="1948865" y="2628045"/>
                </a:lnTo>
                <a:lnTo>
                  <a:pt x="1945678" y="2620432"/>
                </a:lnTo>
                <a:lnTo>
                  <a:pt x="1943129" y="2612184"/>
                </a:lnTo>
                <a:lnTo>
                  <a:pt x="1940899" y="2603937"/>
                </a:lnTo>
                <a:lnTo>
                  <a:pt x="1938668" y="2595372"/>
                </a:lnTo>
                <a:lnTo>
                  <a:pt x="1937075" y="2586807"/>
                </a:lnTo>
                <a:lnTo>
                  <a:pt x="1936119" y="2577925"/>
                </a:lnTo>
                <a:lnTo>
                  <a:pt x="1935163" y="2568726"/>
                </a:lnTo>
                <a:lnTo>
                  <a:pt x="1935163" y="2559844"/>
                </a:lnTo>
                <a:lnTo>
                  <a:pt x="1935163" y="2550962"/>
                </a:lnTo>
                <a:lnTo>
                  <a:pt x="1936119" y="2542080"/>
                </a:lnTo>
                <a:lnTo>
                  <a:pt x="1937075" y="2533516"/>
                </a:lnTo>
                <a:lnTo>
                  <a:pt x="1938668" y="2524316"/>
                </a:lnTo>
                <a:lnTo>
                  <a:pt x="1940899" y="2516386"/>
                </a:lnTo>
                <a:lnTo>
                  <a:pt x="1943129" y="2507821"/>
                </a:lnTo>
                <a:lnTo>
                  <a:pt x="1945678" y="2499574"/>
                </a:lnTo>
                <a:lnTo>
                  <a:pt x="1948865" y="2491643"/>
                </a:lnTo>
                <a:lnTo>
                  <a:pt x="1952370" y="2484030"/>
                </a:lnTo>
                <a:lnTo>
                  <a:pt x="1956512" y="2476417"/>
                </a:lnTo>
                <a:lnTo>
                  <a:pt x="1960655" y="2469121"/>
                </a:lnTo>
                <a:lnTo>
                  <a:pt x="1965435" y="2461825"/>
                </a:lnTo>
                <a:lnTo>
                  <a:pt x="1970214" y="2455164"/>
                </a:lnTo>
                <a:lnTo>
                  <a:pt x="1975313" y="2448502"/>
                </a:lnTo>
                <a:lnTo>
                  <a:pt x="1981048" y="2441841"/>
                </a:lnTo>
                <a:lnTo>
                  <a:pt x="1986465" y="2435814"/>
                </a:lnTo>
                <a:lnTo>
                  <a:pt x="1992838" y="2430104"/>
                </a:lnTo>
                <a:lnTo>
                  <a:pt x="1999211" y="2424711"/>
                </a:lnTo>
                <a:lnTo>
                  <a:pt x="2005584" y="2419319"/>
                </a:lnTo>
                <a:lnTo>
                  <a:pt x="2012913" y="2414561"/>
                </a:lnTo>
                <a:lnTo>
                  <a:pt x="2019923" y="2409802"/>
                </a:lnTo>
                <a:lnTo>
                  <a:pt x="2027252" y="2405679"/>
                </a:lnTo>
                <a:lnTo>
                  <a:pt x="2035219" y="2401555"/>
                </a:lnTo>
                <a:lnTo>
                  <a:pt x="2042866" y="2398065"/>
                </a:lnTo>
                <a:lnTo>
                  <a:pt x="2050832" y="2394893"/>
                </a:lnTo>
                <a:lnTo>
                  <a:pt x="2059117" y="2392356"/>
                </a:lnTo>
                <a:lnTo>
                  <a:pt x="2067083" y="2389818"/>
                </a:lnTo>
                <a:lnTo>
                  <a:pt x="2075687" y="2387915"/>
                </a:lnTo>
                <a:lnTo>
                  <a:pt x="2084290" y="2386329"/>
                </a:lnTo>
                <a:lnTo>
                  <a:pt x="2093531" y="2385377"/>
                </a:lnTo>
                <a:lnTo>
                  <a:pt x="2102453" y="2384742"/>
                </a:lnTo>
                <a:lnTo>
                  <a:pt x="2111376" y="2384425"/>
                </a:lnTo>
                <a:close/>
                <a:moveTo>
                  <a:pt x="1143794" y="2384425"/>
                </a:moveTo>
                <a:lnTo>
                  <a:pt x="1152676" y="2384742"/>
                </a:lnTo>
                <a:lnTo>
                  <a:pt x="1161558" y="2385377"/>
                </a:lnTo>
                <a:lnTo>
                  <a:pt x="1170123" y="2386329"/>
                </a:lnTo>
                <a:lnTo>
                  <a:pt x="1179005" y="2387915"/>
                </a:lnTo>
                <a:lnTo>
                  <a:pt x="1187252" y="2389818"/>
                </a:lnTo>
                <a:lnTo>
                  <a:pt x="1195817" y="2392356"/>
                </a:lnTo>
                <a:lnTo>
                  <a:pt x="1204065" y="2394893"/>
                </a:lnTo>
                <a:lnTo>
                  <a:pt x="1211995" y="2398065"/>
                </a:lnTo>
                <a:lnTo>
                  <a:pt x="1219608" y="2401555"/>
                </a:lnTo>
                <a:lnTo>
                  <a:pt x="1227221" y="2405679"/>
                </a:lnTo>
                <a:lnTo>
                  <a:pt x="1234517" y="2409802"/>
                </a:lnTo>
                <a:lnTo>
                  <a:pt x="1241496" y="2414561"/>
                </a:lnTo>
                <a:lnTo>
                  <a:pt x="1248475" y="2419319"/>
                </a:lnTo>
                <a:lnTo>
                  <a:pt x="1255136" y="2424711"/>
                </a:lnTo>
                <a:lnTo>
                  <a:pt x="1261480" y="2430104"/>
                </a:lnTo>
                <a:lnTo>
                  <a:pt x="1267507" y="2435814"/>
                </a:lnTo>
                <a:lnTo>
                  <a:pt x="1273534" y="2441841"/>
                </a:lnTo>
                <a:lnTo>
                  <a:pt x="1278927" y="2448502"/>
                </a:lnTo>
                <a:lnTo>
                  <a:pt x="1284002" y="2455164"/>
                </a:lnTo>
                <a:lnTo>
                  <a:pt x="1289078" y="2461825"/>
                </a:lnTo>
                <a:lnTo>
                  <a:pt x="1293836" y="2469121"/>
                </a:lnTo>
                <a:lnTo>
                  <a:pt x="1297642" y="2476417"/>
                </a:lnTo>
                <a:lnTo>
                  <a:pt x="1301449" y="2484030"/>
                </a:lnTo>
                <a:lnTo>
                  <a:pt x="1304938" y="2491643"/>
                </a:lnTo>
                <a:lnTo>
                  <a:pt x="1308111" y="2499574"/>
                </a:lnTo>
                <a:lnTo>
                  <a:pt x="1311283" y="2507821"/>
                </a:lnTo>
                <a:lnTo>
                  <a:pt x="1313503" y="2516386"/>
                </a:lnTo>
                <a:lnTo>
                  <a:pt x="1315724" y="2524316"/>
                </a:lnTo>
                <a:lnTo>
                  <a:pt x="1316992" y="2533516"/>
                </a:lnTo>
                <a:lnTo>
                  <a:pt x="1317944" y="2542080"/>
                </a:lnTo>
                <a:lnTo>
                  <a:pt x="1318579" y="2550962"/>
                </a:lnTo>
                <a:lnTo>
                  <a:pt x="1319213" y="2559844"/>
                </a:lnTo>
                <a:lnTo>
                  <a:pt x="1318579" y="2568726"/>
                </a:lnTo>
                <a:lnTo>
                  <a:pt x="1317944" y="2577925"/>
                </a:lnTo>
                <a:lnTo>
                  <a:pt x="1316992" y="2586807"/>
                </a:lnTo>
                <a:lnTo>
                  <a:pt x="1315724" y="2595372"/>
                </a:lnTo>
                <a:lnTo>
                  <a:pt x="1313503" y="2603937"/>
                </a:lnTo>
                <a:lnTo>
                  <a:pt x="1311283" y="2612184"/>
                </a:lnTo>
                <a:lnTo>
                  <a:pt x="1308111" y="2620432"/>
                </a:lnTo>
                <a:lnTo>
                  <a:pt x="1304938" y="2628045"/>
                </a:lnTo>
                <a:lnTo>
                  <a:pt x="1301449" y="2635975"/>
                </a:lnTo>
                <a:lnTo>
                  <a:pt x="1297642" y="2643589"/>
                </a:lnTo>
                <a:lnTo>
                  <a:pt x="1293836" y="2650884"/>
                </a:lnTo>
                <a:lnTo>
                  <a:pt x="1289078" y="2658180"/>
                </a:lnTo>
                <a:lnTo>
                  <a:pt x="1284002" y="2664842"/>
                </a:lnTo>
                <a:lnTo>
                  <a:pt x="1278927" y="2671503"/>
                </a:lnTo>
                <a:lnTo>
                  <a:pt x="1273534" y="2678165"/>
                </a:lnTo>
                <a:lnTo>
                  <a:pt x="1267507" y="2683875"/>
                </a:lnTo>
                <a:lnTo>
                  <a:pt x="1261480" y="2689585"/>
                </a:lnTo>
                <a:lnTo>
                  <a:pt x="1255136" y="2695294"/>
                </a:lnTo>
                <a:lnTo>
                  <a:pt x="1248475" y="2700687"/>
                </a:lnTo>
                <a:lnTo>
                  <a:pt x="1241496" y="2705445"/>
                </a:lnTo>
                <a:lnTo>
                  <a:pt x="1234517" y="2709886"/>
                </a:lnTo>
                <a:lnTo>
                  <a:pt x="1227221" y="2714327"/>
                </a:lnTo>
                <a:lnTo>
                  <a:pt x="1219608" y="2718134"/>
                </a:lnTo>
                <a:lnTo>
                  <a:pt x="1211995" y="2721623"/>
                </a:lnTo>
                <a:lnTo>
                  <a:pt x="1204065" y="2724795"/>
                </a:lnTo>
                <a:lnTo>
                  <a:pt x="1195817" y="2727650"/>
                </a:lnTo>
                <a:lnTo>
                  <a:pt x="1187252" y="2729871"/>
                </a:lnTo>
                <a:lnTo>
                  <a:pt x="1179005" y="2731774"/>
                </a:lnTo>
                <a:lnTo>
                  <a:pt x="1170123" y="2733360"/>
                </a:lnTo>
                <a:lnTo>
                  <a:pt x="1161558" y="2734629"/>
                </a:lnTo>
                <a:lnTo>
                  <a:pt x="1152676" y="2735263"/>
                </a:lnTo>
                <a:lnTo>
                  <a:pt x="1143794" y="2735263"/>
                </a:lnTo>
                <a:lnTo>
                  <a:pt x="1134595" y="2735263"/>
                </a:lnTo>
                <a:lnTo>
                  <a:pt x="1125713" y="2734629"/>
                </a:lnTo>
                <a:lnTo>
                  <a:pt x="1116831" y="2733360"/>
                </a:lnTo>
                <a:lnTo>
                  <a:pt x="1108266" y="2731774"/>
                </a:lnTo>
                <a:lnTo>
                  <a:pt x="1100019" y="2729871"/>
                </a:lnTo>
                <a:lnTo>
                  <a:pt x="1091454" y="2727650"/>
                </a:lnTo>
                <a:lnTo>
                  <a:pt x="1083206" y="2724795"/>
                </a:lnTo>
                <a:lnTo>
                  <a:pt x="1075593" y="2721623"/>
                </a:lnTo>
                <a:lnTo>
                  <a:pt x="1067663" y="2718134"/>
                </a:lnTo>
                <a:lnTo>
                  <a:pt x="1059733" y="2714327"/>
                </a:lnTo>
                <a:lnTo>
                  <a:pt x="1052754" y="2709886"/>
                </a:lnTo>
                <a:lnTo>
                  <a:pt x="1045458" y="2705445"/>
                </a:lnTo>
                <a:lnTo>
                  <a:pt x="1038797" y="2700687"/>
                </a:lnTo>
                <a:lnTo>
                  <a:pt x="1032135" y="2695294"/>
                </a:lnTo>
                <a:lnTo>
                  <a:pt x="1025474" y="2689585"/>
                </a:lnTo>
                <a:lnTo>
                  <a:pt x="1019764" y="2683875"/>
                </a:lnTo>
                <a:lnTo>
                  <a:pt x="1013737" y="2678165"/>
                </a:lnTo>
                <a:lnTo>
                  <a:pt x="1008344" y="2671503"/>
                </a:lnTo>
                <a:lnTo>
                  <a:pt x="1002952" y="2664842"/>
                </a:lnTo>
                <a:lnTo>
                  <a:pt x="998193" y="2658180"/>
                </a:lnTo>
                <a:lnTo>
                  <a:pt x="993752" y="2650884"/>
                </a:lnTo>
                <a:lnTo>
                  <a:pt x="989311" y="2643589"/>
                </a:lnTo>
                <a:lnTo>
                  <a:pt x="985505" y="2635975"/>
                </a:lnTo>
                <a:lnTo>
                  <a:pt x="982015" y="2628045"/>
                </a:lnTo>
                <a:lnTo>
                  <a:pt x="978843" y="2620432"/>
                </a:lnTo>
                <a:lnTo>
                  <a:pt x="975988" y="2612184"/>
                </a:lnTo>
                <a:lnTo>
                  <a:pt x="973768" y="2603937"/>
                </a:lnTo>
                <a:lnTo>
                  <a:pt x="971865" y="2595372"/>
                </a:lnTo>
                <a:lnTo>
                  <a:pt x="970279" y="2586807"/>
                </a:lnTo>
                <a:lnTo>
                  <a:pt x="969010" y="2577925"/>
                </a:lnTo>
                <a:lnTo>
                  <a:pt x="968692" y="2568726"/>
                </a:lnTo>
                <a:lnTo>
                  <a:pt x="968375" y="2559844"/>
                </a:lnTo>
                <a:lnTo>
                  <a:pt x="968692" y="2550962"/>
                </a:lnTo>
                <a:lnTo>
                  <a:pt x="969010" y="2542080"/>
                </a:lnTo>
                <a:lnTo>
                  <a:pt x="970279" y="2533516"/>
                </a:lnTo>
                <a:lnTo>
                  <a:pt x="971865" y="2524316"/>
                </a:lnTo>
                <a:lnTo>
                  <a:pt x="973768" y="2516386"/>
                </a:lnTo>
                <a:lnTo>
                  <a:pt x="975988" y="2507821"/>
                </a:lnTo>
                <a:lnTo>
                  <a:pt x="978843" y="2499574"/>
                </a:lnTo>
                <a:lnTo>
                  <a:pt x="982015" y="2491643"/>
                </a:lnTo>
                <a:lnTo>
                  <a:pt x="985505" y="2484030"/>
                </a:lnTo>
                <a:lnTo>
                  <a:pt x="989311" y="2476417"/>
                </a:lnTo>
                <a:lnTo>
                  <a:pt x="993752" y="2469121"/>
                </a:lnTo>
                <a:lnTo>
                  <a:pt x="998193" y="2461825"/>
                </a:lnTo>
                <a:lnTo>
                  <a:pt x="1002952" y="2455164"/>
                </a:lnTo>
                <a:lnTo>
                  <a:pt x="1008344" y="2448502"/>
                </a:lnTo>
                <a:lnTo>
                  <a:pt x="1013737" y="2441841"/>
                </a:lnTo>
                <a:lnTo>
                  <a:pt x="1019764" y="2435814"/>
                </a:lnTo>
                <a:lnTo>
                  <a:pt x="1025474" y="2430104"/>
                </a:lnTo>
                <a:lnTo>
                  <a:pt x="1032135" y="2424711"/>
                </a:lnTo>
                <a:lnTo>
                  <a:pt x="1038797" y="2419319"/>
                </a:lnTo>
                <a:lnTo>
                  <a:pt x="1045458" y="2414561"/>
                </a:lnTo>
                <a:lnTo>
                  <a:pt x="1052754" y="2409802"/>
                </a:lnTo>
                <a:lnTo>
                  <a:pt x="1059733" y="2405679"/>
                </a:lnTo>
                <a:lnTo>
                  <a:pt x="1067663" y="2401555"/>
                </a:lnTo>
                <a:lnTo>
                  <a:pt x="1075593" y="2398065"/>
                </a:lnTo>
                <a:lnTo>
                  <a:pt x="1083206" y="2394893"/>
                </a:lnTo>
                <a:lnTo>
                  <a:pt x="1091454" y="2392356"/>
                </a:lnTo>
                <a:lnTo>
                  <a:pt x="1100019" y="2389818"/>
                </a:lnTo>
                <a:lnTo>
                  <a:pt x="1108266" y="2387915"/>
                </a:lnTo>
                <a:lnTo>
                  <a:pt x="1116831" y="2386329"/>
                </a:lnTo>
                <a:lnTo>
                  <a:pt x="1125713" y="2385377"/>
                </a:lnTo>
                <a:lnTo>
                  <a:pt x="1134595" y="2384742"/>
                </a:lnTo>
                <a:lnTo>
                  <a:pt x="1143794" y="2384425"/>
                </a:lnTo>
                <a:close/>
                <a:moveTo>
                  <a:pt x="659607" y="2384425"/>
                </a:moveTo>
                <a:lnTo>
                  <a:pt x="668806" y="2384742"/>
                </a:lnTo>
                <a:lnTo>
                  <a:pt x="677371" y="2385377"/>
                </a:lnTo>
                <a:lnTo>
                  <a:pt x="686253" y="2386329"/>
                </a:lnTo>
                <a:lnTo>
                  <a:pt x="694818" y="2387915"/>
                </a:lnTo>
                <a:lnTo>
                  <a:pt x="703700" y="2389818"/>
                </a:lnTo>
                <a:lnTo>
                  <a:pt x="711630" y="2392356"/>
                </a:lnTo>
                <a:lnTo>
                  <a:pt x="719878" y="2394893"/>
                </a:lnTo>
                <a:lnTo>
                  <a:pt x="728125" y="2398065"/>
                </a:lnTo>
                <a:lnTo>
                  <a:pt x="735421" y="2401555"/>
                </a:lnTo>
                <a:lnTo>
                  <a:pt x="743352" y="2405679"/>
                </a:lnTo>
                <a:lnTo>
                  <a:pt x="750647" y="2409802"/>
                </a:lnTo>
                <a:lnTo>
                  <a:pt x="757626" y="2414561"/>
                </a:lnTo>
                <a:lnTo>
                  <a:pt x="764605" y="2419319"/>
                </a:lnTo>
                <a:lnTo>
                  <a:pt x="771266" y="2424711"/>
                </a:lnTo>
                <a:lnTo>
                  <a:pt x="777611" y="2430104"/>
                </a:lnTo>
                <a:lnTo>
                  <a:pt x="783955" y="2435814"/>
                </a:lnTo>
                <a:lnTo>
                  <a:pt x="789348" y="2441841"/>
                </a:lnTo>
                <a:lnTo>
                  <a:pt x="795057" y="2448502"/>
                </a:lnTo>
                <a:lnTo>
                  <a:pt x="800133" y="2455164"/>
                </a:lnTo>
                <a:lnTo>
                  <a:pt x="805208" y="2461825"/>
                </a:lnTo>
                <a:lnTo>
                  <a:pt x="809649" y="2469121"/>
                </a:lnTo>
                <a:lnTo>
                  <a:pt x="813773" y="2476417"/>
                </a:lnTo>
                <a:lnTo>
                  <a:pt x="817897" y="2484030"/>
                </a:lnTo>
                <a:lnTo>
                  <a:pt x="821386" y="2491643"/>
                </a:lnTo>
                <a:lnTo>
                  <a:pt x="824241" y="2499574"/>
                </a:lnTo>
                <a:lnTo>
                  <a:pt x="827096" y="2507821"/>
                </a:lnTo>
                <a:lnTo>
                  <a:pt x="829316" y="2516386"/>
                </a:lnTo>
                <a:lnTo>
                  <a:pt x="831537" y="2524316"/>
                </a:lnTo>
                <a:lnTo>
                  <a:pt x="832806" y="2533516"/>
                </a:lnTo>
                <a:lnTo>
                  <a:pt x="834075" y="2542080"/>
                </a:lnTo>
                <a:lnTo>
                  <a:pt x="835026" y="2550962"/>
                </a:lnTo>
                <a:lnTo>
                  <a:pt x="835026" y="2559844"/>
                </a:lnTo>
                <a:lnTo>
                  <a:pt x="835026" y="2568726"/>
                </a:lnTo>
                <a:lnTo>
                  <a:pt x="834075" y="2577925"/>
                </a:lnTo>
                <a:lnTo>
                  <a:pt x="832806" y="2586807"/>
                </a:lnTo>
                <a:lnTo>
                  <a:pt x="831537" y="2595372"/>
                </a:lnTo>
                <a:lnTo>
                  <a:pt x="829316" y="2603937"/>
                </a:lnTo>
                <a:lnTo>
                  <a:pt x="827096" y="2612184"/>
                </a:lnTo>
                <a:lnTo>
                  <a:pt x="824241" y="2620432"/>
                </a:lnTo>
                <a:lnTo>
                  <a:pt x="821386" y="2628045"/>
                </a:lnTo>
                <a:lnTo>
                  <a:pt x="817897" y="2635975"/>
                </a:lnTo>
                <a:lnTo>
                  <a:pt x="813773" y="2643589"/>
                </a:lnTo>
                <a:lnTo>
                  <a:pt x="809649" y="2650884"/>
                </a:lnTo>
                <a:lnTo>
                  <a:pt x="805208" y="2658180"/>
                </a:lnTo>
                <a:lnTo>
                  <a:pt x="800133" y="2664842"/>
                </a:lnTo>
                <a:lnTo>
                  <a:pt x="795057" y="2671503"/>
                </a:lnTo>
                <a:lnTo>
                  <a:pt x="789348" y="2678165"/>
                </a:lnTo>
                <a:lnTo>
                  <a:pt x="783955" y="2683875"/>
                </a:lnTo>
                <a:lnTo>
                  <a:pt x="777611" y="2689585"/>
                </a:lnTo>
                <a:lnTo>
                  <a:pt x="771266" y="2695294"/>
                </a:lnTo>
                <a:lnTo>
                  <a:pt x="764605" y="2700687"/>
                </a:lnTo>
                <a:lnTo>
                  <a:pt x="757626" y="2705445"/>
                </a:lnTo>
                <a:lnTo>
                  <a:pt x="750647" y="2709886"/>
                </a:lnTo>
                <a:lnTo>
                  <a:pt x="743352" y="2714327"/>
                </a:lnTo>
                <a:lnTo>
                  <a:pt x="735421" y="2718134"/>
                </a:lnTo>
                <a:lnTo>
                  <a:pt x="728125" y="2721623"/>
                </a:lnTo>
                <a:lnTo>
                  <a:pt x="719878" y="2724795"/>
                </a:lnTo>
                <a:lnTo>
                  <a:pt x="711630" y="2727650"/>
                </a:lnTo>
                <a:lnTo>
                  <a:pt x="703700" y="2729871"/>
                </a:lnTo>
                <a:lnTo>
                  <a:pt x="694818" y="2731774"/>
                </a:lnTo>
                <a:lnTo>
                  <a:pt x="686253" y="2733360"/>
                </a:lnTo>
                <a:lnTo>
                  <a:pt x="677371" y="2734629"/>
                </a:lnTo>
                <a:lnTo>
                  <a:pt x="668806" y="2735263"/>
                </a:lnTo>
                <a:lnTo>
                  <a:pt x="659607" y="2735263"/>
                </a:lnTo>
                <a:lnTo>
                  <a:pt x="650408" y="2735263"/>
                </a:lnTo>
                <a:lnTo>
                  <a:pt x="641526" y="2734629"/>
                </a:lnTo>
                <a:lnTo>
                  <a:pt x="632961" y="2733360"/>
                </a:lnTo>
                <a:lnTo>
                  <a:pt x="624397" y="2731774"/>
                </a:lnTo>
                <a:lnTo>
                  <a:pt x="615832" y="2729871"/>
                </a:lnTo>
                <a:lnTo>
                  <a:pt x="607584" y="2727650"/>
                </a:lnTo>
                <a:lnTo>
                  <a:pt x="599337" y="2724795"/>
                </a:lnTo>
                <a:lnTo>
                  <a:pt x="591406" y="2721623"/>
                </a:lnTo>
                <a:lnTo>
                  <a:pt x="583476" y="2718134"/>
                </a:lnTo>
                <a:lnTo>
                  <a:pt x="576180" y="2714327"/>
                </a:lnTo>
                <a:lnTo>
                  <a:pt x="568567" y="2709886"/>
                </a:lnTo>
                <a:lnTo>
                  <a:pt x="561588" y="2705445"/>
                </a:lnTo>
                <a:lnTo>
                  <a:pt x="554610" y="2700687"/>
                </a:lnTo>
                <a:lnTo>
                  <a:pt x="547948" y="2695294"/>
                </a:lnTo>
                <a:lnTo>
                  <a:pt x="541921" y="2689585"/>
                </a:lnTo>
                <a:lnTo>
                  <a:pt x="535577" y="2683875"/>
                </a:lnTo>
                <a:lnTo>
                  <a:pt x="529550" y="2678165"/>
                </a:lnTo>
                <a:lnTo>
                  <a:pt x="524157" y="2671503"/>
                </a:lnTo>
                <a:lnTo>
                  <a:pt x="519082" y="2664842"/>
                </a:lnTo>
                <a:lnTo>
                  <a:pt x="514006" y="2658180"/>
                </a:lnTo>
                <a:lnTo>
                  <a:pt x="509565" y="2650884"/>
                </a:lnTo>
                <a:lnTo>
                  <a:pt x="505442" y="2643589"/>
                </a:lnTo>
                <a:lnTo>
                  <a:pt x="501635" y="2635975"/>
                </a:lnTo>
                <a:lnTo>
                  <a:pt x="498146" y="2628045"/>
                </a:lnTo>
                <a:lnTo>
                  <a:pt x="494974" y="2620432"/>
                </a:lnTo>
                <a:lnTo>
                  <a:pt x="492436" y="2612184"/>
                </a:lnTo>
                <a:lnTo>
                  <a:pt x="489581" y="2603937"/>
                </a:lnTo>
                <a:lnTo>
                  <a:pt x="487678" y="2595372"/>
                </a:lnTo>
                <a:lnTo>
                  <a:pt x="486092" y="2586807"/>
                </a:lnTo>
                <a:lnTo>
                  <a:pt x="485140" y="2577925"/>
                </a:lnTo>
                <a:lnTo>
                  <a:pt x="484505" y="2568726"/>
                </a:lnTo>
                <a:lnTo>
                  <a:pt x="484188" y="2559844"/>
                </a:lnTo>
                <a:lnTo>
                  <a:pt x="484505" y="2550962"/>
                </a:lnTo>
                <a:lnTo>
                  <a:pt x="485140" y="2542080"/>
                </a:lnTo>
                <a:lnTo>
                  <a:pt x="486092" y="2533516"/>
                </a:lnTo>
                <a:lnTo>
                  <a:pt x="487678" y="2524316"/>
                </a:lnTo>
                <a:lnTo>
                  <a:pt x="489581" y="2516386"/>
                </a:lnTo>
                <a:lnTo>
                  <a:pt x="492436" y="2507821"/>
                </a:lnTo>
                <a:lnTo>
                  <a:pt x="494974" y="2499574"/>
                </a:lnTo>
                <a:lnTo>
                  <a:pt x="498146" y="2491643"/>
                </a:lnTo>
                <a:lnTo>
                  <a:pt x="501635" y="2484030"/>
                </a:lnTo>
                <a:lnTo>
                  <a:pt x="505442" y="2476417"/>
                </a:lnTo>
                <a:lnTo>
                  <a:pt x="509565" y="2469121"/>
                </a:lnTo>
                <a:lnTo>
                  <a:pt x="514006" y="2461825"/>
                </a:lnTo>
                <a:lnTo>
                  <a:pt x="519082" y="2455164"/>
                </a:lnTo>
                <a:lnTo>
                  <a:pt x="524157" y="2448502"/>
                </a:lnTo>
                <a:lnTo>
                  <a:pt x="529550" y="2441841"/>
                </a:lnTo>
                <a:lnTo>
                  <a:pt x="535577" y="2435814"/>
                </a:lnTo>
                <a:lnTo>
                  <a:pt x="541921" y="2430104"/>
                </a:lnTo>
                <a:lnTo>
                  <a:pt x="547948" y="2424711"/>
                </a:lnTo>
                <a:lnTo>
                  <a:pt x="554610" y="2419319"/>
                </a:lnTo>
                <a:lnTo>
                  <a:pt x="561588" y="2414561"/>
                </a:lnTo>
                <a:lnTo>
                  <a:pt x="568567" y="2409802"/>
                </a:lnTo>
                <a:lnTo>
                  <a:pt x="576180" y="2405679"/>
                </a:lnTo>
                <a:lnTo>
                  <a:pt x="583476" y="2401555"/>
                </a:lnTo>
                <a:lnTo>
                  <a:pt x="591406" y="2398065"/>
                </a:lnTo>
                <a:lnTo>
                  <a:pt x="599337" y="2394893"/>
                </a:lnTo>
                <a:lnTo>
                  <a:pt x="607584" y="2392356"/>
                </a:lnTo>
                <a:lnTo>
                  <a:pt x="615832" y="2389818"/>
                </a:lnTo>
                <a:lnTo>
                  <a:pt x="624397" y="2387915"/>
                </a:lnTo>
                <a:lnTo>
                  <a:pt x="632961" y="2386329"/>
                </a:lnTo>
                <a:lnTo>
                  <a:pt x="641526" y="2385377"/>
                </a:lnTo>
                <a:lnTo>
                  <a:pt x="650408" y="2384742"/>
                </a:lnTo>
                <a:lnTo>
                  <a:pt x="659607" y="2384425"/>
                </a:lnTo>
                <a:close/>
                <a:moveTo>
                  <a:pt x="175419" y="2384425"/>
                </a:moveTo>
                <a:lnTo>
                  <a:pt x="184301" y="2384742"/>
                </a:lnTo>
                <a:lnTo>
                  <a:pt x="193183" y="2385377"/>
                </a:lnTo>
                <a:lnTo>
                  <a:pt x="202382" y="2386329"/>
                </a:lnTo>
                <a:lnTo>
                  <a:pt x="210947" y="2387915"/>
                </a:lnTo>
                <a:lnTo>
                  <a:pt x="219195" y="2389818"/>
                </a:lnTo>
                <a:lnTo>
                  <a:pt x="227759" y="2392356"/>
                </a:lnTo>
                <a:lnTo>
                  <a:pt x="235690" y="2394893"/>
                </a:lnTo>
                <a:lnTo>
                  <a:pt x="243620" y="2398065"/>
                </a:lnTo>
                <a:lnTo>
                  <a:pt x="251550" y="2401555"/>
                </a:lnTo>
                <a:lnTo>
                  <a:pt x="258846" y="2405679"/>
                </a:lnTo>
                <a:lnTo>
                  <a:pt x="266142" y="2409802"/>
                </a:lnTo>
                <a:lnTo>
                  <a:pt x="273755" y="2414561"/>
                </a:lnTo>
                <a:lnTo>
                  <a:pt x="280417" y="2419319"/>
                </a:lnTo>
                <a:lnTo>
                  <a:pt x="286761" y="2424711"/>
                </a:lnTo>
                <a:lnTo>
                  <a:pt x="293423" y="2430104"/>
                </a:lnTo>
                <a:lnTo>
                  <a:pt x="299450" y="2435814"/>
                </a:lnTo>
                <a:lnTo>
                  <a:pt x="305160" y="2441841"/>
                </a:lnTo>
                <a:lnTo>
                  <a:pt x="310552" y="2448502"/>
                </a:lnTo>
                <a:lnTo>
                  <a:pt x="316262" y="2455164"/>
                </a:lnTo>
                <a:lnTo>
                  <a:pt x="320703" y="2461825"/>
                </a:lnTo>
                <a:lnTo>
                  <a:pt x="325461" y="2469121"/>
                </a:lnTo>
                <a:lnTo>
                  <a:pt x="329902" y="2476417"/>
                </a:lnTo>
                <a:lnTo>
                  <a:pt x="333709" y="2484030"/>
                </a:lnTo>
                <a:lnTo>
                  <a:pt x="337198" y="2491643"/>
                </a:lnTo>
                <a:lnTo>
                  <a:pt x="340370" y="2499574"/>
                </a:lnTo>
                <a:lnTo>
                  <a:pt x="342908" y="2507821"/>
                </a:lnTo>
                <a:lnTo>
                  <a:pt x="345446" y="2516386"/>
                </a:lnTo>
                <a:lnTo>
                  <a:pt x="347349" y="2524316"/>
                </a:lnTo>
                <a:lnTo>
                  <a:pt x="348935" y="2533516"/>
                </a:lnTo>
                <a:lnTo>
                  <a:pt x="349887" y="2542080"/>
                </a:lnTo>
                <a:lnTo>
                  <a:pt x="350521" y="2550962"/>
                </a:lnTo>
                <a:lnTo>
                  <a:pt x="350838" y="2559844"/>
                </a:lnTo>
                <a:lnTo>
                  <a:pt x="350521" y="2568726"/>
                </a:lnTo>
                <a:lnTo>
                  <a:pt x="349887" y="2577925"/>
                </a:lnTo>
                <a:lnTo>
                  <a:pt x="348935" y="2586807"/>
                </a:lnTo>
                <a:lnTo>
                  <a:pt x="347349" y="2595372"/>
                </a:lnTo>
                <a:lnTo>
                  <a:pt x="345446" y="2603937"/>
                </a:lnTo>
                <a:lnTo>
                  <a:pt x="342908" y="2612184"/>
                </a:lnTo>
                <a:lnTo>
                  <a:pt x="340370" y="2620432"/>
                </a:lnTo>
                <a:lnTo>
                  <a:pt x="337198" y="2628045"/>
                </a:lnTo>
                <a:lnTo>
                  <a:pt x="333709" y="2635975"/>
                </a:lnTo>
                <a:lnTo>
                  <a:pt x="329902" y="2643589"/>
                </a:lnTo>
                <a:lnTo>
                  <a:pt x="325461" y="2650884"/>
                </a:lnTo>
                <a:lnTo>
                  <a:pt x="320703" y="2658180"/>
                </a:lnTo>
                <a:lnTo>
                  <a:pt x="316262" y="2664842"/>
                </a:lnTo>
                <a:lnTo>
                  <a:pt x="310552" y="2671503"/>
                </a:lnTo>
                <a:lnTo>
                  <a:pt x="305160" y="2678165"/>
                </a:lnTo>
                <a:lnTo>
                  <a:pt x="299450" y="2683875"/>
                </a:lnTo>
                <a:lnTo>
                  <a:pt x="293423" y="2689585"/>
                </a:lnTo>
                <a:lnTo>
                  <a:pt x="286761" y="2695294"/>
                </a:lnTo>
                <a:lnTo>
                  <a:pt x="280417" y="2700687"/>
                </a:lnTo>
                <a:lnTo>
                  <a:pt x="273755" y="2705445"/>
                </a:lnTo>
                <a:lnTo>
                  <a:pt x="266142" y="2709886"/>
                </a:lnTo>
                <a:lnTo>
                  <a:pt x="258846" y="2714327"/>
                </a:lnTo>
                <a:lnTo>
                  <a:pt x="251550" y="2718134"/>
                </a:lnTo>
                <a:lnTo>
                  <a:pt x="243620" y="2721623"/>
                </a:lnTo>
                <a:lnTo>
                  <a:pt x="235690" y="2724795"/>
                </a:lnTo>
                <a:lnTo>
                  <a:pt x="227759" y="2727650"/>
                </a:lnTo>
                <a:lnTo>
                  <a:pt x="219195" y="2729871"/>
                </a:lnTo>
                <a:lnTo>
                  <a:pt x="210947" y="2731774"/>
                </a:lnTo>
                <a:lnTo>
                  <a:pt x="202382" y="2733360"/>
                </a:lnTo>
                <a:lnTo>
                  <a:pt x="193183" y="2734629"/>
                </a:lnTo>
                <a:lnTo>
                  <a:pt x="184301" y="2735263"/>
                </a:lnTo>
                <a:lnTo>
                  <a:pt x="175419" y="2735263"/>
                </a:lnTo>
                <a:lnTo>
                  <a:pt x="166537" y="2735263"/>
                </a:lnTo>
                <a:lnTo>
                  <a:pt x="157338" y="2734629"/>
                </a:lnTo>
                <a:lnTo>
                  <a:pt x="148456" y="2733360"/>
                </a:lnTo>
                <a:lnTo>
                  <a:pt x="139891" y="2731774"/>
                </a:lnTo>
                <a:lnTo>
                  <a:pt x="131644" y="2729871"/>
                </a:lnTo>
                <a:lnTo>
                  <a:pt x="123079" y="2727650"/>
                </a:lnTo>
                <a:lnTo>
                  <a:pt x="114831" y="2724795"/>
                </a:lnTo>
                <a:lnTo>
                  <a:pt x="107218" y="2721623"/>
                </a:lnTo>
                <a:lnTo>
                  <a:pt x="99288" y="2718134"/>
                </a:lnTo>
                <a:lnTo>
                  <a:pt x="91675" y="2714327"/>
                </a:lnTo>
                <a:lnTo>
                  <a:pt x="84696" y="2709886"/>
                </a:lnTo>
                <a:lnTo>
                  <a:pt x="77083" y="2705445"/>
                </a:lnTo>
                <a:lnTo>
                  <a:pt x="70422" y="2700687"/>
                </a:lnTo>
                <a:lnTo>
                  <a:pt x="64077" y="2695294"/>
                </a:lnTo>
                <a:lnTo>
                  <a:pt x="57416" y="2689585"/>
                </a:lnTo>
                <a:lnTo>
                  <a:pt x="51389" y="2683875"/>
                </a:lnTo>
                <a:lnTo>
                  <a:pt x="45679" y="2678165"/>
                </a:lnTo>
                <a:lnTo>
                  <a:pt x="40286" y="2671503"/>
                </a:lnTo>
                <a:lnTo>
                  <a:pt x="34577" y="2664842"/>
                </a:lnTo>
                <a:lnTo>
                  <a:pt x="30136" y="2658180"/>
                </a:lnTo>
                <a:lnTo>
                  <a:pt x="25377" y="2650884"/>
                </a:lnTo>
                <a:lnTo>
                  <a:pt x="20936" y="2643589"/>
                </a:lnTo>
                <a:lnTo>
                  <a:pt x="17130" y="2635975"/>
                </a:lnTo>
                <a:lnTo>
                  <a:pt x="13640" y="2628045"/>
                </a:lnTo>
                <a:lnTo>
                  <a:pt x="10468" y="2620432"/>
                </a:lnTo>
                <a:lnTo>
                  <a:pt x="7931" y="2612184"/>
                </a:lnTo>
                <a:lnTo>
                  <a:pt x="5393" y="2603937"/>
                </a:lnTo>
                <a:lnTo>
                  <a:pt x="3490" y="2595372"/>
                </a:lnTo>
                <a:lnTo>
                  <a:pt x="1904" y="2586807"/>
                </a:lnTo>
                <a:lnTo>
                  <a:pt x="635" y="2577925"/>
                </a:lnTo>
                <a:lnTo>
                  <a:pt x="317" y="2568726"/>
                </a:lnTo>
                <a:lnTo>
                  <a:pt x="0" y="2559844"/>
                </a:lnTo>
                <a:lnTo>
                  <a:pt x="317" y="2550962"/>
                </a:lnTo>
                <a:lnTo>
                  <a:pt x="635" y="2542080"/>
                </a:lnTo>
                <a:lnTo>
                  <a:pt x="1904" y="2533516"/>
                </a:lnTo>
                <a:lnTo>
                  <a:pt x="3490" y="2524316"/>
                </a:lnTo>
                <a:lnTo>
                  <a:pt x="5393" y="2516386"/>
                </a:lnTo>
                <a:lnTo>
                  <a:pt x="7931" y="2507821"/>
                </a:lnTo>
                <a:lnTo>
                  <a:pt x="10468" y="2499574"/>
                </a:lnTo>
                <a:lnTo>
                  <a:pt x="13640" y="2491643"/>
                </a:lnTo>
                <a:lnTo>
                  <a:pt x="17130" y="2484030"/>
                </a:lnTo>
                <a:lnTo>
                  <a:pt x="20936" y="2476417"/>
                </a:lnTo>
                <a:lnTo>
                  <a:pt x="25377" y="2469121"/>
                </a:lnTo>
                <a:lnTo>
                  <a:pt x="30136" y="2461825"/>
                </a:lnTo>
                <a:lnTo>
                  <a:pt x="34577" y="2455164"/>
                </a:lnTo>
                <a:lnTo>
                  <a:pt x="40286" y="2448502"/>
                </a:lnTo>
                <a:lnTo>
                  <a:pt x="45679" y="2441841"/>
                </a:lnTo>
                <a:lnTo>
                  <a:pt x="51389" y="2435814"/>
                </a:lnTo>
                <a:lnTo>
                  <a:pt x="57416" y="2430104"/>
                </a:lnTo>
                <a:lnTo>
                  <a:pt x="64077" y="2424711"/>
                </a:lnTo>
                <a:lnTo>
                  <a:pt x="70422" y="2419319"/>
                </a:lnTo>
                <a:lnTo>
                  <a:pt x="77083" y="2414561"/>
                </a:lnTo>
                <a:lnTo>
                  <a:pt x="84696" y="2409802"/>
                </a:lnTo>
                <a:lnTo>
                  <a:pt x="91675" y="2405679"/>
                </a:lnTo>
                <a:lnTo>
                  <a:pt x="99288" y="2401555"/>
                </a:lnTo>
                <a:lnTo>
                  <a:pt x="107218" y="2398065"/>
                </a:lnTo>
                <a:lnTo>
                  <a:pt x="114831" y="2394893"/>
                </a:lnTo>
                <a:lnTo>
                  <a:pt x="123079" y="2392356"/>
                </a:lnTo>
                <a:lnTo>
                  <a:pt x="131644" y="2389818"/>
                </a:lnTo>
                <a:lnTo>
                  <a:pt x="139891" y="2387915"/>
                </a:lnTo>
                <a:lnTo>
                  <a:pt x="148456" y="2386329"/>
                </a:lnTo>
                <a:lnTo>
                  <a:pt x="157338" y="2385377"/>
                </a:lnTo>
                <a:lnTo>
                  <a:pt x="166537" y="2384742"/>
                </a:lnTo>
                <a:lnTo>
                  <a:pt x="175419" y="2384425"/>
                </a:lnTo>
                <a:close/>
                <a:moveTo>
                  <a:pt x="3069608" y="1908175"/>
                </a:moveTo>
                <a:lnTo>
                  <a:pt x="3078799" y="1908175"/>
                </a:lnTo>
                <a:lnTo>
                  <a:pt x="3087989" y="1908175"/>
                </a:lnTo>
                <a:lnTo>
                  <a:pt x="3096546" y="1908810"/>
                </a:lnTo>
                <a:lnTo>
                  <a:pt x="3105420" y="1910079"/>
                </a:lnTo>
                <a:lnTo>
                  <a:pt x="3114294" y="1911665"/>
                </a:lnTo>
                <a:lnTo>
                  <a:pt x="3122851" y="1913568"/>
                </a:lnTo>
                <a:lnTo>
                  <a:pt x="3130775" y="1915788"/>
                </a:lnTo>
                <a:lnTo>
                  <a:pt x="3139015" y="1918643"/>
                </a:lnTo>
                <a:lnTo>
                  <a:pt x="3147255" y="1921815"/>
                </a:lnTo>
                <a:lnTo>
                  <a:pt x="3155178" y="1925305"/>
                </a:lnTo>
                <a:lnTo>
                  <a:pt x="3162467" y="1929111"/>
                </a:lnTo>
                <a:lnTo>
                  <a:pt x="3169757" y="1933552"/>
                </a:lnTo>
                <a:lnTo>
                  <a:pt x="3176729" y="1937676"/>
                </a:lnTo>
                <a:lnTo>
                  <a:pt x="3183701" y="1942752"/>
                </a:lnTo>
                <a:lnTo>
                  <a:pt x="3190357" y="1947827"/>
                </a:lnTo>
                <a:lnTo>
                  <a:pt x="3196695" y="1953537"/>
                </a:lnTo>
                <a:lnTo>
                  <a:pt x="3203034" y="1959247"/>
                </a:lnTo>
                <a:lnTo>
                  <a:pt x="3208739" y="1965274"/>
                </a:lnTo>
                <a:lnTo>
                  <a:pt x="3214126" y="1971618"/>
                </a:lnTo>
                <a:lnTo>
                  <a:pt x="3219197" y="1978279"/>
                </a:lnTo>
                <a:lnTo>
                  <a:pt x="3224268" y="1985258"/>
                </a:lnTo>
                <a:lnTo>
                  <a:pt x="3228705" y="1992237"/>
                </a:lnTo>
                <a:lnTo>
                  <a:pt x="3232825" y="1999533"/>
                </a:lnTo>
                <a:lnTo>
                  <a:pt x="3236945" y="2007463"/>
                </a:lnTo>
                <a:lnTo>
                  <a:pt x="3240431" y="2015393"/>
                </a:lnTo>
                <a:lnTo>
                  <a:pt x="3243284" y="2023006"/>
                </a:lnTo>
                <a:lnTo>
                  <a:pt x="3246136" y="2031254"/>
                </a:lnTo>
                <a:lnTo>
                  <a:pt x="3248354" y="2039502"/>
                </a:lnTo>
                <a:lnTo>
                  <a:pt x="3250573" y="2048066"/>
                </a:lnTo>
                <a:lnTo>
                  <a:pt x="3252158" y="2056631"/>
                </a:lnTo>
                <a:lnTo>
                  <a:pt x="3253108" y="2065513"/>
                </a:lnTo>
                <a:lnTo>
                  <a:pt x="3254059" y="2074395"/>
                </a:lnTo>
                <a:lnTo>
                  <a:pt x="3254376" y="2083594"/>
                </a:lnTo>
                <a:lnTo>
                  <a:pt x="3254059" y="2092476"/>
                </a:lnTo>
                <a:lnTo>
                  <a:pt x="3253108" y="2101358"/>
                </a:lnTo>
                <a:lnTo>
                  <a:pt x="3252158" y="2109923"/>
                </a:lnTo>
                <a:lnTo>
                  <a:pt x="3250573" y="2118488"/>
                </a:lnTo>
                <a:lnTo>
                  <a:pt x="3248354" y="2127052"/>
                </a:lnTo>
                <a:lnTo>
                  <a:pt x="3246136" y="2135617"/>
                </a:lnTo>
                <a:lnTo>
                  <a:pt x="3243284" y="2143548"/>
                </a:lnTo>
                <a:lnTo>
                  <a:pt x="3240431" y="2151795"/>
                </a:lnTo>
                <a:lnTo>
                  <a:pt x="3236945" y="2159408"/>
                </a:lnTo>
                <a:lnTo>
                  <a:pt x="3232825" y="2167021"/>
                </a:lnTo>
                <a:lnTo>
                  <a:pt x="3228705" y="2174317"/>
                </a:lnTo>
                <a:lnTo>
                  <a:pt x="3224268" y="2181296"/>
                </a:lnTo>
                <a:lnTo>
                  <a:pt x="3219197" y="2188275"/>
                </a:lnTo>
                <a:lnTo>
                  <a:pt x="3214126" y="2194936"/>
                </a:lnTo>
                <a:lnTo>
                  <a:pt x="3208739" y="2201280"/>
                </a:lnTo>
                <a:lnTo>
                  <a:pt x="3203034" y="2207307"/>
                </a:lnTo>
                <a:lnTo>
                  <a:pt x="3196695" y="2213335"/>
                </a:lnTo>
                <a:lnTo>
                  <a:pt x="3190357" y="2218727"/>
                </a:lnTo>
                <a:lnTo>
                  <a:pt x="3183701" y="2223803"/>
                </a:lnTo>
                <a:lnTo>
                  <a:pt x="3176729" y="2228878"/>
                </a:lnTo>
                <a:lnTo>
                  <a:pt x="3169757" y="2233636"/>
                </a:lnTo>
                <a:lnTo>
                  <a:pt x="3162467" y="2237443"/>
                </a:lnTo>
                <a:lnTo>
                  <a:pt x="3155178" y="2241249"/>
                </a:lnTo>
                <a:lnTo>
                  <a:pt x="3147255" y="2244739"/>
                </a:lnTo>
                <a:lnTo>
                  <a:pt x="3139015" y="2247911"/>
                </a:lnTo>
                <a:lnTo>
                  <a:pt x="3130775" y="2250766"/>
                </a:lnTo>
                <a:lnTo>
                  <a:pt x="3122851" y="2253303"/>
                </a:lnTo>
                <a:lnTo>
                  <a:pt x="3114294" y="2255524"/>
                </a:lnTo>
                <a:lnTo>
                  <a:pt x="3105420" y="2256793"/>
                </a:lnTo>
                <a:lnTo>
                  <a:pt x="3096546" y="2257744"/>
                </a:lnTo>
                <a:lnTo>
                  <a:pt x="3087989" y="2258379"/>
                </a:lnTo>
                <a:lnTo>
                  <a:pt x="3078799" y="2259013"/>
                </a:lnTo>
                <a:lnTo>
                  <a:pt x="3069608" y="2258379"/>
                </a:lnTo>
                <a:lnTo>
                  <a:pt x="3060734" y="2257744"/>
                </a:lnTo>
                <a:lnTo>
                  <a:pt x="3052177" y="2256793"/>
                </a:lnTo>
                <a:lnTo>
                  <a:pt x="3043620" y="2255524"/>
                </a:lnTo>
                <a:lnTo>
                  <a:pt x="3035063" y="2253303"/>
                </a:lnTo>
                <a:lnTo>
                  <a:pt x="3026823" y="2250766"/>
                </a:lnTo>
                <a:lnTo>
                  <a:pt x="3018582" y="2247911"/>
                </a:lnTo>
                <a:lnTo>
                  <a:pt x="3010659" y="2244739"/>
                </a:lnTo>
                <a:lnTo>
                  <a:pt x="3002736" y="2241249"/>
                </a:lnTo>
                <a:lnTo>
                  <a:pt x="2995447" y="2237443"/>
                </a:lnTo>
                <a:lnTo>
                  <a:pt x="2987841" y="2233636"/>
                </a:lnTo>
                <a:lnTo>
                  <a:pt x="2980868" y="2228878"/>
                </a:lnTo>
                <a:lnTo>
                  <a:pt x="2973896" y="2223803"/>
                </a:lnTo>
                <a:lnTo>
                  <a:pt x="2967240" y="2218727"/>
                </a:lnTo>
                <a:lnTo>
                  <a:pt x="2961219" y="2213335"/>
                </a:lnTo>
                <a:lnTo>
                  <a:pt x="2954880" y="2207307"/>
                </a:lnTo>
                <a:lnTo>
                  <a:pt x="2948859" y="2201280"/>
                </a:lnTo>
                <a:lnTo>
                  <a:pt x="2943471" y="2194936"/>
                </a:lnTo>
                <a:lnTo>
                  <a:pt x="2938400" y="2188275"/>
                </a:lnTo>
                <a:lnTo>
                  <a:pt x="2933329" y="2181296"/>
                </a:lnTo>
                <a:lnTo>
                  <a:pt x="2929209" y="2174317"/>
                </a:lnTo>
                <a:lnTo>
                  <a:pt x="2924772" y="2167021"/>
                </a:lnTo>
                <a:lnTo>
                  <a:pt x="2920969" y="2159408"/>
                </a:lnTo>
                <a:lnTo>
                  <a:pt x="2917483" y="2151795"/>
                </a:lnTo>
                <a:lnTo>
                  <a:pt x="2914314" y="2143548"/>
                </a:lnTo>
                <a:lnTo>
                  <a:pt x="2911778" y="2135617"/>
                </a:lnTo>
                <a:lnTo>
                  <a:pt x="2909243" y="2127052"/>
                </a:lnTo>
                <a:lnTo>
                  <a:pt x="2907341" y="2118488"/>
                </a:lnTo>
                <a:lnTo>
                  <a:pt x="2905756" y="2109923"/>
                </a:lnTo>
                <a:lnTo>
                  <a:pt x="2904489" y="2101358"/>
                </a:lnTo>
                <a:lnTo>
                  <a:pt x="2903855" y="2092476"/>
                </a:lnTo>
                <a:lnTo>
                  <a:pt x="2903538" y="2083594"/>
                </a:lnTo>
                <a:lnTo>
                  <a:pt x="2903855" y="2074395"/>
                </a:lnTo>
                <a:lnTo>
                  <a:pt x="2904489" y="2065513"/>
                </a:lnTo>
                <a:lnTo>
                  <a:pt x="2905756" y="2056631"/>
                </a:lnTo>
                <a:lnTo>
                  <a:pt x="2907341" y="2048066"/>
                </a:lnTo>
                <a:lnTo>
                  <a:pt x="2909243" y="2039502"/>
                </a:lnTo>
                <a:lnTo>
                  <a:pt x="2911778" y="2031254"/>
                </a:lnTo>
                <a:lnTo>
                  <a:pt x="2914314" y="2023006"/>
                </a:lnTo>
                <a:lnTo>
                  <a:pt x="2917483" y="2015393"/>
                </a:lnTo>
                <a:lnTo>
                  <a:pt x="2920969" y="2007463"/>
                </a:lnTo>
                <a:lnTo>
                  <a:pt x="2924772" y="1999533"/>
                </a:lnTo>
                <a:lnTo>
                  <a:pt x="2929209" y="1992237"/>
                </a:lnTo>
                <a:lnTo>
                  <a:pt x="2933329" y="1985258"/>
                </a:lnTo>
                <a:lnTo>
                  <a:pt x="2938400" y="1978279"/>
                </a:lnTo>
                <a:lnTo>
                  <a:pt x="2943471" y="1971618"/>
                </a:lnTo>
                <a:lnTo>
                  <a:pt x="2948859" y="1965274"/>
                </a:lnTo>
                <a:lnTo>
                  <a:pt x="2954880" y="1959247"/>
                </a:lnTo>
                <a:lnTo>
                  <a:pt x="2961219" y="1953537"/>
                </a:lnTo>
                <a:lnTo>
                  <a:pt x="2967240" y="1947827"/>
                </a:lnTo>
                <a:lnTo>
                  <a:pt x="2973896" y="1942752"/>
                </a:lnTo>
                <a:lnTo>
                  <a:pt x="2980868" y="1937676"/>
                </a:lnTo>
                <a:lnTo>
                  <a:pt x="2987841" y="1933552"/>
                </a:lnTo>
                <a:lnTo>
                  <a:pt x="2995447" y="1929111"/>
                </a:lnTo>
                <a:lnTo>
                  <a:pt x="3002736" y="1925305"/>
                </a:lnTo>
                <a:lnTo>
                  <a:pt x="3010659" y="1921815"/>
                </a:lnTo>
                <a:lnTo>
                  <a:pt x="3018582" y="1918643"/>
                </a:lnTo>
                <a:lnTo>
                  <a:pt x="3026823" y="1915788"/>
                </a:lnTo>
                <a:lnTo>
                  <a:pt x="3035063" y="1913568"/>
                </a:lnTo>
                <a:lnTo>
                  <a:pt x="3043620" y="1911665"/>
                </a:lnTo>
                <a:lnTo>
                  <a:pt x="3052177" y="1910079"/>
                </a:lnTo>
                <a:lnTo>
                  <a:pt x="3060734" y="1908810"/>
                </a:lnTo>
                <a:lnTo>
                  <a:pt x="3069608" y="1908175"/>
                </a:lnTo>
                <a:close/>
                <a:moveTo>
                  <a:pt x="2585887" y="1908175"/>
                </a:moveTo>
                <a:lnTo>
                  <a:pt x="2594769" y="1908175"/>
                </a:lnTo>
                <a:lnTo>
                  <a:pt x="2603651" y="1908175"/>
                </a:lnTo>
                <a:lnTo>
                  <a:pt x="2612850" y="1908810"/>
                </a:lnTo>
                <a:lnTo>
                  <a:pt x="2621732" y="1910079"/>
                </a:lnTo>
                <a:lnTo>
                  <a:pt x="2630297" y="1911665"/>
                </a:lnTo>
                <a:lnTo>
                  <a:pt x="2638862" y="1913568"/>
                </a:lnTo>
                <a:lnTo>
                  <a:pt x="2647109" y="1915788"/>
                </a:lnTo>
                <a:lnTo>
                  <a:pt x="2655040" y="1918643"/>
                </a:lnTo>
                <a:lnTo>
                  <a:pt x="2662970" y="1921815"/>
                </a:lnTo>
                <a:lnTo>
                  <a:pt x="2670900" y="1925305"/>
                </a:lnTo>
                <a:lnTo>
                  <a:pt x="2678513" y="1929111"/>
                </a:lnTo>
                <a:lnTo>
                  <a:pt x="2685492" y="1933552"/>
                </a:lnTo>
                <a:lnTo>
                  <a:pt x="2693105" y="1937676"/>
                </a:lnTo>
                <a:lnTo>
                  <a:pt x="2699767" y="1942752"/>
                </a:lnTo>
                <a:lnTo>
                  <a:pt x="2706111" y="1947827"/>
                </a:lnTo>
                <a:lnTo>
                  <a:pt x="2712772" y="1953537"/>
                </a:lnTo>
                <a:lnTo>
                  <a:pt x="2718799" y="1959247"/>
                </a:lnTo>
                <a:lnTo>
                  <a:pt x="2724509" y="1965274"/>
                </a:lnTo>
                <a:lnTo>
                  <a:pt x="2729902" y="1971618"/>
                </a:lnTo>
                <a:lnTo>
                  <a:pt x="2735612" y="1978279"/>
                </a:lnTo>
                <a:lnTo>
                  <a:pt x="2740053" y="1985258"/>
                </a:lnTo>
                <a:lnTo>
                  <a:pt x="2744811" y="1992237"/>
                </a:lnTo>
                <a:lnTo>
                  <a:pt x="2749252" y="1999533"/>
                </a:lnTo>
                <a:lnTo>
                  <a:pt x="2753058" y="2007463"/>
                </a:lnTo>
                <a:lnTo>
                  <a:pt x="2756548" y="2015393"/>
                </a:lnTo>
                <a:lnTo>
                  <a:pt x="2759720" y="2023006"/>
                </a:lnTo>
                <a:lnTo>
                  <a:pt x="2762258" y="2031254"/>
                </a:lnTo>
                <a:lnTo>
                  <a:pt x="2764795" y="2039502"/>
                </a:lnTo>
                <a:lnTo>
                  <a:pt x="2766699" y="2048066"/>
                </a:lnTo>
                <a:lnTo>
                  <a:pt x="2768285" y="2056631"/>
                </a:lnTo>
                <a:lnTo>
                  <a:pt x="2769236" y="2065513"/>
                </a:lnTo>
                <a:lnTo>
                  <a:pt x="2770188" y="2074395"/>
                </a:lnTo>
                <a:lnTo>
                  <a:pt x="2770188" y="2083594"/>
                </a:lnTo>
                <a:lnTo>
                  <a:pt x="2770188" y="2092476"/>
                </a:lnTo>
                <a:lnTo>
                  <a:pt x="2769236" y="2101358"/>
                </a:lnTo>
                <a:lnTo>
                  <a:pt x="2768285" y="2109923"/>
                </a:lnTo>
                <a:lnTo>
                  <a:pt x="2766699" y="2118488"/>
                </a:lnTo>
                <a:lnTo>
                  <a:pt x="2764795" y="2127052"/>
                </a:lnTo>
                <a:lnTo>
                  <a:pt x="2762258" y="2135617"/>
                </a:lnTo>
                <a:lnTo>
                  <a:pt x="2759720" y="2143548"/>
                </a:lnTo>
                <a:lnTo>
                  <a:pt x="2756548" y="2151795"/>
                </a:lnTo>
                <a:lnTo>
                  <a:pt x="2753058" y="2159408"/>
                </a:lnTo>
                <a:lnTo>
                  <a:pt x="2749252" y="2167021"/>
                </a:lnTo>
                <a:lnTo>
                  <a:pt x="2744811" y="2174317"/>
                </a:lnTo>
                <a:lnTo>
                  <a:pt x="2740053" y="2181296"/>
                </a:lnTo>
                <a:lnTo>
                  <a:pt x="2735612" y="2188275"/>
                </a:lnTo>
                <a:lnTo>
                  <a:pt x="2729902" y="2194936"/>
                </a:lnTo>
                <a:lnTo>
                  <a:pt x="2724509" y="2201280"/>
                </a:lnTo>
                <a:lnTo>
                  <a:pt x="2718799" y="2207307"/>
                </a:lnTo>
                <a:lnTo>
                  <a:pt x="2712772" y="2213335"/>
                </a:lnTo>
                <a:lnTo>
                  <a:pt x="2706111" y="2218727"/>
                </a:lnTo>
                <a:lnTo>
                  <a:pt x="2699767" y="2223803"/>
                </a:lnTo>
                <a:lnTo>
                  <a:pt x="2693105" y="2228878"/>
                </a:lnTo>
                <a:lnTo>
                  <a:pt x="2685492" y="2233636"/>
                </a:lnTo>
                <a:lnTo>
                  <a:pt x="2678513" y="2237443"/>
                </a:lnTo>
                <a:lnTo>
                  <a:pt x="2670900" y="2241249"/>
                </a:lnTo>
                <a:lnTo>
                  <a:pt x="2662970" y="2244739"/>
                </a:lnTo>
                <a:lnTo>
                  <a:pt x="2655040" y="2247911"/>
                </a:lnTo>
                <a:lnTo>
                  <a:pt x="2647109" y="2250766"/>
                </a:lnTo>
                <a:lnTo>
                  <a:pt x="2638862" y="2253303"/>
                </a:lnTo>
                <a:lnTo>
                  <a:pt x="2630297" y="2255524"/>
                </a:lnTo>
                <a:lnTo>
                  <a:pt x="2621732" y="2256793"/>
                </a:lnTo>
                <a:lnTo>
                  <a:pt x="2612850" y="2257744"/>
                </a:lnTo>
                <a:lnTo>
                  <a:pt x="2603651" y="2258379"/>
                </a:lnTo>
                <a:lnTo>
                  <a:pt x="2594769" y="2259013"/>
                </a:lnTo>
                <a:lnTo>
                  <a:pt x="2585887" y="2258379"/>
                </a:lnTo>
                <a:lnTo>
                  <a:pt x="2576688" y="2257744"/>
                </a:lnTo>
                <a:lnTo>
                  <a:pt x="2568123" y="2256793"/>
                </a:lnTo>
                <a:lnTo>
                  <a:pt x="2559241" y="2255524"/>
                </a:lnTo>
                <a:lnTo>
                  <a:pt x="2550994" y="2253303"/>
                </a:lnTo>
                <a:lnTo>
                  <a:pt x="2542429" y="2250766"/>
                </a:lnTo>
                <a:lnTo>
                  <a:pt x="2534498" y="2247911"/>
                </a:lnTo>
                <a:lnTo>
                  <a:pt x="2526568" y="2244739"/>
                </a:lnTo>
                <a:lnTo>
                  <a:pt x="2518638" y="2241249"/>
                </a:lnTo>
                <a:lnTo>
                  <a:pt x="2511342" y="2237443"/>
                </a:lnTo>
                <a:lnTo>
                  <a:pt x="2504046" y="2233636"/>
                </a:lnTo>
                <a:lnTo>
                  <a:pt x="2496433" y="2228878"/>
                </a:lnTo>
                <a:lnTo>
                  <a:pt x="2489771" y="2223803"/>
                </a:lnTo>
                <a:lnTo>
                  <a:pt x="2483427" y="2218727"/>
                </a:lnTo>
                <a:lnTo>
                  <a:pt x="2476766" y="2213335"/>
                </a:lnTo>
                <a:lnTo>
                  <a:pt x="2470739" y="2207307"/>
                </a:lnTo>
                <a:lnTo>
                  <a:pt x="2465029" y="2201280"/>
                </a:lnTo>
                <a:lnTo>
                  <a:pt x="2459636" y="2194936"/>
                </a:lnTo>
                <a:lnTo>
                  <a:pt x="2453926" y="2188275"/>
                </a:lnTo>
                <a:lnTo>
                  <a:pt x="2449485" y="2181296"/>
                </a:lnTo>
                <a:lnTo>
                  <a:pt x="2444727" y="2174317"/>
                </a:lnTo>
                <a:lnTo>
                  <a:pt x="2440286" y="2167021"/>
                </a:lnTo>
                <a:lnTo>
                  <a:pt x="2436480" y="2159408"/>
                </a:lnTo>
                <a:lnTo>
                  <a:pt x="2432990" y="2151795"/>
                </a:lnTo>
                <a:lnTo>
                  <a:pt x="2429818" y="2143548"/>
                </a:lnTo>
                <a:lnTo>
                  <a:pt x="2427280" y="2135617"/>
                </a:lnTo>
                <a:lnTo>
                  <a:pt x="2424743" y="2127052"/>
                </a:lnTo>
                <a:lnTo>
                  <a:pt x="2422839" y="2118488"/>
                </a:lnTo>
                <a:lnTo>
                  <a:pt x="2421253" y="2109923"/>
                </a:lnTo>
                <a:lnTo>
                  <a:pt x="2419984" y="2101358"/>
                </a:lnTo>
                <a:lnTo>
                  <a:pt x="2419667" y="2092476"/>
                </a:lnTo>
                <a:lnTo>
                  <a:pt x="2419350" y="2083594"/>
                </a:lnTo>
                <a:lnTo>
                  <a:pt x="2419667" y="2074395"/>
                </a:lnTo>
                <a:lnTo>
                  <a:pt x="2419984" y="2065513"/>
                </a:lnTo>
                <a:lnTo>
                  <a:pt x="2421253" y="2056631"/>
                </a:lnTo>
                <a:lnTo>
                  <a:pt x="2422839" y="2048066"/>
                </a:lnTo>
                <a:lnTo>
                  <a:pt x="2424743" y="2039502"/>
                </a:lnTo>
                <a:lnTo>
                  <a:pt x="2427280" y="2031254"/>
                </a:lnTo>
                <a:lnTo>
                  <a:pt x="2429818" y="2023006"/>
                </a:lnTo>
                <a:lnTo>
                  <a:pt x="2432990" y="2015393"/>
                </a:lnTo>
                <a:lnTo>
                  <a:pt x="2436480" y="2007463"/>
                </a:lnTo>
                <a:lnTo>
                  <a:pt x="2440286" y="1999533"/>
                </a:lnTo>
                <a:lnTo>
                  <a:pt x="2444727" y="1992237"/>
                </a:lnTo>
                <a:lnTo>
                  <a:pt x="2449485" y="1985258"/>
                </a:lnTo>
                <a:lnTo>
                  <a:pt x="2453926" y="1978279"/>
                </a:lnTo>
                <a:lnTo>
                  <a:pt x="2459636" y="1971618"/>
                </a:lnTo>
                <a:lnTo>
                  <a:pt x="2465029" y="1965274"/>
                </a:lnTo>
                <a:lnTo>
                  <a:pt x="2470739" y="1959247"/>
                </a:lnTo>
                <a:lnTo>
                  <a:pt x="2476766" y="1953537"/>
                </a:lnTo>
                <a:lnTo>
                  <a:pt x="2483427" y="1947827"/>
                </a:lnTo>
                <a:lnTo>
                  <a:pt x="2489771" y="1942752"/>
                </a:lnTo>
                <a:lnTo>
                  <a:pt x="2496433" y="1937676"/>
                </a:lnTo>
                <a:lnTo>
                  <a:pt x="2504046" y="1933552"/>
                </a:lnTo>
                <a:lnTo>
                  <a:pt x="2511342" y="1929111"/>
                </a:lnTo>
                <a:lnTo>
                  <a:pt x="2518638" y="1925305"/>
                </a:lnTo>
                <a:lnTo>
                  <a:pt x="2526568" y="1921815"/>
                </a:lnTo>
                <a:lnTo>
                  <a:pt x="2534498" y="1918643"/>
                </a:lnTo>
                <a:lnTo>
                  <a:pt x="2542429" y="1915788"/>
                </a:lnTo>
                <a:lnTo>
                  <a:pt x="2550994" y="1913568"/>
                </a:lnTo>
                <a:lnTo>
                  <a:pt x="2559241" y="1911665"/>
                </a:lnTo>
                <a:lnTo>
                  <a:pt x="2568123" y="1910079"/>
                </a:lnTo>
                <a:lnTo>
                  <a:pt x="2576688" y="1908810"/>
                </a:lnTo>
                <a:lnTo>
                  <a:pt x="2585887" y="1908175"/>
                </a:lnTo>
                <a:close/>
                <a:moveTo>
                  <a:pt x="1134595" y="1908175"/>
                </a:moveTo>
                <a:lnTo>
                  <a:pt x="1143794" y="1908175"/>
                </a:lnTo>
                <a:lnTo>
                  <a:pt x="1152676" y="1908175"/>
                </a:lnTo>
                <a:lnTo>
                  <a:pt x="1161558" y="1908810"/>
                </a:lnTo>
                <a:lnTo>
                  <a:pt x="1170123" y="1910079"/>
                </a:lnTo>
                <a:lnTo>
                  <a:pt x="1179005" y="1911665"/>
                </a:lnTo>
                <a:lnTo>
                  <a:pt x="1187252" y="1913568"/>
                </a:lnTo>
                <a:lnTo>
                  <a:pt x="1195817" y="1915788"/>
                </a:lnTo>
                <a:lnTo>
                  <a:pt x="1204065" y="1918643"/>
                </a:lnTo>
                <a:lnTo>
                  <a:pt x="1211995" y="1921815"/>
                </a:lnTo>
                <a:lnTo>
                  <a:pt x="1219608" y="1925305"/>
                </a:lnTo>
                <a:lnTo>
                  <a:pt x="1227221" y="1929111"/>
                </a:lnTo>
                <a:lnTo>
                  <a:pt x="1234517" y="1933552"/>
                </a:lnTo>
                <a:lnTo>
                  <a:pt x="1241496" y="1937676"/>
                </a:lnTo>
                <a:lnTo>
                  <a:pt x="1248475" y="1942752"/>
                </a:lnTo>
                <a:lnTo>
                  <a:pt x="1255136" y="1947827"/>
                </a:lnTo>
                <a:lnTo>
                  <a:pt x="1261480" y="1953537"/>
                </a:lnTo>
                <a:lnTo>
                  <a:pt x="1267507" y="1959247"/>
                </a:lnTo>
                <a:lnTo>
                  <a:pt x="1273534" y="1965274"/>
                </a:lnTo>
                <a:lnTo>
                  <a:pt x="1278927" y="1971618"/>
                </a:lnTo>
                <a:lnTo>
                  <a:pt x="1284002" y="1978279"/>
                </a:lnTo>
                <a:lnTo>
                  <a:pt x="1289078" y="1985258"/>
                </a:lnTo>
                <a:lnTo>
                  <a:pt x="1293836" y="1992237"/>
                </a:lnTo>
                <a:lnTo>
                  <a:pt x="1297642" y="1999533"/>
                </a:lnTo>
                <a:lnTo>
                  <a:pt x="1301449" y="2007463"/>
                </a:lnTo>
                <a:lnTo>
                  <a:pt x="1304938" y="2015393"/>
                </a:lnTo>
                <a:lnTo>
                  <a:pt x="1308111" y="2023006"/>
                </a:lnTo>
                <a:lnTo>
                  <a:pt x="1311283" y="2031254"/>
                </a:lnTo>
                <a:lnTo>
                  <a:pt x="1313503" y="2039502"/>
                </a:lnTo>
                <a:lnTo>
                  <a:pt x="1315724" y="2048066"/>
                </a:lnTo>
                <a:lnTo>
                  <a:pt x="1316992" y="2056631"/>
                </a:lnTo>
                <a:lnTo>
                  <a:pt x="1317944" y="2065513"/>
                </a:lnTo>
                <a:lnTo>
                  <a:pt x="1318579" y="2074395"/>
                </a:lnTo>
                <a:lnTo>
                  <a:pt x="1319213" y="2083594"/>
                </a:lnTo>
                <a:lnTo>
                  <a:pt x="1318579" y="2092476"/>
                </a:lnTo>
                <a:lnTo>
                  <a:pt x="1317944" y="2101358"/>
                </a:lnTo>
                <a:lnTo>
                  <a:pt x="1316992" y="2109923"/>
                </a:lnTo>
                <a:lnTo>
                  <a:pt x="1315724" y="2118488"/>
                </a:lnTo>
                <a:lnTo>
                  <a:pt x="1313503" y="2127052"/>
                </a:lnTo>
                <a:lnTo>
                  <a:pt x="1311283" y="2135617"/>
                </a:lnTo>
                <a:lnTo>
                  <a:pt x="1308111" y="2143548"/>
                </a:lnTo>
                <a:lnTo>
                  <a:pt x="1304938" y="2151795"/>
                </a:lnTo>
                <a:lnTo>
                  <a:pt x="1301449" y="2159408"/>
                </a:lnTo>
                <a:lnTo>
                  <a:pt x="1297642" y="2167021"/>
                </a:lnTo>
                <a:lnTo>
                  <a:pt x="1293836" y="2174317"/>
                </a:lnTo>
                <a:lnTo>
                  <a:pt x="1289078" y="2181296"/>
                </a:lnTo>
                <a:lnTo>
                  <a:pt x="1284002" y="2188275"/>
                </a:lnTo>
                <a:lnTo>
                  <a:pt x="1278927" y="2194936"/>
                </a:lnTo>
                <a:lnTo>
                  <a:pt x="1273534" y="2201280"/>
                </a:lnTo>
                <a:lnTo>
                  <a:pt x="1267507" y="2207307"/>
                </a:lnTo>
                <a:lnTo>
                  <a:pt x="1261480" y="2213335"/>
                </a:lnTo>
                <a:lnTo>
                  <a:pt x="1255136" y="2218727"/>
                </a:lnTo>
                <a:lnTo>
                  <a:pt x="1248475" y="2223803"/>
                </a:lnTo>
                <a:lnTo>
                  <a:pt x="1241496" y="2228878"/>
                </a:lnTo>
                <a:lnTo>
                  <a:pt x="1234517" y="2233636"/>
                </a:lnTo>
                <a:lnTo>
                  <a:pt x="1227221" y="2237443"/>
                </a:lnTo>
                <a:lnTo>
                  <a:pt x="1219608" y="2241249"/>
                </a:lnTo>
                <a:lnTo>
                  <a:pt x="1211995" y="2244739"/>
                </a:lnTo>
                <a:lnTo>
                  <a:pt x="1204065" y="2247911"/>
                </a:lnTo>
                <a:lnTo>
                  <a:pt x="1195817" y="2250766"/>
                </a:lnTo>
                <a:lnTo>
                  <a:pt x="1187252" y="2253303"/>
                </a:lnTo>
                <a:lnTo>
                  <a:pt x="1179005" y="2255524"/>
                </a:lnTo>
                <a:lnTo>
                  <a:pt x="1170123" y="2256793"/>
                </a:lnTo>
                <a:lnTo>
                  <a:pt x="1161558" y="2257744"/>
                </a:lnTo>
                <a:lnTo>
                  <a:pt x="1152676" y="2258379"/>
                </a:lnTo>
                <a:lnTo>
                  <a:pt x="1143794" y="2259013"/>
                </a:lnTo>
                <a:lnTo>
                  <a:pt x="1134595" y="2258379"/>
                </a:lnTo>
                <a:lnTo>
                  <a:pt x="1125713" y="2257744"/>
                </a:lnTo>
                <a:lnTo>
                  <a:pt x="1116831" y="2256793"/>
                </a:lnTo>
                <a:lnTo>
                  <a:pt x="1108266" y="2255524"/>
                </a:lnTo>
                <a:lnTo>
                  <a:pt x="1100019" y="2253303"/>
                </a:lnTo>
                <a:lnTo>
                  <a:pt x="1091454" y="2250766"/>
                </a:lnTo>
                <a:lnTo>
                  <a:pt x="1083206" y="2247911"/>
                </a:lnTo>
                <a:lnTo>
                  <a:pt x="1075593" y="2244739"/>
                </a:lnTo>
                <a:lnTo>
                  <a:pt x="1067663" y="2241249"/>
                </a:lnTo>
                <a:lnTo>
                  <a:pt x="1059733" y="2237443"/>
                </a:lnTo>
                <a:lnTo>
                  <a:pt x="1052754" y="2233636"/>
                </a:lnTo>
                <a:lnTo>
                  <a:pt x="1045458" y="2228878"/>
                </a:lnTo>
                <a:lnTo>
                  <a:pt x="1038797" y="2223803"/>
                </a:lnTo>
                <a:lnTo>
                  <a:pt x="1032135" y="2218727"/>
                </a:lnTo>
                <a:lnTo>
                  <a:pt x="1025474" y="2213335"/>
                </a:lnTo>
                <a:lnTo>
                  <a:pt x="1019764" y="2207307"/>
                </a:lnTo>
                <a:lnTo>
                  <a:pt x="1013737" y="2201280"/>
                </a:lnTo>
                <a:lnTo>
                  <a:pt x="1008344" y="2194936"/>
                </a:lnTo>
                <a:lnTo>
                  <a:pt x="1002952" y="2188275"/>
                </a:lnTo>
                <a:lnTo>
                  <a:pt x="998193" y="2181296"/>
                </a:lnTo>
                <a:lnTo>
                  <a:pt x="993752" y="2174317"/>
                </a:lnTo>
                <a:lnTo>
                  <a:pt x="989311" y="2167021"/>
                </a:lnTo>
                <a:lnTo>
                  <a:pt x="985505" y="2159408"/>
                </a:lnTo>
                <a:lnTo>
                  <a:pt x="982015" y="2151795"/>
                </a:lnTo>
                <a:lnTo>
                  <a:pt x="978843" y="2143548"/>
                </a:lnTo>
                <a:lnTo>
                  <a:pt x="975988" y="2135617"/>
                </a:lnTo>
                <a:lnTo>
                  <a:pt x="973768" y="2127052"/>
                </a:lnTo>
                <a:lnTo>
                  <a:pt x="971865" y="2118488"/>
                </a:lnTo>
                <a:lnTo>
                  <a:pt x="970279" y="2109923"/>
                </a:lnTo>
                <a:lnTo>
                  <a:pt x="969010" y="2101358"/>
                </a:lnTo>
                <a:lnTo>
                  <a:pt x="968692" y="2092476"/>
                </a:lnTo>
                <a:lnTo>
                  <a:pt x="968375" y="2083594"/>
                </a:lnTo>
                <a:lnTo>
                  <a:pt x="968692" y="2074395"/>
                </a:lnTo>
                <a:lnTo>
                  <a:pt x="969010" y="2065513"/>
                </a:lnTo>
                <a:lnTo>
                  <a:pt x="970279" y="2056631"/>
                </a:lnTo>
                <a:lnTo>
                  <a:pt x="971865" y="2048066"/>
                </a:lnTo>
                <a:lnTo>
                  <a:pt x="973768" y="2039502"/>
                </a:lnTo>
                <a:lnTo>
                  <a:pt x="975988" y="2031254"/>
                </a:lnTo>
                <a:lnTo>
                  <a:pt x="978843" y="2023006"/>
                </a:lnTo>
                <a:lnTo>
                  <a:pt x="982015" y="2015393"/>
                </a:lnTo>
                <a:lnTo>
                  <a:pt x="985505" y="2007463"/>
                </a:lnTo>
                <a:lnTo>
                  <a:pt x="989311" y="1999533"/>
                </a:lnTo>
                <a:lnTo>
                  <a:pt x="993752" y="1992237"/>
                </a:lnTo>
                <a:lnTo>
                  <a:pt x="998193" y="1985258"/>
                </a:lnTo>
                <a:lnTo>
                  <a:pt x="1002952" y="1978279"/>
                </a:lnTo>
                <a:lnTo>
                  <a:pt x="1008344" y="1971618"/>
                </a:lnTo>
                <a:lnTo>
                  <a:pt x="1013737" y="1965274"/>
                </a:lnTo>
                <a:lnTo>
                  <a:pt x="1019764" y="1959247"/>
                </a:lnTo>
                <a:lnTo>
                  <a:pt x="1025474" y="1953537"/>
                </a:lnTo>
                <a:lnTo>
                  <a:pt x="1032135" y="1947827"/>
                </a:lnTo>
                <a:lnTo>
                  <a:pt x="1038797" y="1942752"/>
                </a:lnTo>
                <a:lnTo>
                  <a:pt x="1045458" y="1937676"/>
                </a:lnTo>
                <a:lnTo>
                  <a:pt x="1052754" y="1933552"/>
                </a:lnTo>
                <a:lnTo>
                  <a:pt x="1059733" y="1929111"/>
                </a:lnTo>
                <a:lnTo>
                  <a:pt x="1067663" y="1925305"/>
                </a:lnTo>
                <a:lnTo>
                  <a:pt x="1075593" y="1921815"/>
                </a:lnTo>
                <a:lnTo>
                  <a:pt x="1083206" y="1918643"/>
                </a:lnTo>
                <a:lnTo>
                  <a:pt x="1091454" y="1915788"/>
                </a:lnTo>
                <a:lnTo>
                  <a:pt x="1100019" y="1913568"/>
                </a:lnTo>
                <a:lnTo>
                  <a:pt x="1108266" y="1911665"/>
                </a:lnTo>
                <a:lnTo>
                  <a:pt x="1116831" y="1910079"/>
                </a:lnTo>
                <a:lnTo>
                  <a:pt x="1125713" y="1908810"/>
                </a:lnTo>
                <a:lnTo>
                  <a:pt x="1134595" y="1908175"/>
                </a:lnTo>
                <a:close/>
                <a:moveTo>
                  <a:pt x="650408" y="1908175"/>
                </a:moveTo>
                <a:lnTo>
                  <a:pt x="659607" y="1908175"/>
                </a:lnTo>
                <a:lnTo>
                  <a:pt x="668806" y="1908175"/>
                </a:lnTo>
                <a:lnTo>
                  <a:pt x="677371" y="1908810"/>
                </a:lnTo>
                <a:lnTo>
                  <a:pt x="686253" y="1910079"/>
                </a:lnTo>
                <a:lnTo>
                  <a:pt x="694818" y="1911665"/>
                </a:lnTo>
                <a:lnTo>
                  <a:pt x="703700" y="1913568"/>
                </a:lnTo>
                <a:lnTo>
                  <a:pt x="711630" y="1915788"/>
                </a:lnTo>
                <a:lnTo>
                  <a:pt x="719878" y="1918643"/>
                </a:lnTo>
                <a:lnTo>
                  <a:pt x="728125" y="1921815"/>
                </a:lnTo>
                <a:lnTo>
                  <a:pt x="735421" y="1925305"/>
                </a:lnTo>
                <a:lnTo>
                  <a:pt x="743352" y="1929111"/>
                </a:lnTo>
                <a:lnTo>
                  <a:pt x="750647" y="1933552"/>
                </a:lnTo>
                <a:lnTo>
                  <a:pt x="757626" y="1937676"/>
                </a:lnTo>
                <a:lnTo>
                  <a:pt x="764605" y="1942752"/>
                </a:lnTo>
                <a:lnTo>
                  <a:pt x="771266" y="1947827"/>
                </a:lnTo>
                <a:lnTo>
                  <a:pt x="777611" y="1953537"/>
                </a:lnTo>
                <a:lnTo>
                  <a:pt x="783955" y="1959247"/>
                </a:lnTo>
                <a:lnTo>
                  <a:pt x="789348" y="1965274"/>
                </a:lnTo>
                <a:lnTo>
                  <a:pt x="795057" y="1971618"/>
                </a:lnTo>
                <a:lnTo>
                  <a:pt x="800133" y="1978279"/>
                </a:lnTo>
                <a:lnTo>
                  <a:pt x="805208" y="1985258"/>
                </a:lnTo>
                <a:lnTo>
                  <a:pt x="809649" y="1992237"/>
                </a:lnTo>
                <a:lnTo>
                  <a:pt x="813773" y="1999533"/>
                </a:lnTo>
                <a:lnTo>
                  <a:pt x="817897" y="2007463"/>
                </a:lnTo>
                <a:lnTo>
                  <a:pt x="821386" y="2015393"/>
                </a:lnTo>
                <a:lnTo>
                  <a:pt x="824241" y="2023006"/>
                </a:lnTo>
                <a:lnTo>
                  <a:pt x="827096" y="2031254"/>
                </a:lnTo>
                <a:lnTo>
                  <a:pt x="829316" y="2039502"/>
                </a:lnTo>
                <a:lnTo>
                  <a:pt x="831537" y="2048066"/>
                </a:lnTo>
                <a:lnTo>
                  <a:pt x="832806" y="2056631"/>
                </a:lnTo>
                <a:lnTo>
                  <a:pt x="834075" y="2065513"/>
                </a:lnTo>
                <a:lnTo>
                  <a:pt x="835026" y="2074395"/>
                </a:lnTo>
                <a:lnTo>
                  <a:pt x="835026" y="2083594"/>
                </a:lnTo>
                <a:lnTo>
                  <a:pt x="835026" y="2092476"/>
                </a:lnTo>
                <a:lnTo>
                  <a:pt x="834075" y="2101358"/>
                </a:lnTo>
                <a:lnTo>
                  <a:pt x="832806" y="2109923"/>
                </a:lnTo>
                <a:lnTo>
                  <a:pt x="831537" y="2118488"/>
                </a:lnTo>
                <a:lnTo>
                  <a:pt x="829316" y="2127052"/>
                </a:lnTo>
                <a:lnTo>
                  <a:pt x="827096" y="2135617"/>
                </a:lnTo>
                <a:lnTo>
                  <a:pt x="824241" y="2143548"/>
                </a:lnTo>
                <a:lnTo>
                  <a:pt x="821386" y="2151795"/>
                </a:lnTo>
                <a:lnTo>
                  <a:pt x="817897" y="2159408"/>
                </a:lnTo>
                <a:lnTo>
                  <a:pt x="813773" y="2167021"/>
                </a:lnTo>
                <a:lnTo>
                  <a:pt x="809649" y="2174317"/>
                </a:lnTo>
                <a:lnTo>
                  <a:pt x="805208" y="2181296"/>
                </a:lnTo>
                <a:lnTo>
                  <a:pt x="800133" y="2188275"/>
                </a:lnTo>
                <a:lnTo>
                  <a:pt x="795057" y="2194936"/>
                </a:lnTo>
                <a:lnTo>
                  <a:pt x="789348" y="2201280"/>
                </a:lnTo>
                <a:lnTo>
                  <a:pt x="783955" y="2207307"/>
                </a:lnTo>
                <a:lnTo>
                  <a:pt x="777611" y="2213335"/>
                </a:lnTo>
                <a:lnTo>
                  <a:pt x="771266" y="2218727"/>
                </a:lnTo>
                <a:lnTo>
                  <a:pt x="764605" y="2223803"/>
                </a:lnTo>
                <a:lnTo>
                  <a:pt x="757626" y="2228878"/>
                </a:lnTo>
                <a:lnTo>
                  <a:pt x="750647" y="2233636"/>
                </a:lnTo>
                <a:lnTo>
                  <a:pt x="743352" y="2237443"/>
                </a:lnTo>
                <a:lnTo>
                  <a:pt x="735421" y="2241249"/>
                </a:lnTo>
                <a:lnTo>
                  <a:pt x="728125" y="2244739"/>
                </a:lnTo>
                <a:lnTo>
                  <a:pt x="719878" y="2247911"/>
                </a:lnTo>
                <a:lnTo>
                  <a:pt x="711630" y="2250766"/>
                </a:lnTo>
                <a:lnTo>
                  <a:pt x="703700" y="2253303"/>
                </a:lnTo>
                <a:lnTo>
                  <a:pt x="694818" y="2255524"/>
                </a:lnTo>
                <a:lnTo>
                  <a:pt x="686253" y="2256793"/>
                </a:lnTo>
                <a:lnTo>
                  <a:pt x="677371" y="2257744"/>
                </a:lnTo>
                <a:lnTo>
                  <a:pt x="668806" y="2258379"/>
                </a:lnTo>
                <a:lnTo>
                  <a:pt x="659607" y="2259013"/>
                </a:lnTo>
                <a:lnTo>
                  <a:pt x="650408" y="2258379"/>
                </a:lnTo>
                <a:lnTo>
                  <a:pt x="641526" y="2257744"/>
                </a:lnTo>
                <a:lnTo>
                  <a:pt x="632961" y="2256793"/>
                </a:lnTo>
                <a:lnTo>
                  <a:pt x="624397" y="2255524"/>
                </a:lnTo>
                <a:lnTo>
                  <a:pt x="615832" y="2253303"/>
                </a:lnTo>
                <a:lnTo>
                  <a:pt x="607584" y="2250766"/>
                </a:lnTo>
                <a:lnTo>
                  <a:pt x="599337" y="2247911"/>
                </a:lnTo>
                <a:lnTo>
                  <a:pt x="591406" y="2244739"/>
                </a:lnTo>
                <a:lnTo>
                  <a:pt x="583476" y="2241249"/>
                </a:lnTo>
                <a:lnTo>
                  <a:pt x="576180" y="2237443"/>
                </a:lnTo>
                <a:lnTo>
                  <a:pt x="568567" y="2233636"/>
                </a:lnTo>
                <a:lnTo>
                  <a:pt x="561588" y="2228878"/>
                </a:lnTo>
                <a:lnTo>
                  <a:pt x="554610" y="2223803"/>
                </a:lnTo>
                <a:lnTo>
                  <a:pt x="547948" y="2218727"/>
                </a:lnTo>
                <a:lnTo>
                  <a:pt x="541921" y="2213335"/>
                </a:lnTo>
                <a:lnTo>
                  <a:pt x="535577" y="2207307"/>
                </a:lnTo>
                <a:lnTo>
                  <a:pt x="529550" y="2201280"/>
                </a:lnTo>
                <a:lnTo>
                  <a:pt x="524157" y="2194936"/>
                </a:lnTo>
                <a:lnTo>
                  <a:pt x="519082" y="2188275"/>
                </a:lnTo>
                <a:lnTo>
                  <a:pt x="514006" y="2181296"/>
                </a:lnTo>
                <a:lnTo>
                  <a:pt x="509565" y="2174317"/>
                </a:lnTo>
                <a:lnTo>
                  <a:pt x="505442" y="2167021"/>
                </a:lnTo>
                <a:lnTo>
                  <a:pt x="501635" y="2159408"/>
                </a:lnTo>
                <a:lnTo>
                  <a:pt x="498146" y="2151795"/>
                </a:lnTo>
                <a:lnTo>
                  <a:pt x="494974" y="2143548"/>
                </a:lnTo>
                <a:lnTo>
                  <a:pt x="492436" y="2135617"/>
                </a:lnTo>
                <a:lnTo>
                  <a:pt x="489581" y="2127052"/>
                </a:lnTo>
                <a:lnTo>
                  <a:pt x="487678" y="2118488"/>
                </a:lnTo>
                <a:lnTo>
                  <a:pt x="486092" y="2109923"/>
                </a:lnTo>
                <a:lnTo>
                  <a:pt x="485140" y="2101358"/>
                </a:lnTo>
                <a:lnTo>
                  <a:pt x="484505" y="2092476"/>
                </a:lnTo>
                <a:lnTo>
                  <a:pt x="484188" y="2083594"/>
                </a:lnTo>
                <a:lnTo>
                  <a:pt x="484505" y="2074395"/>
                </a:lnTo>
                <a:lnTo>
                  <a:pt x="485140" y="2065513"/>
                </a:lnTo>
                <a:lnTo>
                  <a:pt x="486092" y="2056631"/>
                </a:lnTo>
                <a:lnTo>
                  <a:pt x="487678" y="2048066"/>
                </a:lnTo>
                <a:lnTo>
                  <a:pt x="489581" y="2039502"/>
                </a:lnTo>
                <a:lnTo>
                  <a:pt x="492436" y="2031254"/>
                </a:lnTo>
                <a:lnTo>
                  <a:pt x="494974" y="2023006"/>
                </a:lnTo>
                <a:lnTo>
                  <a:pt x="498146" y="2015393"/>
                </a:lnTo>
                <a:lnTo>
                  <a:pt x="501635" y="2007463"/>
                </a:lnTo>
                <a:lnTo>
                  <a:pt x="505442" y="1999533"/>
                </a:lnTo>
                <a:lnTo>
                  <a:pt x="509565" y="1992237"/>
                </a:lnTo>
                <a:lnTo>
                  <a:pt x="514006" y="1985258"/>
                </a:lnTo>
                <a:lnTo>
                  <a:pt x="519082" y="1978279"/>
                </a:lnTo>
                <a:lnTo>
                  <a:pt x="524157" y="1971618"/>
                </a:lnTo>
                <a:lnTo>
                  <a:pt x="529550" y="1965274"/>
                </a:lnTo>
                <a:lnTo>
                  <a:pt x="535577" y="1959247"/>
                </a:lnTo>
                <a:lnTo>
                  <a:pt x="541921" y="1953537"/>
                </a:lnTo>
                <a:lnTo>
                  <a:pt x="547948" y="1947827"/>
                </a:lnTo>
                <a:lnTo>
                  <a:pt x="554610" y="1942752"/>
                </a:lnTo>
                <a:lnTo>
                  <a:pt x="561588" y="1937676"/>
                </a:lnTo>
                <a:lnTo>
                  <a:pt x="568567" y="1933552"/>
                </a:lnTo>
                <a:lnTo>
                  <a:pt x="576180" y="1929111"/>
                </a:lnTo>
                <a:lnTo>
                  <a:pt x="583476" y="1925305"/>
                </a:lnTo>
                <a:lnTo>
                  <a:pt x="591406" y="1921815"/>
                </a:lnTo>
                <a:lnTo>
                  <a:pt x="599337" y="1918643"/>
                </a:lnTo>
                <a:lnTo>
                  <a:pt x="607584" y="1915788"/>
                </a:lnTo>
                <a:lnTo>
                  <a:pt x="615832" y="1913568"/>
                </a:lnTo>
                <a:lnTo>
                  <a:pt x="624397" y="1911665"/>
                </a:lnTo>
                <a:lnTo>
                  <a:pt x="632961" y="1910079"/>
                </a:lnTo>
                <a:lnTo>
                  <a:pt x="641526" y="1908810"/>
                </a:lnTo>
                <a:lnTo>
                  <a:pt x="650408" y="1908175"/>
                </a:lnTo>
                <a:close/>
                <a:moveTo>
                  <a:pt x="166537" y="1908175"/>
                </a:moveTo>
                <a:lnTo>
                  <a:pt x="175419" y="1908175"/>
                </a:lnTo>
                <a:lnTo>
                  <a:pt x="184301" y="1908175"/>
                </a:lnTo>
                <a:lnTo>
                  <a:pt x="193183" y="1908810"/>
                </a:lnTo>
                <a:lnTo>
                  <a:pt x="202382" y="1910079"/>
                </a:lnTo>
                <a:lnTo>
                  <a:pt x="210947" y="1911665"/>
                </a:lnTo>
                <a:lnTo>
                  <a:pt x="219195" y="1913568"/>
                </a:lnTo>
                <a:lnTo>
                  <a:pt x="227759" y="1915788"/>
                </a:lnTo>
                <a:lnTo>
                  <a:pt x="235690" y="1918643"/>
                </a:lnTo>
                <a:lnTo>
                  <a:pt x="243620" y="1921815"/>
                </a:lnTo>
                <a:lnTo>
                  <a:pt x="251550" y="1925305"/>
                </a:lnTo>
                <a:lnTo>
                  <a:pt x="258846" y="1929111"/>
                </a:lnTo>
                <a:lnTo>
                  <a:pt x="266142" y="1933552"/>
                </a:lnTo>
                <a:lnTo>
                  <a:pt x="273755" y="1937676"/>
                </a:lnTo>
                <a:lnTo>
                  <a:pt x="280417" y="1942752"/>
                </a:lnTo>
                <a:lnTo>
                  <a:pt x="286761" y="1947827"/>
                </a:lnTo>
                <a:lnTo>
                  <a:pt x="293423" y="1953537"/>
                </a:lnTo>
                <a:lnTo>
                  <a:pt x="299450" y="1959247"/>
                </a:lnTo>
                <a:lnTo>
                  <a:pt x="305160" y="1965274"/>
                </a:lnTo>
                <a:lnTo>
                  <a:pt x="310552" y="1971618"/>
                </a:lnTo>
                <a:lnTo>
                  <a:pt x="316262" y="1978279"/>
                </a:lnTo>
                <a:lnTo>
                  <a:pt x="320703" y="1985258"/>
                </a:lnTo>
                <a:lnTo>
                  <a:pt x="325461" y="1992237"/>
                </a:lnTo>
                <a:lnTo>
                  <a:pt x="329902" y="1999533"/>
                </a:lnTo>
                <a:lnTo>
                  <a:pt x="333709" y="2007463"/>
                </a:lnTo>
                <a:lnTo>
                  <a:pt x="337198" y="2015393"/>
                </a:lnTo>
                <a:lnTo>
                  <a:pt x="340370" y="2023006"/>
                </a:lnTo>
                <a:lnTo>
                  <a:pt x="342908" y="2031254"/>
                </a:lnTo>
                <a:lnTo>
                  <a:pt x="345446" y="2039502"/>
                </a:lnTo>
                <a:lnTo>
                  <a:pt x="347349" y="2048066"/>
                </a:lnTo>
                <a:lnTo>
                  <a:pt x="348935" y="2056631"/>
                </a:lnTo>
                <a:lnTo>
                  <a:pt x="349887" y="2065513"/>
                </a:lnTo>
                <a:lnTo>
                  <a:pt x="350521" y="2074395"/>
                </a:lnTo>
                <a:lnTo>
                  <a:pt x="350838" y="2083594"/>
                </a:lnTo>
                <a:lnTo>
                  <a:pt x="350521" y="2092476"/>
                </a:lnTo>
                <a:lnTo>
                  <a:pt x="349887" y="2101358"/>
                </a:lnTo>
                <a:lnTo>
                  <a:pt x="348935" y="2109923"/>
                </a:lnTo>
                <a:lnTo>
                  <a:pt x="347349" y="2118488"/>
                </a:lnTo>
                <a:lnTo>
                  <a:pt x="345446" y="2127052"/>
                </a:lnTo>
                <a:lnTo>
                  <a:pt x="342908" y="2135617"/>
                </a:lnTo>
                <a:lnTo>
                  <a:pt x="340370" y="2143548"/>
                </a:lnTo>
                <a:lnTo>
                  <a:pt x="337198" y="2151795"/>
                </a:lnTo>
                <a:lnTo>
                  <a:pt x="333709" y="2159408"/>
                </a:lnTo>
                <a:lnTo>
                  <a:pt x="329902" y="2167021"/>
                </a:lnTo>
                <a:lnTo>
                  <a:pt x="325461" y="2174317"/>
                </a:lnTo>
                <a:lnTo>
                  <a:pt x="320703" y="2181296"/>
                </a:lnTo>
                <a:lnTo>
                  <a:pt x="316262" y="2188275"/>
                </a:lnTo>
                <a:lnTo>
                  <a:pt x="310552" y="2194936"/>
                </a:lnTo>
                <a:lnTo>
                  <a:pt x="305160" y="2201280"/>
                </a:lnTo>
                <a:lnTo>
                  <a:pt x="299450" y="2207307"/>
                </a:lnTo>
                <a:lnTo>
                  <a:pt x="293423" y="2213335"/>
                </a:lnTo>
                <a:lnTo>
                  <a:pt x="286761" y="2218727"/>
                </a:lnTo>
                <a:lnTo>
                  <a:pt x="280417" y="2223803"/>
                </a:lnTo>
                <a:lnTo>
                  <a:pt x="273755" y="2228878"/>
                </a:lnTo>
                <a:lnTo>
                  <a:pt x="266142" y="2233636"/>
                </a:lnTo>
                <a:lnTo>
                  <a:pt x="258846" y="2237443"/>
                </a:lnTo>
                <a:lnTo>
                  <a:pt x="251550" y="2241249"/>
                </a:lnTo>
                <a:lnTo>
                  <a:pt x="243620" y="2244739"/>
                </a:lnTo>
                <a:lnTo>
                  <a:pt x="235690" y="2247911"/>
                </a:lnTo>
                <a:lnTo>
                  <a:pt x="227759" y="2250766"/>
                </a:lnTo>
                <a:lnTo>
                  <a:pt x="219195" y="2253303"/>
                </a:lnTo>
                <a:lnTo>
                  <a:pt x="210947" y="2255524"/>
                </a:lnTo>
                <a:lnTo>
                  <a:pt x="202382" y="2256793"/>
                </a:lnTo>
                <a:lnTo>
                  <a:pt x="193183" y="2257744"/>
                </a:lnTo>
                <a:lnTo>
                  <a:pt x="184301" y="2258379"/>
                </a:lnTo>
                <a:lnTo>
                  <a:pt x="175419" y="2259013"/>
                </a:lnTo>
                <a:lnTo>
                  <a:pt x="166537" y="2258379"/>
                </a:lnTo>
                <a:lnTo>
                  <a:pt x="157338" y="2257744"/>
                </a:lnTo>
                <a:lnTo>
                  <a:pt x="148456" y="2256793"/>
                </a:lnTo>
                <a:lnTo>
                  <a:pt x="139891" y="2255524"/>
                </a:lnTo>
                <a:lnTo>
                  <a:pt x="131644" y="2253303"/>
                </a:lnTo>
                <a:lnTo>
                  <a:pt x="123079" y="2250766"/>
                </a:lnTo>
                <a:lnTo>
                  <a:pt x="114831" y="2247911"/>
                </a:lnTo>
                <a:lnTo>
                  <a:pt x="107218" y="2244739"/>
                </a:lnTo>
                <a:lnTo>
                  <a:pt x="99288" y="2241249"/>
                </a:lnTo>
                <a:lnTo>
                  <a:pt x="91675" y="2237443"/>
                </a:lnTo>
                <a:lnTo>
                  <a:pt x="84696" y="2233636"/>
                </a:lnTo>
                <a:lnTo>
                  <a:pt x="77083" y="2228878"/>
                </a:lnTo>
                <a:lnTo>
                  <a:pt x="70422" y="2223803"/>
                </a:lnTo>
                <a:lnTo>
                  <a:pt x="64077" y="2218727"/>
                </a:lnTo>
                <a:lnTo>
                  <a:pt x="57416" y="2213335"/>
                </a:lnTo>
                <a:lnTo>
                  <a:pt x="51389" y="2207307"/>
                </a:lnTo>
                <a:lnTo>
                  <a:pt x="45679" y="2201280"/>
                </a:lnTo>
                <a:lnTo>
                  <a:pt x="40286" y="2194936"/>
                </a:lnTo>
                <a:lnTo>
                  <a:pt x="34577" y="2188275"/>
                </a:lnTo>
                <a:lnTo>
                  <a:pt x="30136" y="2181296"/>
                </a:lnTo>
                <a:lnTo>
                  <a:pt x="25377" y="2174317"/>
                </a:lnTo>
                <a:lnTo>
                  <a:pt x="20936" y="2167021"/>
                </a:lnTo>
                <a:lnTo>
                  <a:pt x="17130" y="2159408"/>
                </a:lnTo>
                <a:lnTo>
                  <a:pt x="13640" y="2151795"/>
                </a:lnTo>
                <a:lnTo>
                  <a:pt x="10468" y="2143548"/>
                </a:lnTo>
                <a:lnTo>
                  <a:pt x="7931" y="2135617"/>
                </a:lnTo>
                <a:lnTo>
                  <a:pt x="5393" y="2127052"/>
                </a:lnTo>
                <a:lnTo>
                  <a:pt x="3490" y="2118488"/>
                </a:lnTo>
                <a:lnTo>
                  <a:pt x="1904" y="2109923"/>
                </a:lnTo>
                <a:lnTo>
                  <a:pt x="635" y="2101358"/>
                </a:lnTo>
                <a:lnTo>
                  <a:pt x="317" y="2092476"/>
                </a:lnTo>
                <a:lnTo>
                  <a:pt x="0" y="2083594"/>
                </a:lnTo>
                <a:lnTo>
                  <a:pt x="317" y="2074395"/>
                </a:lnTo>
                <a:lnTo>
                  <a:pt x="635" y="2065513"/>
                </a:lnTo>
                <a:lnTo>
                  <a:pt x="1904" y="2056631"/>
                </a:lnTo>
                <a:lnTo>
                  <a:pt x="3490" y="2048066"/>
                </a:lnTo>
                <a:lnTo>
                  <a:pt x="5393" y="2039502"/>
                </a:lnTo>
                <a:lnTo>
                  <a:pt x="7931" y="2031254"/>
                </a:lnTo>
                <a:lnTo>
                  <a:pt x="10468" y="2023006"/>
                </a:lnTo>
                <a:lnTo>
                  <a:pt x="13640" y="2015393"/>
                </a:lnTo>
                <a:lnTo>
                  <a:pt x="17130" y="2007463"/>
                </a:lnTo>
                <a:lnTo>
                  <a:pt x="20936" y="1999533"/>
                </a:lnTo>
                <a:lnTo>
                  <a:pt x="25377" y="1992237"/>
                </a:lnTo>
                <a:lnTo>
                  <a:pt x="30136" y="1985258"/>
                </a:lnTo>
                <a:lnTo>
                  <a:pt x="34577" y="1978279"/>
                </a:lnTo>
                <a:lnTo>
                  <a:pt x="40286" y="1971618"/>
                </a:lnTo>
                <a:lnTo>
                  <a:pt x="45679" y="1965274"/>
                </a:lnTo>
                <a:lnTo>
                  <a:pt x="51389" y="1959247"/>
                </a:lnTo>
                <a:lnTo>
                  <a:pt x="57416" y="1953537"/>
                </a:lnTo>
                <a:lnTo>
                  <a:pt x="64077" y="1947827"/>
                </a:lnTo>
                <a:lnTo>
                  <a:pt x="70422" y="1942752"/>
                </a:lnTo>
                <a:lnTo>
                  <a:pt x="77083" y="1937676"/>
                </a:lnTo>
                <a:lnTo>
                  <a:pt x="84696" y="1933552"/>
                </a:lnTo>
                <a:lnTo>
                  <a:pt x="91675" y="1929111"/>
                </a:lnTo>
                <a:lnTo>
                  <a:pt x="99288" y="1925305"/>
                </a:lnTo>
                <a:lnTo>
                  <a:pt x="107218" y="1921815"/>
                </a:lnTo>
                <a:lnTo>
                  <a:pt x="114831" y="1918643"/>
                </a:lnTo>
                <a:lnTo>
                  <a:pt x="123079" y="1915788"/>
                </a:lnTo>
                <a:lnTo>
                  <a:pt x="131644" y="1913568"/>
                </a:lnTo>
                <a:lnTo>
                  <a:pt x="139891" y="1911665"/>
                </a:lnTo>
                <a:lnTo>
                  <a:pt x="148456" y="1910079"/>
                </a:lnTo>
                <a:lnTo>
                  <a:pt x="157338" y="1908810"/>
                </a:lnTo>
                <a:lnTo>
                  <a:pt x="166537" y="1908175"/>
                </a:lnTo>
                <a:close/>
                <a:moveTo>
                  <a:pt x="3078799" y="1430338"/>
                </a:moveTo>
                <a:lnTo>
                  <a:pt x="3087989" y="1430657"/>
                </a:lnTo>
                <a:lnTo>
                  <a:pt x="3096546" y="1431294"/>
                </a:lnTo>
                <a:lnTo>
                  <a:pt x="3105420" y="1432250"/>
                </a:lnTo>
                <a:lnTo>
                  <a:pt x="3114294" y="1433843"/>
                </a:lnTo>
                <a:lnTo>
                  <a:pt x="3122851" y="1435755"/>
                </a:lnTo>
                <a:lnTo>
                  <a:pt x="3130775" y="1437986"/>
                </a:lnTo>
                <a:lnTo>
                  <a:pt x="3139015" y="1441172"/>
                </a:lnTo>
                <a:lnTo>
                  <a:pt x="3147255" y="1444359"/>
                </a:lnTo>
                <a:lnTo>
                  <a:pt x="3155178" y="1447864"/>
                </a:lnTo>
                <a:lnTo>
                  <a:pt x="3162467" y="1451688"/>
                </a:lnTo>
                <a:lnTo>
                  <a:pt x="3169757" y="1455830"/>
                </a:lnTo>
                <a:lnTo>
                  <a:pt x="3176729" y="1460291"/>
                </a:lnTo>
                <a:lnTo>
                  <a:pt x="3183701" y="1465390"/>
                </a:lnTo>
                <a:lnTo>
                  <a:pt x="3190357" y="1470488"/>
                </a:lnTo>
                <a:lnTo>
                  <a:pt x="3196695" y="1476224"/>
                </a:lnTo>
                <a:lnTo>
                  <a:pt x="3203034" y="1481959"/>
                </a:lnTo>
                <a:lnTo>
                  <a:pt x="3208739" y="1488332"/>
                </a:lnTo>
                <a:lnTo>
                  <a:pt x="3214126" y="1494387"/>
                </a:lnTo>
                <a:lnTo>
                  <a:pt x="3219197" y="1501078"/>
                </a:lnTo>
                <a:lnTo>
                  <a:pt x="3224268" y="1508088"/>
                </a:lnTo>
                <a:lnTo>
                  <a:pt x="3228705" y="1515099"/>
                </a:lnTo>
                <a:lnTo>
                  <a:pt x="3232825" y="1522746"/>
                </a:lnTo>
                <a:lnTo>
                  <a:pt x="3236945" y="1530075"/>
                </a:lnTo>
                <a:lnTo>
                  <a:pt x="3240431" y="1538041"/>
                </a:lnTo>
                <a:lnTo>
                  <a:pt x="3243284" y="1545689"/>
                </a:lnTo>
                <a:lnTo>
                  <a:pt x="3246136" y="1553974"/>
                </a:lnTo>
                <a:lnTo>
                  <a:pt x="3248354" y="1562577"/>
                </a:lnTo>
                <a:lnTo>
                  <a:pt x="3250573" y="1570862"/>
                </a:lnTo>
                <a:lnTo>
                  <a:pt x="3252158" y="1579784"/>
                </a:lnTo>
                <a:lnTo>
                  <a:pt x="3253108" y="1588388"/>
                </a:lnTo>
                <a:lnTo>
                  <a:pt x="3254059" y="1597629"/>
                </a:lnTo>
                <a:lnTo>
                  <a:pt x="3254376" y="1606551"/>
                </a:lnTo>
                <a:lnTo>
                  <a:pt x="3254059" y="1615473"/>
                </a:lnTo>
                <a:lnTo>
                  <a:pt x="3253108" y="1624395"/>
                </a:lnTo>
                <a:lnTo>
                  <a:pt x="3252158" y="1633636"/>
                </a:lnTo>
                <a:lnTo>
                  <a:pt x="3250573" y="1642239"/>
                </a:lnTo>
                <a:lnTo>
                  <a:pt x="3248354" y="1650843"/>
                </a:lnTo>
                <a:lnTo>
                  <a:pt x="3246136" y="1658809"/>
                </a:lnTo>
                <a:lnTo>
                  <a:pt x="3243284" y="1667094"/>
                </a:lnTo>
                <a:lnTo>
                  <a:pt x="3240431" y="1675060"/>
                </a:lnTo>
                <a:lnTo>
                  <a:pt x="3236945" y="1682708"/>
                </a:lnTo>
                <a:lnTo>
                  <a:pt x="3232825" y="1690674"/>
                </a:lnTo>
                <a:lnTo>
                  <a:pt x="3228705" y="1697684"/>
                </a:lnTo>
                <a:lnTo>
                  <a:pt x="3224268" y="1705013"/>
                </a:lnTo>
                <a:lnTo>
                  <a:pt x="3219197" y="1711705"/>
                </a:lnTo>
                <a:lnTo>
                  <a:pt x="3214126" y="1718396"/>
                </a:lnTo>
                <a:lnTo>
                  <a:pt x="3208739" y="1725088"/>
                </a:lnTo>
                <a:lnTo>
                  <a:pt x="3203034" y="1731142"/>
                </a:lnTo>
                <a:lnTo>
                  <a:pt x="3196695" y="1736878"/>
                </a:lnTo>
                <a:lnTo>
                  <a:pt x="3190357" y="1742295"/>
                </a:lnTo>
                <a:lnTo>
                  <a:pt x="3183701" y="1747712"/>
                </a:lnTo>
                <a:lnTo>
                  <a:pt x="3176729" y="1752492"/>
                </a:lnTo>
                <a:lnTo>
                  <a:pt x="3169757" y="1757271"/>
                </a:lnTo>
                <a:lnTo>
                  <a:pt x="3162467" y="1761414"/>
                </a:lnTo>
                <a:lnTo>
                  <a:pt x="3155178" y="1765556"/>
                </a:lnTo>
                <a:lnTo>
                  <a:pt x="3147255" y="1769061"/>
                </a:lnTo>
                <a:lnTo>
                  <a:pt x="3139015" y="1772248"/>
                </a:lnTo>
                <a:lnTo>
                  <a:pt x="3130775" y="1774797"/>
                </a:lnTo>
                <a:lnTo>
                  <a:pt x="3122851" y="1777346"/>
                </a:lnTo>
                <a:lnTo>
                  <a:pt x="3114294" y="1779258"/>
                </a:lnTo>
                <a:lnTo>
                  <a:pt x="3105420" y="1780851"/>
                </a:lnTo>
                <a:lnTo>
                  <a:pt x="3096546" y="1781807"/>
                </a:lnTo>
                <a:lnTo>
                  <a:pt x="3087989" y="1782763"/>
                </a:lnTo>
                <a:lnTo>
                  <a:pt x="3078799" y="1782763"/>
                </a:lnTo>
                <a:lnTo>
                  <a:pt x="3069608" y="1782763"/>
                </a:lnTo>
                <a:lnTo>
                  <a:pt x="3060734" y="1781807"/>
                </a:lnTo>
                <a:lnTo>
                  <a:pt x="3052177" y="1780851"/>
                </a:lnTo>
                <a:lnTo>
                  <a:pt x="3043620" y="1779258"/>
                </a:lnTo>
                <a:lnTo>
                  <a:pt x="3035063" y="1777346"/>
                </a:lnTo>
                <a:lnTo>
                  <a:pt x="3026823" y="1774797"/>
                </a:lnTo>
                <a:lnTo>
                  <a:pt x="3018582" y="1772248"/>
                </a:lnTo>
                <a:lnTo>
                  <a:pt x="3010659" y="1769061"/>
                </a:lnTo>
                <a:lnTo>
                  <a:pt x="3002736" y="1765556"/>
                </a:lnTo>
                <a:lnTo>
                  <a:pt x="2995447" y="1761414"/>
                </a:lnTo>
                <a:lnTo>
                  <a:pt x="2987841" y="1757271"/>
                </a:lnTo>
                <a:lnTo>
                  <a:pt x="2980868" y="1752492"/>
                </a:lnTo>
                <a:lnTo>
                  <a:pt x="2973896" y="1747712"/>
                </a:lnTo>
                <a:lnTo>
                  <a:pt x="2967240" y="1742295"/>
                </a:lnTo>
                <a:lnTo>
                  <a:pt x="2961219" y="1736878"/>
                </a:lnTo>
                <a:lnTo>
                  <a:pt x="2954880" y="1731142"/>
                </a:lnTo>
                <a:lnTo>
                  <a:pt x="2948859" y="1725088"/>
                </a:lnTo>
                <a:lnTo>
                  <a:pt x="2943471" y="1718396"/>
                </a:lnTo>
                <a:lnTo>
                  <a:pt x="2938400" y="1711705"/>
                </a:lnTo>
                <a:lnTo>
                  <a:pt x="2933329" y="1705013"/>
                </a:lnTo>
                <a:lnTo>
                  <a:pt x="2929209" y="1697684"/>
                </a:lnTo>
                <a:lnTo>
                  <a:pt x="2924772" y="1690674"/>
                </a:lnTo>
                <a:lnTo>
                  <a:pt x="2920969" y="1682708"/>
                </a:lnTo>
                <a:lnTo>
                  <a:pt x="2917483" y="1675060"/>
                </a:lnTo>
                <a:lnTo>
                  <a:pt x="2914314" y="1667094"/>
                </a:lnTo>
                <a:lnTo>
                  <a:pt x="2911778" y="1658809"/>
                </a:lnTo>
                <a:lnTo>
                  <a:pt x="2909243" y="1650843"/>
                </a:lnTo>
                <a:lnTo>
                  <a:pt x="2907341" y="1642239"/>
                </a:lnTo>
                <a:lnTo>
                  <a:pt x="2905756" y="1633636"/>
                </a:lnTo>
                <a:lnTo>
                  <a:pt x="2904489" y="1624395"/>
                </a:lnTo>
                <a:lnTo>
                  <a:pt x="2903855" y="1615473"/>
                </a:lnTo>
                <a:lnTo>
                  <a:pt x="2903538" y="1606551"/>
                </a:lnTo>
                <a:lnTo>
                  <a:pt x="2903855" y="1597629"/>
                </a:lnTo>
                <a:lnTo>
                  <a:pt x="2904489" y="1588388"/>
                </a:lnTo>
                <a:lnTo>
                  <a:pt x="2905756" y="1579784"/>
                </a:lnTo>
                <a:lnTo>
                  <a:pt x="2907341" y="1570862"/>
                </a:lnTo>
                <a:lnTo>
                  <a:pt x="2909243" y="1562577"/>
                </a:lnTo>
                <a:lnTo>
                  <a:pt x="2911778" y="1553974"/>
                </a:lnTo>
                <a:lnTo>
                  <a:pt x="2914314" y="1545689"/>
                </a:lnTo>
                <a:lnTo>
                  <a:pt x="2917483" y="1538041"/>
                </a:lnTo>
                <a:lnTo>
                  <a:pt x="2920969" y="1530075"/>
                </a:lnTo>
                <a:lnTo>
                  <a:pt x="2924772" y="1522746"/>
                </a:lnTo>
                <a:lnTo>
                  <a:pt x="2929209" y="1515099"/>
                </a:lnTo>
                <a:lnTo>
                  <a:pt x="2933329" y="1508088"/>
                </a:lnTo>
                <a:lnTo>
                  <a:pt x="2938400" y="1501078"/>
                </a:lnTo>
                <a:lnTo>
                  <a:pt x="2943471" y="1494387"/>
                </a:lnTo>
                <a:lnTo>
                  <a:pt x="2948859" y="1488332"/>
                </a:lnTo>
                <a:lnTo>
                  <a:pt x="2954880" y="1481959"/>
                </a:lnTo>
                <a:lnTo>
                  <a:pt x="2961219" y="1476224"/>
                </a:lnTo>
                <a:lnTo>
                  <a:pt x="2967240" y="1470488"/>
                </a:lnTo>
                <a:lnTo>
                  <a:pt x="2973896" y="1465390"/>
                </a:lnTo>
                <a:lnTo>
                  <a:pt x="2980868" y="1460291"/>
                </a:lnTo>
                <a:lnTo>
                  <a:pt x="2987841" y="1455830"/>
                </a:lnTo>
                <a:lnTo>
                  <a:pt x="2995447" y="1451688"/>
                </a:lnTo>
                <a:lnTo>
                  <a:pt x="3002736" y="1447864"/>
                </a:lnTo>
                <a:lnTo>
                  <a:pt x="3010659" y="1444359"/>
                </a:lnTo>
                <a:lnTo>
                  <a:pt x="3018582" y="1441172"/>
                </a:lnTo>
                <a:lnTo>
                  <a:pt x="3026823" y="1437986"/>
                </a:lnTo>
                <a:lnTo>
                  <a:pt x="3035063" y="1435755"/>
                </a:lnTo>
                <a:lnTo>
                  <a:pt x="3043620" y="1433843"/>
                </a:lnTo>
                <a:lnTo>
                  <a:pt x="3052177" y="1432250"/>
                </a:lnTo>
                <a:lnTo>
                  <a:pt x="3060734" y="1431294"/>
                </a:lnTo>
                <a:lnTo>
                  <a:pt x="3069608" y="1430657"/>
                </a:lnTo>
                <a:lnTo>
                  <a:pt x="3078799" y="1430338"/>
                </a:lnTo>
                <a:close/>
                <a:moveTo>
                  <a:pt x="3069608" y="954088"/>
                </a:moveTo>
                <a:lnTo>
                  <a:pt x="3078799" y="954088"/>
                </a:lnTo>
                <a:lnTo>
                  <a:pt x="3087989" y="954088"/>
                </a:lnTo>
                <a:lnTo>
                  <a:pt x="3096546" y="955040"/>
                </a:lnTo>
                <a:lnTo>
                  <a:pt x="3105420" y="955992"/>
                </a:lnTo>
                <a:lnTo>
                  <a:pt x="3114294" y="957578"/>
                </a:lnTo>
                <a:lnTo>
                  <a:pt x="3122851" y="959481"/>
                </a:lnTo>
                <a:lnTo>
                  <a:pt x="3130775" y="962019"/>
                </a:lnTo>
                <a:lnTo>
                  <a:pt x="3139015" y="964556"/>
                </a:lnTo>
                <a:lnTo>
                  <a:pt x="3147255" y="967728"/>
                </a:lnTo>
                <a:lnTo>
                  <a:pt x="3155178" y="971218"/>
                </a:lnTo>
                <a:lnTo>
                  <a:pt x="3162467" y="975342"/>
                </a:lnTo>
                <a:lnTo>
                  <a:pt x="3169757" y="979465"/>
                </a:lnTo>
                <a:lnTo>
                  <a:pt x="3176729" y="984224"/>
                </a:lnTo>
                <a:lnTo>
                  <a:pt x="3183701" y="988982"/>
                </a:lnTo>
                <a:lnTo>
                  <a:pt x="3190357" y="994057"/>
                </a:lnTo>
                <a:lnTo>
                  <a:pt x="3196695" y="999767"/>
                </a:lnTo>
                <a:lnTo>
                  <a:pt x="3203034" y="1005477"/>
                </a:lnTo>
                <a:lnTo>
                  <a:pt x="3208739" y="1011504"/>
                </a:lnTo>
                <a:lnTo>
                  <a:pt x="3214126" y="1018165"/>
                </a:lnTo>
                <a:lnTo>
                  <a:pt x="3219197" y="1024827"/>
                </a:lnTo>
                <a:lnTo>
                  <a:pt x="3224268" y="1031488"/>
                </a:lnTo>
                <a:lnTo>
                  <a:pt x="3228705" y="1038467"/>
                </a:lnTo>
                <a:lnTo>
                  <a:pt x="3232825" y="1045763"/>
                </a:lnTo>
                <a:lnTo>
                  <a:pt x="3236945" y="1053693"/>
                </a:lnTo>
                <a:lnTo>
                  <a:pt x="3240431" y="1061306"/>
                </a:lnTo>
                <a:lnTo>
                  <a:pt x="3243284" y="1069237"/>
                </a:lnTo>
                <a:lnTo>
                  <a:pt x="3246136" y="1077484"/>
                </a:lnTo>
                <a:lnTo>
                  <a:pt x="3248354" y="1085415"/>
                </a:lnTo>
                <a:lnTo>
                  <a:pt x="3250573" y="1093979"/>
                </a:lnTo>
                <a:lnTo>
                  <a:pt x="3252158" y="1102544"/>
                </a:lnTo>
                <a:lnTo>
                  <a:pt x="3253108" y="1111743"/>
                </a:lnTo>
                <a:lnTo>
                  <a:pt x="3254059" y="1120625"/>
                </a:lnTo>
                <a:lnTo>
                  <a:pt x="3254376" y="1129507"/>
                </a:lnTo>
                <a:lnTo>
                  <a:pt x="3254059" y="1138389"/>
                </a:lnTo>
                <a:lnTo>
                  <a:pt x="3253108" y="1147588"/>
                </a:lnTo>
                <a:lnTo>
                  <a:pt x="3252158" y="1156153"/>
                </a:lnTo>
                <a:lnTo>
                  <a:pt x="3250573" y="1164718"/>
                </a:lnTo>
                <a:lnTo>
                  <a:pt x="3248354" y="1173283"/>
                </a:lnTo>
                <a:lnTo>
                  <a:pt x="3246136" y="1181847"/>
                </a:lnTo>
                <a:lnTo>
                  <a:pt x="3243284" y="1189461"/>
                </a:lnTo>
                <a:lnTo>
                  <a:pt x="3240431" y="1197708"/>
                </a:lnTo>
                <a:lnTo>
                  <a:pt x="3236945" y="1205638"/>
                </a:lnTo>
                <a:lnTo>
                  <a:pt x="3232825" y="1212934"/>
                </a:lnTo>
                <a:lnTo>
                  <a:pt x="3228705" y="1220230"/>
                </a:lnTo>
                <a:lnTo>
                  <a:pt x="3224268" y="1227526"/>
                </a:lnTo>
                <a:lnTo>
                  <a:pt x="3219197" y="1234505"/>
                </a:lnTo>
                <a:lnTo>
                  <a:pt x="3214126" y="1241166"/>
                </a:lnTo>
                <a:lnTo>
                  <a:pt x="3208739" y="1247193"/>
                </a:lnTo>
                <a:lnTo>
                  <a:pt x="3203034" y="1253538"/>
                </a:lnTo>
                <a:lnTo>
                  <a:pt x="3196695" y="1259248"/>
                </a:lnTo>
                <a:lnTo>
                  <a:pt x="3190357" y="1264957"/>
                </a:lnTo>
                <a:lnTo>
                  <a:pt x="3183701" y="1270033"/>
                </a:lnTo>
                <a:lnTo>
                  <a:pt x="3176729" y="1275108"/>
                </a:lnTo>
                <a:lnTo>
                  <a:pt x="3169757" y="1279549"/>
                </a:lnTo>
                <a:lnTo>
                  <a:pt x="3162467" y="1283673"/>
                </a:lnTo>
                <a:lnTo>
                  <a:pt x="3155178" y="1287479"/>
                </a:lnTo>
                <a:lnTo>
                  <a:pt x="3147255" y="1290969"/>
                </a:lnTo>
                <a:lnTo>
                  <a:pt x="3139015" y="1294141"/>
                </a:lnTo>
                <a:lnTo>
                  <a:pt x="3130775" y="1297313"/>
                </a:lnTo>
                <a:lnTo>
                  <a:pt x="3122851" y="1299534"/>
                </a:lnTo>
                <a:lnTo>
                  <a:pt x="3114294" y="1301437"/>
                </a:lnTo>
                <a:lnTo>
                  <a:pt x="3105420" y="1303023"/>
                </a:lnTo>
                <a:lnTo>
                  <a:pt x="3096546" y="1303657"/>
                </a:lnTo>
                <a:lnTo>
                  <a:pt x="3087989" y="1304609"/>
                </a:lnTo>
                <a:lnTo>
                  <a:pt x="3078799" y="1304926"/>
                </a:lnTo>
                <a:lnTo>
                  <a:pt x="3069608" y="1304609"/>
                </a:lnTo>
                <a:lnTo>
                  <a:pt x="3060734" y="1303657"/>
                </a:lnTo>
                <a:lnTo>
                  <a:pt x="3052177" y="1303023"/>
                </a:lnTo>
                <a:lnTo>
                  <a:pt x="3043620" y="1301437"/>
                </a:lnTo>
                <a:lnTo>
                  <a:pt x="3035063" y="1299534"/>
                </a:lnTo>
                <a:lnTo>
                  <a:pt x="3026823" y="1297313"/>
                </a:lnTo>
                <a:lnTo>
                  <a:pt x="3018582" y="1294141"/>
                </a:lnTo>
                <a:lnTo>
                  <a:pt x="3010659" y="1290969"/>
                </a:lnTo>
                <a:lnTo>
                  <a:pt x="3002736" y="1287479"/>
                </a:lnTo>
                <a:lnTo>
                  <a:pt x="2995447" y="1283673"/>
                </a:lnTo>
                <a:lnTo>
                  <a:pt x="2987841" y="1279549"/>
                </a:lnTo>
                <a:lnTo>
                  <a:pt x="2980868" y="1275108"/>
                </a:lnTo>
                <a:lnTo>
                  <a:pt x="2973896" y="1270033"/>
                </a:lnTo>
                <a:lnTo>
                  <a:pt x="2967240" y="1264957"/>
                </a:lnTo>
                <a:lnTo>
                  <a:pt x="2961219" y="1259248"/>
                </a:lnTo>
                <a:lnTo>
                  <a:pt x="2954880" y="1253538"/>
                </a:lnTo>
                <a:lnTo>
                  <a:pt x="2948859" y="1247193"/>
                </a:lnTo>
                <a:lnTo>
                  <a:pt x="2943471" y="1241166"/>
                </a:lnTo>
                <a:lnTo>
                  <a:pt x="2938400" y="1234505"/>
                </a:lnTo>
                <a:lnTo>
                  <a:pt x="2933329" y="1227526"/>
                </a:lnTo>
                <a:lnTo>
                  <a:pt x="2929209" y="1220230"/>
                </a:lnTo>
                <a:lnTo>
                  <a:pt x="2924772" y="1212934"/>
                </a:lnTo>
                <a:lnTo>
                  <a:pt x="2920969" y="1205638"/>
                </a:lnTo>
                <a:lnTo>
                  <a:pt x="2917483" y="1197708"/>
                </a:lnTo>
                <a:lnTo>
                  <a:pt x="2914314" y="1189461"/>
                </a:lnTo>
                <a:lnTo>
                  <a:pt x="2911778" y="1181847"/>
                </a:lnTo>
                <a:lnTo>
                  <a:pt x="2909243" y="1173283"/>
                </a:lnTo>
                <a:lnTo>
                  <a:pt x="2907341" y="1164718"/>
                </a:lnTo>
                <a:lnTo>
                  <a:pt x="2905756" y="1156153"/>
                </a:lnTo>
                <a:lnTo>
                  <a:pt x="2904489" y="1147588"/>
                </a:lnTo>
                <a:lnTo>
                  <a:pt x="2903855" y="1138389"/>
                </a:lnTo>
                <a:lnTo>
                  <a:pt x="2903538" y="1129507"/>
                </a:lnTo>
                <a:lnTo>
                  <a:pt x="2903855" y="1120625"/>
                </a:lnTo>
                <a:lnTo>
                  <a:pt x="2904489" y="1111743"/>
                </a:lnTo>
                <a:lnTo>
                  <a:pt x="2905756" y="1102544"/>
                </a:lnTo>
                <a:lnTo>
                  <a:pt x="2907341" y="1093979"/>
                </a:lnTo>
                <a:lnTo>
                  <a:pt x="2909243" y="1085415"/>
                </a:lnTo>
                <a:lnTo>
                  <a:pt x="2911778" y="1077484"/>
                </a:lnTo>
                <a:lnTo>
                  <a:pt x="2914314" y="1069237"/>
                </a:lnTo>
                <a:lnTo>
                  <a:pt x="2917483" y="1061306"/>
                </a:lnTo>
                <a:lnTo>
                  <a:pt x="2920969" y="1053693"/>
                </a:lnTo>
                <a:lnTo>
                  <a:pt x="2924772" y="1045763"/>
                </a:lnTo>
                <a:lnTo>
                  <a:pt x="2929209" y="1038467"/>
                </a:lnTo>
                <a:lnTo>
                  <a:pt x="2933329" y="1031488"/>
                </a:lnTo>
                <a:lnTo>
                  <a:pt x="2938400" y="1024827"/>
                </a:lnTo>
                <a:lnTo>
                  <a:pt x="2943471" y="1018165"/>
                </a:lnTo>
                <a:lnTo>
                  <a:pt x="2948859" y="1011504"/>
                </a:lnTo>
                <a:lnTo>
                  <a:pt x="2954880" y="1005477"/>
                </a:lnTo>
                <a:lnTo>
                  <a:pt x="2961219" y="999767"/>
                </a:lnTo>
                <a:lnTo>
                  <a:pt x="2967240" y="994057"/>
                </a:lnTo>
                <a:lnTo>
                  <a:pt x="2973896" y="988982"/>
                </a:lnTo>
                <a:lnTo>
                  <a:pt x="2980868" y="984224"/>
                </a:lnTo>
                <a:lnTo>
                  <a:pt x="2987841" y="979465"/>
                </a:lnTo>
                <a:lnTo>
                  <a:pt x="2995447" y="975342"/>
                </a:lnTo>
                <a:lnTo>
                  <a:pt x="3002736" y="971218"/>
                </a:lnTo>
                <a:lnTo>
                  <a:pt x="3010659" y="967728"/>
                </a:lnTo>
                <a:lnTo>
                  <a:pt x="3018582" y="964556"/>
                </a:lnTo>
                <a:lnTo>
                  <a:pt x="3026823" y="962019"/>
                </a:lnTo>
                <a:lnTo>
                  <a:pt x="3035063" y="959481"/>
                </a:lnTo>
                <a:lnTo>
                  <a:pt x="3043620" y="957578"/>
                </a:lnTo>
                <a:lnTo>
                  <a:pt x="3052177" y="955992"/>
                </a:lnTo>
                <a:lnTo>
                  <a:pt x="3060734" y="955040"/>
                </a:lnTo>
                <a:lnTo>
                  <a:pt x="3069608" y="954088"/>
                </a:lnTo>
                <a:close/>
                <a:moveTo>
                  <a:pt x="2585887" y="954088"/>
                </a:moveTo>
                <a:lnTo>
                  <a:pt x="2594769" y="954088"/>
                </a:lnTo>
                <a:lnTo>
                  <a:pt x="2603651" y="954088"/>
                </a:lnTo>
                <a:lnTo>
                  <a:pt x="2612850" y="955040"/>
                </a:lnTo>
                <a:lnTo>
                  <a:pt x="2621732" y="955992"/>
                </a:lnTo>
                <a:lnTo>
                  <a:pt x="2630297" y="957578"/>
                </a:lnTo>
                <a:lnTo>
                  <a:pt x="2638862" y="959481"/>
                </a:lnTo>
                <a:lnTo>
                  <a:pt x="2647109" y="962019"/>
                </a:lnTo>
                <a:lnTo>
                  <a:pt x="2655040" y="964556"/>
                </a:lnTo>
                <a:lnTo>
                  <a:pt x="2662970" y="967728"/>
                </a:lnTo>
                <a:lnTo>
                  <a:pt x="2670900" y="971218"/>
                </a:lnTo>
                <a:lnTo>
                  <a:pt x="2678513" y="975342"/>
                </a:lnTo>
                <a:lnTo>
                  <a:pt x="2685492" y="979465"/>
                </a:lnTo>
                <a:lnTo>
                  <a:pt x="2693105" y="984224"/>
                </a:lnTo>
                <a:lnTo>
                  <a:pt x="2699767" y="988982"/>
                </a:lnTo>
                <a:lnTo>
                  <a:pt x="2706111" y="994057"/>
                </a:lnTo>
                <a:lnTo>
                  <a:pt x="2712772" y="999767"/>
                </a:lnTo>
                <a:lnTo>
                  <a:pt x="2718799" y="1005477"/>
                </a:lnTo>
                <a:lnTo>
                  <a:pt x="2724509" y="1011504"/>
                </a:lnTo>
                <a:lnTo>
                  <a:pt x="2729902" y="1018165"/>
                </a:lnTo>
                <a:lnTo>
                  <a:pt x="2735612" y="1024827"/>
                </a:lnTo>
                <a:lnTo>
                  <a:pt x="2740053" y="1031488"/>
                </a:lnTo>
                <a:lnTo>
                  <a:pt x="2744811" y="1038467"/>
                </a:lnTo>
                <a:lnTo>
                  <a:pt x="2749252" y="1045763"/>
                </a:lnTo>
                <a:lnTo>
                  <a:pt x="2753058" y="1053693"/>
                </a:lnTo>
                <a:lnTo>
                  <a:pt x="2756548" y="1061306"/>
                </a:lnTo>
                <a:lnTo>
                  <a:pt x="2759720" y="1069237"/>
                </a:lnTo>
                <a:lnTo>
                  <a:pt x="2762258" y="1077484"/>
                </a:lnTo>
                <a:lnTo>
                  <a:pt x="2764795" y="1085415"/>
                </a:lnTo>
                <a:lnTo>
                  <a:pt x="2766699" y="1093979"/>
                </a:lnTo>
                <a:lnTo>
                  <a:pt x="2768285" y="1102544"/>
                </a:lnTo>
                <a:lnTo>
                  <a:pt x="2769236" y="1111743"/>
                </a:lnTo>
                <a:lnTo>
                  <a:pt x="2770188" y="1120625"/>
                </a:lnTo>
                <a:lnTo>
                  <a:pt x="2770188" y="1129507"/>
                </a:lnTo>
                <a:lnTo>
                  <a:pt x="2770188" y="1138389"/>
                </a:lnTo>
                <a:lnTo>
                  <a:pt x="2769236" y="1147588"/>
                </a:lnTo>
                <a:lnTo>
                  <a:pt x="2768285" y="1156153"/>
                </a:lnTo>
                <a:lnTo>
                  <a:pt x="2766699" y="1164718"/>
                </a:lnTo>
                <a:lnTo>
                  <a:pt x="2764795" y="1173283"/>
                </a:lnTo>
                <a:lnTo>
                  <a:pt x="2762258" y="1181847"/>
                </a:lnTo>
                <a:lnTo>
                  <a:pt x="2759720" y="1189461"/>
                </a:lnTo>
                <a:lnTo>
                  <a:pt x="2756548" y="1197708"/>
                </a:lnTo>
                <a:lnTo>
                  <a:pt x="2753058" y="1205638"/>
                </a:lnTo>
                <a:lnTo>
                  <a:pt x="2749252" y="1212934"/>
                </a:lnTo>
                <a:lnTo>
                  <a:pt x="2744811" y="1220230"/>
                </a:lnTo>
                <a:lnTo>
                  <a:pt x="2740053" y="1227526"/>
                </a:lnTo>
                <a:lnTo>
                  <a:pt x="2735612" y="1234505"/>
                </a:lnTo>
                <a:lnTo>
                  <a:pt x="2729902" y="1241166"/>
                </a:lnTo>
                <a:lnTo>
                  <a:pt x="2724509" y="1247193"/>
                </a:lnTo>
                <a:lnTo>
                  <a:pt x="2718799" y="1253538"/>
                </a:lnTo>
                <a:lnTo>
                  <a:pt x="2712772" y="1259248"/>
                </a:lnTo>
                <a:lnTo>
                  <a:pt x="2706111" y="1264957"/>
                </a:lnTo>
                <a:lnTo>
                  <a:pt x="2699767" y="1270033"/>
                </a:lnTo>
                <a:lnTo>
                  <a:pt x="2693105" y="1275108"/>
                </a:lnTo>
                <a:lnTo>
                  <a:pt x="2685492" y="1279549"/>
                </a:lnTo>
                <a:lnTo>
                  <a:pt x="2678513" y="1283673"/>
                </a:lnTo>
                <a:lnTo>
                  <a:pt x="2670900" y="1287479"/>
                </a:lnTo>
                <a:lnTo>
                  <a:pt x="2662970" y="1290969"/>
                </a:lnTo>
                <a:lnTo>
                  <a:pt x="2655040" y="1294141"/>
                </a:lnTo>
                <a:lnTo>
                  <a:pt x="2647109" y="1297313"/>
                </a:lnTo>
                <a:lnTo>
                  <a:pt x="2638862" y="1299534"/>
                </a:lnTo>
                <a:lnTo>
                  <a:pt x="2630297" y="1301437"/>
                </a:lnTo>
                <a:lnTo>
                  <a:pt x="2621732" y="1303023"/>
                </a:lnTo>
                <a:lnTo>
                  <a:pt x="2612850" y="1303657"/>
                </a:lnTo>
                <a:lnTo>
                  <a:pt x="2603651" y="1304609"/>
                </a:lnTo>
                <a:lnTo>
                  <a:pt x="2594769" y="1304926"/>
                </a:lnTo>
                <a:lnTo>
                  <a:pt x="2585887" y="1304609"/>
                </a:lnTo>
                <a:lnTo>
                  <a:pt x="2576688" y="1303657"/>
                </a:lnTo>
                <a:lnTo>
                  <a:pt x="2568123" y="1303023"/>
                </a:lnTo>
                <a:lnTo>
                  <a:pt x="2559241" y="1301437"/>
                </a:lnTo>
                <a:lnTo>
                  <a:pt x="2550994" y="1299534"/>
                </a:lnTo>
                <a:lnTo>
                  <a:pt x="2542429" y="1297313"/>
                </a:lnTo>
                <a:lnTo>
                  <a:pt x="2534498" y="1294141"/>
                </a:lnTo>
                <a:lnTo>
                  <a:pt x="2526568" y="1290969"/>
                </a:lnTo>
                <a:lnTo>
                  <a:pt x="2518638" y="1287479"/>
                </a:lnTo>
                <a:lnTo>
                  <a:pt x="2511342" y="1283673"/>
                </a:lnTo>
                <a:lnTo>
                  <a:pt x="2504046" y="1279549"/>
                </a:lnTo>
                <a:lnTo>
                  <a:pt x="2496433" y="1275108"/>
                </a:lnTo>
                <a:lnTo>
                  <a:pt x="2489771" y="1270033"/>
                </a:lnTo>
                <a:lnTo>
                  <a:pt x="2483427" y="1264957"/>
                </a:lnTo>
                <a:lnTo>
                  <a:pt x="2476766" y="1259248"/>
                </a:lnTo>
                <a:lnTo>
                  <a:pt x="2470739" y="1253538"/>
                </a:lnTo>
                <a:lnTo>
                  <a:pt x="2465029" y="1247193"/>
                </a:lnTo>
                <a:lnTo>
                  <a:pt x="2459636" y="1241166"/>
                </a:lnTo>
                <a:lnTo>
                  <a:pt x="2453926" y="1234505"/>
                </a:lnTo>
                <a:lnTo>
                  <a:pt x="2449485" y="1227526"/>
                </a:lnTo>
                <a:lnTo>
                  <a:pt x="2444727" y="1220230"/>
                </a:lnTo>
                <a:lnTo>
                  <a:pt x="2440286" y="1212934"/>
                </a:lnTo>
                <a:lnTo>
                  <a:pt x="2436480" y="1205638"/>
                </a:lnTo>
                <a:lnTo>
                  <a:pt x="2432990" y="1197708"/>
                </a:lnTo>
                <a:lnTo>
                  <a:pt x="2429818" y="1189461"/>
                </a:lnTo>
                <a:lnTo>
                  <a:pt x="2427280" y="1181847"/>
                </a:lnTo>
                <a:lnTo>
                  <a:pt x="2424743" y="1173283"/>
                </a:lnTo>
                <a:lnTo>
                  <a:pt x="2422839" y="1164718"/>
                </a:lnTo>
                <a:lnTo>
                  <a:pt x="2421253" y="1156153"/>
                </a:lnTo>
                <a:lnTo>
                  <a:pt x="2419984" y="1147588"/>
                </a:lnTo>
                <a:lnTo>
                  <a:pt x="2419667" y="1138389"/>
                </a:lnTo>
                <a:lnTo>
                  <a:pt x="2419350" y="1129507"/>
                </a:lnTo>
                <a:lnTo>
                  <a:pt x="2419667" y="1120625"/>
                </a:lnTo>
                <a:lnTo>
                  <a:pt x="2419984" y="1111743"/>
                </a:lnTo>
                <a:lnTo>
                  <a:pt x="2421253" y="1102544"/>
                </a:lnTo>
                <a:lnTo>
                  <a:pt x="2422839" y="1093979"/>
                </a:lnTo>
                <a:lnTo>
                  <a:pt x="2424743" y="1085415"/>
                </a:lnTo>
                <a:lnTo>
                  <a:pt x="2427280" y="1077484"/>
                </a:lnTo>
                <a:lnTo>
                  <a:pt x="2429818" y="1069237"/>
                </a:lnTo>
                <a:lnTo>
                  <a:pt x="2432990" y="1061306"/>
                </a:lnTo>
                <a:lnTo>
                  <a:pt x="2436480" y="1053693"/>
                </a:lnTo>
                <a:lnTo>
                  <a:pt x="2440286" y="1045763"/>
                </a:lnTo>
                <a:lnTo>
                  <a:pt x="2444727" y="1038467"/>
                </a:lnTo>
                <a:lnTo>
                  <a:pt x="2449485" y="1031488"/>
                </a:lnTo>
                <a:lnTo>
                  <a:pt x="2453926" y="1024827"/>
                </a:lnTo>
                <a:lnTo>
                  <a:pt x="2459636" y="1018165"/>
                </a:lnTo>
                <a:lnTo>
                  <a:pt x="2465029" y="1011504"/>
                </a:lnTo>
                <a:lnTo>
                  <a:pt x="2470739" y="1005477"/>
                </a:lnTo>
                <a:lnTo>
                  <a:pt x="2476766" y="999767"/>
                </a:lnTo>
                <a:lnTo>
                  <a:pt x="2483427" y="994057"/>
                </a:lnTo>
                <a:lnTo>
                  <a:pt x="2489771" y="988982"/>
                </a:lnTo>
                <a:lnTo>
                  <a:pt x="2496433" y="984224"/>
                </a:lnTo>
                <a:lnTo>
                  <a:pt x="2504046" y="979465"/>
                </a:lnTo>
                <a:lnTo>
                  <a:pt x="2511342" y="975342"/>
                </a:lnTo>
                <a:lnTo>
                  <a:pt x="2518638" y="971218"/>
                </a:lnTo>
                <a:lnTo>
                  <a:pt x="2526568" y="967728"/>
                </a:lnTo>
                <a:lnTo>
                  <a:pt x="2534498" y="964556"/>
                </a:lnTo>
                <a:lnTo>
                  <a:pt x="2542429" y="962019"/>
                </a:lnTo>
                <a:lnTo>
                  <a:pt x="2550994" y="959481"/>
                </a:lnTo>
                <a:lnTo>
                  <a:pt x="2559241" y="957578"/>
                </a:lnTo>
                <a:lnTo>
                  <a:pt x="2568123" y="955992"/>
                </a:lnTo>
                <a:lnTo>
                  <a:pt x="2576688" y="955040"/>
                </a:lnTo>
                <a:lnTo>
                  <a:pt x="2585887" y="954088"/>
                </a:lnTo>
                <a:close/>
                <a:moveTo>
                  <a:pt x="1134595" y="954088"/>
                </a:moveTo>
                <a:lnTo>
                  <a:pt x="1143794" y="954088"/>
                </a:lnTo>
                <a:lnTo>
                  <a:pt x="1152676" y="954088"/>
                </a:lnTo>
                <a:lnTo>
                  <a:pt x="1161558" y="955040"/>
                </a:lnTo>
                <a:lnTo>
                  <a:pt x="1170123" y="955992"/>
                </a:lnTo>
                <a:lnTo>
                  <a:pt x="1179005" y="957578"/>
                </a:lnTo>
                <a:lnTo>
                  <a:pt x="1187252" y="959481"/>
                </a:lnTo>
                <a:lnTo>
                  <a:pt x="1195817" y="962019"/>
                </a:lnTo>
                <a:lnTo>
                  <a:pt x="1204065" y="964556"/>
                </a:lnTo>
                <a:lnTo>
                  <a:pt x="1211995" y="967728"/>
                </a:lnTo>
                <a:lnTo>
                  <a:pt x="1219608" y="971218"/>
                </a:lnTo>
                <a:lnTo>
                  <a:pt x="1227221" y="975342"/>
                </a:lnTo>
                <a:lnTo>
                  <a:pt x="1234517" y="979465"/>
                </a:lnTo>
                <a:lnTo>
                  <a:pt x="1241496" y="984224"/>
                </a:lnTo>
                <a:lnTo>
                  <a:pt x="1248475" y="988982"/>
                </a:lnTo>
                <a:lnTo>
                  <a:pt x="1255136" y="994057"/>
                </a:lnTo>
                <a:lnTo>
                  <a:pt x="1261480" y="999767"/>
                </a:lnTo>
                <a:lnTo>
                  <a:pt x="1267507" y="1005477"/>
                </a:lnTo>
                <a:lnTo>
                  <a:pt x="1273534" y="1011504"/>
                </a:lnTo>
                <a:lnTo>
                  <a:pt x="1278927" y="1018165"/>
                </a:lnTo>
                <a:lnTo>
                  <a:pt x="1284002" y="1024827"/>
                </a:lnTo>
                <a:lnTo>
                  <a:pt x="1289078" y="1031488"/>
                </a:lnTo>
                <a:lnTo>
                  <a:pt x="1293836" y="1038467"/>
                </a:lnTo>
                <a:lnTo>
                  <a:pt x="1297642" y="1045763"/>
                </a:lnTo>
                <a:lnTo>
                  <a:pt x="1301449" y="1053693"/>
                </a:lnTo>
                <a:lnTo>
                  <a:pt x="1304938" y="1061306"/>
                </a:lnTo>
                <a:lnTo>
                  <a:pt x="1308111" y="1069237"/>
                </a:lnTo>
                <a:lnTo>
                  <a:pt x="1311283" y="1077484"/>
                </a:lnTo>
                <a:lnTo>
                  <a:pt x="1313503" y="1085415"/>
                </a:lnTo>
                <a:lnTo>
                  <a:pt x="1315724" y="1093979"/>
                </a:lnTo>
                <a:lnTo>
                  <a:pt x="1316992" y="1102544"/>
                </a:lnTo>
                <a:lnTo>
                  <a:pt x="1317944" y="1111743"/>
                </a:lnTo>
                <a:lnTo>
                  <a:pt x="1318579" y="1120625"/>
                </a:lnTo>
                <a:lnTo>
                  <a:pt x="1319213" y="1129507"/>
                </a:lnTo>
                <a:lnTo>
                  <a:pt x="1318579" y="1138389"/>
                </a:lnTo>
                <a:lnTo>
                  <a:pt x="1317944" y="1147588"/>
                </a:lnTo>
                <a:lnTo>
                  <a:pt x="1316992" y="1156153"/>
                </a:lnTo>
                <a:lnTo>
                  <a:pt x="1315724" y="1164718"/>
                </a:lnTo>
                <a:lnTo>
                  <a:pt x="1313503" y="1173283"/>
                </a:lnTo>
                <a:lnTo>
                  <a:pt x="1311283" y="1181847"/>
                </a:lnTo>
                <a:lnTo>
                  <a:pt x="1308111" y="1189461"/>
                </a:lnTo>
                <a:lnTo>
                  <a:pt x="1304938" y="1197708"/>
                </a:lnTo>
                <a:lnTo>
                  <a:pt x="1301449" y="1205638"/>
                </a:lnTo>
                <a:lnTo>
                  <a:pt x="1297642" y="1212934"/>
                </a:lnTo>
                <a:lnTo>
                  <a:pt x="1293836" y="1220230"/>
                </a:lnTo>
                <a:lnTo>
                  <a:pt x="1289078" y="1227526"/>
                </a:lnTo>
                <a:lnTo>
                  <a:pt x="1284002" y="1234505"/>
                </a:lnTo>
                <a:lnTo>
                  <a:pt x="1278927" y="1241166"/>
                </a:lnTo>
                <a:lnTo>
                  <a:pt x="1273534" y="1247193"/>
                </a:lnTo>
                <a:lnTo>
                  <a:pt x="1267507" y="1253538"/>
                </a:lnTo>
                <a:lnTo>
                  <a:pt x="1261480" y="1259248"/>
                </a:lnTo>
                <a:lnTo>
                  <a:pt x="1255136" y="1264957"/>
                </a:lnTo>
                <a:lnTo>
                  <a:pt x="1248475" y="1270033"/>
                </a:lnTo>
                <a:lnTo>
                  <a:pt x="1241496" y="1275108"/>
                </a:lnTo>
                <a:lnTo>
                  <a:pt x="1234517" y="1279549"/>
                </a:lnTo>
                <a:lnTo>
                  <a:pt x="1227221" y="1283673"/>
                </a:lnTo>
                <a:lnTo>
                  <a:pt x="1219608" y="1287479"/>
                </a:lnTo>
                <a:lnTo>
                  <a:pt x="1211995" y="1290969"/>
                </a:lnTo>
                <a:lnTo>
                  <a:pt x="1204065" y="1294141"/>
                </a:lnTo>
                <a:lnTo>
                  <a:pt x="1195817" y="1297313"/>
                </a:lnTo>
                <a:lnTo>
                  <a:pt x="1187252" y="1299534"/>
                </a:lnTo>
                <a:lnTo>
                  <a:pt x="1179005" y="1301437"/>
                </a:lnTo>
                <a:lnTo>
                  <a:pt x="1170123" y="1303023"/>
                </a:lnTo>
                <a:lnTo>
                  <a:pt x="1161558" y="1303657"/>
                </a:lnTo>
                <a:lnTo>
                  <a:pt x="1152676" y="1304609"/>
                </a:lnTo>
                <a:lnTo>
                  <a:pt x="1143794" y="1304926"/>
                </a:lnTo>
                <a:lnTo>
                  <a:pt x="1134595" y="1304609"/>
                </a:lnTo>
                <a:lnTo>
                  <a:pt x="1125713" y="1303657"/>
                </a:lnTo>
                <a:lnTo>
                  <a:pt x="1116831" y="1303023"/>
                </a:lnTo>
                <a:lnTo>
                  <a:pt x="1108266" y="1301437"/>
                </a:lnTo>
                <a:lnTo>
                  <a:pt x="1100019" y="1299534"/>
                </a:lnTo>
                <a:lnTo>
                  <a:pt x="1091454" y="1297313"/>
                </a:lnTo>
                <a:lnTo>
                  <a:pt x="1083206" y="1294141"/>
                </a:lnTo>
                <a:lnTo>
                  <a:pt x="1075593" y="1290969"/>
                </a:lnTo>
                <a:lnTo>
                  <a:pt x="1067663" y="1287479"/>
                </a:lnTo>
                <a:lnTo>
                  <a:pt x="1059733" y="1283673"/>
                </a:lnTo>
                <a:lnTo>
                  <a:pt x="1052754" y="1279549"/>
                </a:lnTo>
                <a:lnTo>
                  <a:pt x="1045458" y="1275108"/>
                </a:lnTo>
                <a:lnTo>
                  <a:pt x="1038797" y="1270033"/>
                </a:lnTo>
                <a:lnTo>
                  <a:pt x="1032135" y="1264957"/>
                </a:lnTo>
                <a:lnTo>
                  <a:pt x="1025474" y="1259248"/>
                </a:lnTo>
                <a:lnTo>
                  <a:pt x="1019764" y="1253538"/>
                </a:lnTo>
                <a:lnTo>
                  <a:pt x="1013737" y="1247193"/>
                </a:lnTo>
                <a:lnTo>
                  <a:pt x="1008344" y="1241166"/>
                </a:lnTo>
                <a:lnTo>
                  <a:pt x="1002952" y="1234505"/>
                </a:lnTo>
                <a:lnTo>
                  <a:pt x="998193" y="1227526"/>
                </a:lnTo>
                <a:lnTo>
                  <a:pt x="993752" y="1220230"/>
                </a:lnTo>
                <a:lnTo>
                  <a:pt x="989311" y="1212934"/>
                </a:lnTo>
                <a:lnTo>
                  <a:pt x="985505" y="1205638"/>
                </a:lnTo>
                <a:lnTo>
                  <a:pt x="982015" y="1197708"/>
                </a:lnTo>
                <a:lnTo>
                  <a:pt x="978843" y="1189461"/>
                </a:lnTo>
                <a:lnTo>
                  <a:pt x="975988" y="1181847"/>
                </a:lnTo>
                <a:lnTo>
                  <a:pt x="973768" y="1173283"/>
                </a:lnTo>
                <a:lnTo>
                  <a:pt x="971865" y="1164718"/>
                </a:lnTo>
                <a:lnTo>
                  <a:pt x="970279" y="1156153"/>
                </a:lnTo>
                <a:lnTo>
                  <a:pt x="969010" y="1147588"/>
                </a:lnTo>
                <a:lnTo>
                  <a:pt x="968692" y="1138389"/>
                </a:lnTo>
                <a:lnTo>
                  <a:pt x="968375" y="1129507"/>
                </a:lnTo>
                <a:lnTo>
                  <a:pt x="968692" y="1120625"/>
                </a:lnTo>
                <a:lnTo>
                  <a:pt x="969010" y="1111743"/>
                </a:lnTo>
                <a:lnTo>
                  <a:pt x="970279" y="1102544"/>
                </a:lnTo>
                <a:lnTo>
                  <a:pt x="971865" y="1093979"/>
                </a:lnTo>
                <a:lnTo>
                  <a:pt x="973768" y="1085415"/>
                </a:lnTo>
                <a:lnTo>
                  <a:pt x="975988" y="1077484"/>
                </a:lnTo>
                <a:lnTo>
                  <a:pt x="978843" y="1069237"/>
                </a:lnTo>
                <a:lnTo>
                  <a:pt x="982015" y="1061306"/>
                </a:lnTo>
                <a:lnTo>
                  <a:pt x="985505" y="1053693"/>
                </a:lnTo>
                <a:lnTo>
                  <a:pt x="989311" y="1045763"/>
                </a:lnTo>
                <a:lnTo>
                  <a:pt x="993752" y="1038467"/>
                </a:lnTo>
                <a:lnTo>
                  <a:pt x="998193" y="1031488"/>
                </a:lnTo>
                <a:lnTo>
                  <a:pt x="1002952" y="1024827"/>
                </a:lnTo>
                <a:lnTo>
                  <a:pt x="1008344" y="1018165"/>
                </a:lnTo>
                <a:lnTo>
                  <a:pt x="1013737" y="1011504"/>
                </a:lnTo>
                <a:lnTo>
                  <a:pt x="1019764" y="1005477"/>
                </a:lnTo>
                <a:lnTo>
                  <a:pt x="1025474" y="999767"/>
                </a:lnTo>
                <a:lnTo>
                  <a:pt x="1032135" y="994057"/>
                </a:lnTo>
                <a:lnTo>
                  <a:pt x="1038797" y="988982"/>
                </a:lnTo>
                <a:lnTo>
                  <a:pt x="1045458" y="984224"/>
                </a:lnTo>
                <a:lnTo>
                  <a:pt x="1052754" y="979465"/>
                </a:lnTo>
                <a:lnTo>
                  <a:pt x="1059733" y="975342"/>
                </a:lnTo>
                <a:lnTo>
                  <a:pt x="1067663" y="971218"/>
                </a:lnTo>
                <a:lnTo>
                  <a:pt x="1075593" y="967728"/>
                </a:lnTo>
                <a:lnTo>
                  <a:pt x="1083206" y="964556"/>
                </a:lnTo>
                <a:lnTo>
                  <a:pt x="1091454" y="962019"/>
                </a:lnTo>
                <a:lnTo>
                  <a:pt x="1100019" y="959481"/>
                </a:lnTo>
                <a:lnTo>
                  <a:pt x="1108266" y="957578"/>
                </a:lnTo>
                <a:lnTo>
                  <a:pt x="1116831" y="955992"/>
                </a:lnTo>
                <a:lnTo>
                  <a:pt x="1125713" y="955040"/>
                </a:lnTo>
                <a:lnTo>
                  <a:pt x="1134595" y="954088"/>
                </a:lnTo>
                <a:close/>
                <a:moveTo>
                  <a:pt x="650408" y="954088"/>
                </a:moveTo>
                <a:lnTo>
                  <a:pt x="659607" y="954088"/>
                </a:lnTo>
                <a:lnTo>
                  <a:pt x="668806" y="954088"/>
                </a:lnTo>
                <a:lnTo>
                  <a:pt x="677371" y="955040"/>
                </a:lnTo>
                <a:lnTo>
                  <a:pt x="686253" y="955992"/>
                </a:lnTo>
                <a:lnTo>
                  <a:pt x="694818" y="957578"/>
                </a:lnTo>
                <a:lnTo>
                  <a:pt x="703700" y="959481"/>
                </a:lnTo>
                <a:lnTo>
                  <a:pt x="711630" y="962019"/>
                </a:lnTo>
                <a:lnTo>
                  <a:pt x="719878" y="964556"/>
                </a:lnTo>
                <a:lnTo>
                  <a:pt x="728125" y="967728"/>
                </a:lnTo>
                <a:lnTo>
                  <a:pt x="735421" y="971218"/>
                </a:lnTo>
                <a:lnTo>
                  <a:pt x="743352" y="975342"/>
                </a:lnTo>
                <a:lnTo>
                  <a:pt x="750647" y="979465"/>
                </a:lnTo>
                <a:lnTo>
                  <a:pt x="757626" y="984224"/>
                </a:lnTo>
                <a:lnTo>
                  <a:pt x="764605" y="988982"/>
                </a:lnTo>
                <a:lnTo>
                  <a:pt x="771266" y="994057"/>
                </a:lnTo>
                <a:lnTo>
                  <a:pt x="777611" y="999767"/>
                </a:lnTo>
                <a:lnTo>
                  <a:pt x="783955" y="1005477"/>
                </a:lnTo>
                <a:lnTo>
                  <a:pt x="789348" y="1011504"/>
                </a:lnTo>
                <a:lnTo>
                  <a:pt x="795057" y="1018165"/>
                </a:lnTo>
                <a:lnTo>
                  <a:pt x="800133" y="1024827"/>
                </a:lnTo>
                <a:lnTo>
                  <a:pt x="805208" y="1031488"/>
                </a:lnTo>
                <a:lnTo>
                  <a:pt x="809649" y="1038467"/>
                </a:lnTo>
                <a:lnTo>
                  <a:pt x="813773" y="1045763"/>
                </a:lnTo>
                <a:lnTo>
                  <a:pt x="817897" y="1053693"/>
                </a:lnTo>
                <a:lnTo>
                  <a:pt x="821386" y="1061306"/>
                </a:lnTo>
                <a:lnTo>
                  <a:pt x="824241" y="1069237"/>
                </a:lnTo>
                <a:lnTo>
                  <a:pt x="827096" y="1077484"/>
                </a:lnTo>
                <a:lnTo>
                  <a:pt x="829316" y="1085415"/>
                </a:lnTo>
                <a:lnTo>
                  <a:pt x="831537" y="1093979"/>
                </a:lnTo>
                <a:lnTo>
                  <a:pt x="832806" y="1102544"/>
                </a:lnTo>
                <a:lnTo>
                  <a:pt x="834075" y="1111743"/>
                </a:lnTo>
                <a:lnTo>
                  <a:pt x="835026" y="1120625"/>
                </a:lnTo>
                <a:lnTo>
                  <a:pt x="835026" y="1129507"/>
                </a:lnTo>
                <a:lnTo>
                  <a:pt x="835026" y="1138389"/>
                </a:lnTo>
                <a:lnTo>
                  <a:pt x="834075" y="1147588"/>
                </a:lnTo>
                <a:lnTo>
                  <a:pt x="832806" y="1156153"/>
                </a:lnTo>
                <a:lnTo>
                  <a:pt x="831537" y="1164718"/>
                </a:lnTo>
                <a:lnTo>
                  <a:pt x="829316" y="1173283"/>
                </a:lnTo>
                <a:lnTo>
                  <a:pt x="827096" y="1181847"/>
                </a:lnTo>
                <a:lnTo>
                  <a:pt x="824241" y="1189461"/>
                </a:lnTo>
                <a:lnTo>
                  <a:pt x="821386" y="1197708"/>
                </a:lnTo>
                <a:lnTo>
                  <a:pt x="817897" y="1205638"/>
                </a:lnTo>
                <a:lnTo>
                  <a:pt x="813773" y="1212934"/>
                </a:lnTo>
                <a:lnTo>
                  <a:pt x="809649" y="1220230"/>
                </a:lnTo>
                <a:lnTo>
                  <a:pt x="805208" y="1227526"/>
                </a:lnTo>
                <a:lnTo>
                  <a:pt x="800133" y="1234505"/>
                </a:lnTo>
                <a:lnTo>
                  <a:pt x="795057" y="1241166"/>
                </a:lnTo>
                <a:lnTo>
                  <a:pt x="789348" y="1247193"/>
                </a:lnTo>
                <a:lnTo>
                  <a:pt x="783955" y="1253538"/>
                </a:lnTo>
                <a:lnTo>
                  <a:pt x="777611" y="1259248"/>
                </a:lnTo>
                <a:lnTo>
                  <a:pt x="771266" y="1264957"/>
                </a:lnTo>
                <a:lnTo>
                  <a:pt x="764605" y="1270033"/>
                </a:lnTo>
                <a:lnTo>
                  <a:pt x="757626" y="1275108"/>
                </a:lnTo>
                <a:lnTo>
                  <a:pt x="750647" y="1279549"/>
                </a:lnTo>
                <a:lnTo>
                  <a:pt x="743352" y="1283673"/>
                </a:lnTo>
                <a:lnTo>
                  <a:pt x="735421" y="1287479"/>
                </a:lnTo>
                <a:lnTo>
                  <a:pt x="728125" y="1290969"/>
                </a:lnTo>
                <a:lnTo>
                  <a:pt x="719878" y="1294141"/>
                </a:lnTo>
                <a:lnTo>
                  <a:pt x="711630" y="1297313"/>
                </a:lnTo>
                <a:lnTo>
                  <a:pt x="703700" y="1299534"/>
                </a:lnTo>
                <a:lnTo>
                  <a:pt x="694818" y="1301437"/>
                </a:lnTo>
                <a:lnTo>
                  <a:pt x="686253" y="1303023"/>
                </a:lnTo>
                <a:lnTo>
                  <a:pt x="677371" y="1303657"/>
                </a:lnTo>
                <a:lnTo>
                  <a:pt x="668806" y="1304609"/>
                </a:lnTo>
                <a:lnTo>
                  <a:pt x="659607" y="1304926"/>
                </a:lnTo>
                <a:lnTo>
                  <a:pt x="650408" y="1304609"/>
                </a:lnTo>
                <a:lnTo>
                  <a:pt x="641526" y="1303657"/>
                </a:lnTo>
                <a:lnTo>
                  <a:pt x="632961" y="1303023"/>
                </a:lnTo>
                <a:lnTo>
                  <a:pt x="624397" y="1301437"/>
                </a:lnTo>
                <a:lnTo>
                  <a:pt x="615832" y="1299534"/>
                </a:lnTo>
                <a:lnTo>
                  <a:pt x="607584" y="1297313"/>
                </a:lnTo>
                <a:lnTo>
                  <a:pt x="599337" y="1294141"/>
                </a:lnTo>
                <a:lnTo>
                  <a:pt x="591406" y="1290969"/>
                </a:lnTo>
                <a:lnTo>
                  <a:pt x="583476" y="1287479"/>
                </a:lnTo>
                <a:lnTo>
                  <a:pt x="576180" y="1283673"/>
                </a:lnTo>
                <a:lnTo>
                  <a:pt x="568567" y="1279549"/>
                </a:lnTo>
                <a:lnTo>
                  <a:pt x="561588" y="1275108"/>
                </a:lnTo>
                <a:lnTo>
                  <a:pt x="554610" y="1270033"/>
                </a:lnTo>
                <a:lnTo>
                  <a:pt x="547948" y="1264957"/>
                </a:lnTo>
                <a:lnTo>
                  <a:pt x="541921" y="1259248"/>
                </a:lnTo>
                <a:lnTo>
                  <a:pt x="535577" y="1253538"/>
                </a:lnTo>
                <a:lnTo>
                  <a:pt x="529550" y="1247193"/>
                </a:lnTo>
                <a:lnTo>
                  <a:pt x="524157" y="1241166"/>
                </a:lnTo>
                <a:lnTo>
                  <a:pt x="519082" y="1234505"/>
                </a:lnTo>
                <a:lnTo>
                  <a:pt x="514006" y="1227526"/>
                </a:lnTo>
                <a:lnTo>
                  <a:pt x="509565" y="1220230"/>
                </a:lnTo>
                <a:lnTo>
                  <a:pt x="505442" y="1212934"/>
                </a:lnTo>
                <a:lnTo>
                  <a:pt x="501635" y="1205638"/>
                </a:lnTo>
                <a:lnTo>
                  <a:pt x="498146" y="1197708"/>
                </a:lnTo>
                <a:lnTo>
                  <a:pt x="494974" y="1189461"/>
                </a:lnTo>
                <a:lnTo>
                  <a:pt x="492436" y="1181847"/>
                </a:lnTo>
                <a:lnTo>
                  <a:pt x="489581" y="1173283"/>
                </a:lnTo>
                <a:lnTo>
                  <a:pt x="487678" y="1164718"/>
                </a:lnTo>
                <a:lnTo>
                  <a:pt x="486092" y="1156153"/>
                </a:lnTo>
                <a:lnTo>
                  <a:pt x="485140" y="1147588"/>
                </a:lnTo>
                <a:lnTo>
                  <a:pt x="484505" y="1138389"/>
                </a:lnTo>
                <a:lnTo>
                  <a:pt x="484188" y="1129507"/>
                </a:lnTo>
                <a:lnTo>
                  <a:pt x="484505" y="1120625"/>
                </a:lnTo>
                <a:lnTo>
                  <a:pt x="485140" y="1111743"/>
                </a:lnTo>
                <a:lnTo>
                  <a:pt x="486092" y="1102544"/>
                </a:lnTo>
                <a:lnTo>
                  <a:pt x="487678" y="1093979"/>
                </a:lnTo>
                <a:lnTo>
                  <a:pt x="489581" y="1085415"/>
                </a:lnTo>
                <a:lnTo>
                  <a:pt x="492436" y="1077484"/>
                </a:lnTo>
                <a:lnTo>
                  <a:pt x="494974" y="1069237"/>
                </a:lnTo>
                <a:lnTo>
                  <a:pt x="498146" y="1061306"/>
                </a:lnTo>
                <a:lnTo>
                  <a:pt x="501635" y="1053693"/>
                </a:lnTo>
                <a:lnTo>
                  <a:pt x="505442" y="1045763"/>
                </a:lnTo>
                <a:lnTo>
                  <a:pt x="509565" y="1038467"/>
                </a:lnTo>
                <a:lnTo>
                  <a:pt x="514006" y="1031488"/>
                </a:lnTo>
                <a:lnTo>
                  <a:pt x="519082" y="1024827"/>
                </a:lnTo>
                <a:lnTo>
                  <a:pt x="524157" y="1018165"/>
                </a:lnTo>
                <a:lnTo>
                  <a:pt x="529550" y="1011504"/>
                </a:lnTo>
                <a:lnTo>
                  <a:pt x="535577" y="1005477"/>
                </a:lnTo>
                <a:lnTo>
                  <a:pt x="541921" y="999767"/>
                </a:lnTo>
                <a:lnTo>
                  <a:pt x="547948" y="994057"/>
                </a:lnTo>
                <a:lnTo>
                  <a:pt x="554610" y="988982"/>
                </a:lnTo>
                <a:lnTo>
                  <a:pt x="561588" y="984224"/>
                </a:lnTo>
                <a:lnTo>
                  <a:pt x="568567" y="979465"/>
                </a:lnTo>
                <a:lnTo>
                  <a:pt x="576180" y="975342"/>
                </a:lnTo>
                <a:lnTo>
                  <a:pt x="583476" y="971218"/>
                </a:lnTo>
                <a:lnTo>
                  <a:pt x="591406" y="967728"/>
                </a:lnTo>
                <a:lnTo>
                  <a:pt x="599337" y="964556"/>
                </a:lnTo>
                <a:lnTo>
                  <a:pt x="607584" y="962019"/>
                </a:lnTo>
                <a:lnTo>
                  <a:pt x="615832" y="959481"/>
                </a:lnTo>
                <a:lnTo>
                  <a:pt x="624397" y="957578"/>
                </a:lnTo>
                <a:lnTo>
                  <a:pt x="632961" y="955992"/>
                </a:lnTo>
                <a:lnTo>
                  <a:pt x="641526" y="955040"/>
                </a:lnTo>
                <a:lnTo>
                  <a:pt x="650408" y="954088"/>
                </a:lnTo>
                <a:close/>
                <a:moveTo>
                  <a:pt x="166537" y="954088"/>
                </a:moveTo>
                <a:lnTo>
                  <a:pt x="175419" y="954088"/>
                </a:lnTo>
                <a:lnTo>
                  <a:pt x="184301" y="954088"/>
                </a:lnTo>
                <a:lnTo>
                  <a:pt x="193183" y="955040"/>
                </a:lnTo>
                <a:lnTo>
                  <a:pt x="202382" y="955992"/>
                </a:lnTo>
                <a:lnTo>
                  <a:pt x="210947" y="957578"/>
                </a:lnTo>
                <a:lnTo>
                  <a:pt x="219195" y="959481"/>
                </a:lnTo>
                <a:lnTo>
                  <a:pt x="227759" y="962019"/>
                </a:lnTo>
                <a:lnTo>
                  <a:pt x="235690" y="964556"/>
                </a:lnTo>
                <a:lnTo>
                  <a:pt x="243620" y="967728"/>
                </a:lnTo>
                <a:lnTo>
                  <a:pt x="251550" y="971218"/>
                </a:lnTo>
                <a:lnTo>
                  <a:pt x="258846" y="975342"/>
                </a:lnTo>
                <a:lnTo>
                  <a:pt x="266142" y="979465"/>
                </a:lnTo>
                <a:lnTo>
                  <a:pt x="273755" y="984224"/>
                </a:lnTo>
                <a:lnTo>
                  <a:pt x="280417" y="988982"/>
                </a:lnTo>
                <a:lnTo>
                  <a:pt x="286761" y="994057"/>
                </a:lnTo>
                <a:lnTo>
                  <a:pt x="293423" y="999767"/>
                </a:lnTo>
                <a:lnTo>
                  <a:pt x="299450" y="1005477"/>
                </a:lnTo>
                <a:lnTo>
                  <a:pt x="305160" y="1011504"/>
                </a:lnTo>
                <a:lnTo>
                  <a:pt x="310552" y="1018165"/>
                </a:lnTo>
                <a:lnTo>
                  <a:pt x="316262" y="1024827"/>
                </a:lnTo>
                <a:lnTo>
                  <a:pt x="320703" y="1031488"/>
                </a:lnTo>
                <a:lnTo>
                  <a:pt x="325461" y="1038467"/>
                </a:lnTo>
                <a:lnTo>
                  <a:pt x="329902" y="1045763"/>
                </a:lnTo>
                <a:lnTo>
                  <a:pt x="333709" y="1053693"/>
                </a:lnTo>
                <a:lnTo>
                  <a:pt x="337198" y="1061306"/>
                </a:lnTo>
                <a:lnTo>
                  <a:pt x="340370" y="1069237"/>
                </a:lnTo>
                <a:lnTo>
                  <a:pt x="342908" y="1077484"/>
                </a:lnTo>
                <a:lnTo>
                  <a:pt x="345446" y="1085415"/>
                </a:lnTo>
                <a:lnTo>
                  <a:pt x="347349" y="1093979"/>
                </a:lnTo>
                <a:lnTo>
                  <a:pt x="348935" y="1102544"/>
                </a:lnTo>
                <a:lnTo>
                  <a:pt x="349887" y="1111743"/>
                </a:lnTo>
                <a:lnTo>
                  <a:pt x="350521" y="1120625"/>
                </a:lnTo>
                <a:lnTo>
                  <a:pt x="350838" y="1129507"/>
                </a:lnTo>
                <a:lnTo>
                  <a:pt x="350521" y="1138389"/>
                </a:lnTo>
                <a:lnTo>
                  <a:pt x="349887" y="1147588"/>
                </a:lnTo>
                <a:lnTo>
                  <a:pt x="348935" y="1156153"/>
                </a:lnTo>
                <a:lnTo>
                  <a:pt x="347349" y="1164718"/>
                </a:lnTo>
                <a:lnTo>
                  <a:pt x="345446" y="1173283"/>
                </a:lnTo>
                <a:lnTo>
                  <a:pt x="342908" y="1181847"/>
                </a:lnTo>
                <a:lnTo>
                  <a:pt x="340370" y="1189461"/>
                </a:lnTo>
                <a:lnTo>
                  <a:pt x="337198" y="1197708"/>
                </a:lnTo>
                <a:lnTo>
                  <a:pt x="333709" y="1205638"/>
                </a:lnTo>
                <a:lnTo>
                  <a:pt x="329902" y="1212934"/>
                </a:lnTo>
                <a:lnTo>
                  <a:pt x="325461" y="1220230"/>
                </a:lnTo>
                <a:lnTo>
                  <a:pt x="320703" y="1227526"/>
                </a:lnTo>
                <a:lnTo>
                  <a:pt x="316262" y="1234505"/>
                </a:lnTo>
                <a:lnTo>
                  <a:pt x="310552" y="1241166"/>
                </a:lnTo>
                <a:lnTo>
                  <a:pt x="305160" y="1247193"/>
                </a:lnTo>
                <a:lnTo>
                  <a:pt x="299450" y="1253538"/>
                </a:lnTo>
                <a:lnTo>
                  <a:pt x="293423" y="1259248"/>
                </a:lnTo>
                <a:lnTo>
                  <a:pt x="286761" y="1264957"/>
                </a:lnTo>
                <a:lnTo>
                  <a:pt x="280417" y="1270033"/>
                </a:lnTo>
                <a:lnTo>
                  <a:pt x="273755" y="1275108"/>
                </a:lnTo>
                <a:lnTo>
                  <a:pt x="266142" y="1279549"/>
                </a:lnTo>
                <a:lnTo>
                  <a:pt x="258846" y="1283673"/>
                </a:lnTo>
                <a:lnTo>
                  <a:pt x="251550" y="1287479"/>
                </a:lnTo>
                <a:lnTo>
                  <a:pt x="243620" y="1290969"/>
                </a:lnTo>
                <a:lnTo>
                  <a:pt x="235690" y="1294141"/>
                </a:lnTo>
                <a:lnTo>
                  <a:pt x="227759" y="1297313"/>
                </a:lnTo>
                <a:lnTo>
                  <a:pt x="219195" y="1299534"/>
                </a:lnTo>
                <a:lnTo>
                  <a:pt x="210947" y="1301437"/>
                </a:lnTo>
                <a:lnTo>
                  <a:pt x="202382" y="1303023"/>
                </a:lnTo>
                <a:lnTo>
                  <a:pt x="193183" y="1303657"/>
                </a:lnTo>
                <a:lnTo>
                  <a:pt x="184301" y="1304609"/>
                </a:lnTo>
                <a:lnTo>
                  <a:pt x="175419" y="1304926"/>
                </a:lnTo>
                <a:lnTo>
                  <a:pt x="166537" y="1304609"/>
                </a:lnTo>
                <a:lnTo>
                  <a:pt x="157338" y="1303657"/>
                </a:lnTo>
                <a:lnTo>
                  <a:pt x="148456" y="1303023"/>
                </a:lnTo>
                <a:lnTo>
                  <a:pt x="139891" y="1301437"/>
                </a:lnTo>
                <a:lnTo>
                  <a:pt x="131644" y="1299534"/>
                </a:lnTo>
                <a:lnTo>
                  <a:pt x="123079" y="1297313"/>
                </a:lnTo>
                <a:lnTo>
                  <a:pt x="114831" y="1294141"/>
                </a:lnTo>
                <a:lnTo>
                  <a:pt x="107218" y="1290969"/>
                </a:lnTo>
                <a:lnTo>
                  <a:pt x="99288" y="1287479"/>
                </a:lnTo>
                <a:lnTo>
                  <a:pt x="91675" y="1283673"/>
                </a:lnTo>
                <a:lnTo>
                  <a:pt x="84696" y="1279549"/>
                </a:lnTo>
                <a:lnTo>
                  <a:pt x="77083" y="1275108"/>
                </a:lnTo>
                <a:lnTo>
                  <a:pt x="70422" y="1270033"/>
                </a:lnTo>
                <a:lnTo>
                  <a:pt x="64077" y="1264957"/>
                </a:lnTo>
                <a:lnTo>
                  <a:pt x="57416" y="1259248"/>
                </a:lnTo>
                <a:lnTo>
                  <a:pt x="51389" y="1253538"/>
                </a:lnTo>
                <a:lnTo>
                  <a:pt x="45679" y="1247193"/>
                </a:lnTo>
                <a:lnTo>
                  <a:pt x="40286" y="1241166"/>
                </a:lnTo>
                <a:lnTo>
                  <a:pt x="34577" y="1234505"/>
                </a:lnTo>
                <a:lnTo>
                  <a:pt x="30136" y="1227526"/>
                </a:lnTo>
                <a:lnTo>
                  <a:pt x="25377" y="1220230"/>
                </a:lnTo>
                <a:lnTo>
                  <a:pt x="20936" y="1212934"/>
                </a:lnTo>
                <a:lnTo>
                  <a:pt x="17130" y="1205638"/>
                </a:lnTo>
                <a:lnTo>
                  <a:pt x="13640" y="1197708"/>
                </a:lnTo>
                <a:lnTo>
                  <a:pt x="10468" y="1189461"/>
                </a:lnTo>
                <a:lnTo>
                  <a:pt x="7931" y="1181847"/>
                </a:lnTo>
                <a:lnTo>
                  <a:pt x="5393" y="1173283"/>
                </a:lnTo>
                <a:lnTo>
                  <a:pt x="3490" y="1164718"/>
                </a:lnTo>
                <a:lnTo>
                  <a:pt x="1904" y="1156153"/>
                </a:lnTo>
                <a:lnTo>
                  <a:pt x="635" y="1147588"/>
                </a:lnTo>
                <a:lnTo>
                  <a:pt x="317" y="1138389"/>
                </a:lnTo>
                <a:lnTo>
                  <a:pt x="0" y="1129507"/>
                </a:lnTo>
                <a:lnTo>
                  <a:pt x="317" y="1120625"/>
                </a:lnTo>
                <a:lnTo>
                  <a:pt x="635" y="1111743"/>
                </a:lnTo>
                <a:lnTo>
                  <a:pt x="1904" y="1102544"/>
                </a:lnTo>
                <a:lnTo>
                  <a:pt x="3490" y="1093979"/>
                </a:lnTo>
                <a:lnTo>
                  <a:pt x="5393" y="1085415"/>
                </a:lnTo>
                <a:lnTo>
                  <a:pt x="7931" y="1077484"/>
                </a:lnTo>
                <a:lnTo>
                  <a:pt x="10468" y="1069237"/>
                </a:lnTo>
                <a:lnTo>
                  <a:pt x="13640" y="1061306"/>
                </a:lnTo>
                <a:lnTo>
                  <a:pt x="17130" y="1053693"/>
                </a:lnTo>
                <a:lnTo>
                  <a:pt x="20936" y="1045763"/>
                </a:lnTo>
                <a:lnTo>
                  <a:pt x="25377" y="1038467"/>
                </a:lnTo>
                <a:lnTo>
                  <a:pt x="30136" y="1031488"/>
                </a:lnTo>
                <a:lnTo>
                  <a:pt x="34577" y="1024827"/>
                </a:lnTo>
                <a:lnTo>
                  <a:pt x="40286" y="1018165"/>
                </a:lnTo>
                <a:lnTo>
                  <a:pt x="45679" y="1011504"/>
                </a:lnTo>
                <a:lnTo>
                  <a:pt x="51389" y="1005477"/>
                </a:lnTo>
                <a:lnTo>
                  <a:pt x="57416" y="999767"/>
                </a:lnTo>
                <a:lnTo>
                  <a:pt x="64077" y="994057"/>
                </a:lnTo>
                <a:lnTo>
                  <a:pt x="70422" y="988982"/>
                </a:lnTo>
                <a:lnTo>
                  <a:pt x="77083" y="984224"/>
                </a:lnTo>
                <a:lnTo>
                  <a:pt x="84696" y="979465"/>
                </a:lnTo>
                <a:lnTo>
                  <a:pt x="91675" y="975342"/>
                </a:lnTo>
                <a:lnTo>
                  <a:pt x="99288" y="971218"/>
                </a:lnTo>
                <a:lnTo>
                  <a:pt x="107218" y="967728"/>
                </a:lnTo>
                <a:lnTo>
                  <a:pt x="114831" y="964556"/>
                </a:lnTo>
                <a:lnTo>
                  <a:pt x="123079" y="962019"/>
                </a:lnTo>
                <a:lnTo>
                  <a:pt x="131644" y="959481"/>
                </a:lnTo>
                <a:lnTo>
                  <a:pt x="139891" y="957578"/>
                </a:lnTo>
                <a:lnTo>
                  <a:pt x="148456" y="955992"/>
                </a:lnTo>
                <a:lnTo>
                  <a:pt x="157338" y="955040"/>
                </a:lnTo>
                <a:lnTo>
                  <a:pt x="166537" y="954088"/>
                </a:lnTo>
                <a:close/>
                <a:moveTo>
                  <a:pt x="3078799" y="476250"/>
                </a:moveTo>
                <a:lnTo>
                  <a:pt x="3087989" y="476887"/>
                </a:lnTo>
                <a:lnTo>
                  <a:pt x="3096546" y="477525"/>
                </a:lnTo>
                <a:lnTo>
                  <a:pt x="3105420" y="478481"/>
                </a:lnTo>
                <a:lnTo>
                  <a:pt x="3114294" y="479755"/>
                </a:lnTo>
                <a:lnTo>
                  <a:pt x="3122851" y="481986"/>
                </a:lnTo>
                <a:lnTo>
                  <a:pt x="3130775" y="484535"/>
                </a:lnTo>
                <a:lnTo>
                  <a:pt x="3139015" y="487403"/>
                </a:lnTo>
                <a:lnTo>
                  <a:pt x="3147255" y="490589"/>
                </a:lnTo>
                <a:lnTo>
                  <a:pt x="3155178" y="494094"/>
                </a:lnTo>
                <a:lnTo>
                  <a:pt x="3162467" y="497918"/>
                </a:lnTo>
                <a:lnTo>
                  <a:pt x="3169757" y="501742"/>
                </a:lnTo>
                <a:lnTo>
                  <a:pt x="3176729" y="506522"/>
                </a:lnTo>
                <a:lnTo>
                  <a:pt x="3183701" y="511620"/>
                </a:lnTo>
                <a:lnTo>
                  <a:pt x="3190357" y="516718"/>
                </a:lnTo>
                <a:lnTo>
                  <a:pt x="3196695" y="522135"/>
                </a:lnTo>
                <a:lnTo>
                  <a:pt x="3203034" y="528190"/>
                </a:lnTo>
                <a:lnTo>
                  <a:pt x="3208739" y="534244"/>
                </a:lnTo>
                <a:lnTo>
                  <a:pt x="3214126" y="540617"/>
                </a:lnTo>
                <a:lnTo>
                  <a:pt x="3219197" y="547309"/>
                </a:lnTo>
                <a:lnTo>
                  <a:pt x="3224268" y="554319"/>
                </a:lnTo>
                <a:lnTo>
                  <a:pt x="3228705" y="561329"/>
                </a:lnTo>
                <a:lnTo>
                  <a:pt x="3232825" y="568658"/>
                </a:lnTo>
                <a:lnTo>
                  <a:pt x="3236945" y="576306"/>
                </a:lnTo>
                <a:lnTo>
                  <a:pt x="3240431" y="583953"/>
                </a:lnTo>
                <a:lnTo>
                  <a:pt x="3243284" y="592238"/>
                </a:lnTo>
                <a:lnTo>
                  <a:pt x="3246136" y="600523"/>
                </a:lnTo>
                <a:lnTo>
                  <a:pt x="3248354" y="608808"/>
                </a:lnTo>
                <a:lnTo>
                  <a:pt x="3250573" y="617411"/>
                </a:lnTo>
                <a:lnTo>
                  <a:pt x="3252158" y="626015"/>
                </a:lnTo>
                <a:lnTo>
                  <a:pt x="3253108" y="634618"/>
                </a:lnTo>
                <a:lnTo>
                  <a:pt x="3254059" y="643541"/>
                </a:lnTo>
                <a:lnTo>
                  <a:pt x="3254376" y="652463"/>
                </a:lnTo>
                <a:lnTo>
                  <a:pt x="3254059" y="661704"/>
                </a:lnTo>
                <a:lnTo>
                  <a:pt x="3253108" y="670626"/>
                </a:lnTo>
                <a:lnTo>
                  <a:pt x="3252158" y="679548"/>
                </a:lnTo>
                <a:lnTo>
                  <a:pt x="3250573" y="688151"/>
                </a:lnTo>
                <a:lnTo>
                  <a:pt x="3248354" y="696755"/>
                </a:lnTo>
                <a:lnTo>
                  <a:pt x="3246136" y="705040"/>
                </a:lnTo>
                <a:lnTo>
                  <a:pt x="3243284" y="713325"/>
                </a:lnTo>
                <a:lnTo>
                  <a:pt x="3240431" y="721609"/>
                </a:lnTo>
                <a:lnTo>
                  <a:pt x="3236945" y="728938"/>
                </a:lnTo>
                <a:lnTo>
                  <a:pt x="3232825" y="736905"/>
                </a:lnTo>
                <a:lnTo>
                  <a:pt x="3228705" y="744233"/>
                </a:lnTo>
                <a:lnTo>
                  <a:pt x="3224268" y="751244"/>
                </a:lnTo>
                <a:lnTo>
                  <a:pt x="3219197" y="758254"/>
                </a:lnTo>
                <a:lnTo>
                  <a:pt x="3214126" y="764946"/>
                </a:lnTo>
                <a:lnTo>
                  <a:pt x="3208739" y="771319"/>
                </a:lnTo>
                <a:lnTo>
                  <a:pt x="3203034" y="777373"/>
                </a:lnTo>
                <a:lnTo>
                  <a:pt x="3196695" y="783109"/>
                </a:lnTo>
                <a:lnTo>
                  <a:pt x="3190357" y="788844"/>
                </a:lnTo>
                <a:lnTo>
                  <a:pt x="3183701" y="793943"/>
                </a:lnTo>
                <a:lnTo>
                  <a:pt x="3176729" y="799041"/>
                </a:lnTo>
                <a:lnTo>
                  <a:pt x="3169757" y="803183"/>
                </a:lnTo>
                <a:lnTo>
                  <a:pt x="3162467" y="807644"/>
                </a:lnTo>
                <a:lnTo>
                  <a:pt x="3155178" y="811468"/>
                </a:lnTo>
                <a:lnTo>
                  <a:pt x="3147255" y="814973"/>
                </a:lnTo>
                <a:lnTo>
                  <a:pt x="3139015" y="818160"/>
                </a:lnTo>
                <a:lnTo>
                  <a:pt x="3130775" y="821028"/>
                </a:lnTo>
                <a:lnTo>
                  <a:pt x="3122851" y="823258"/>
                </a:lnTo>
                <a:lnTo>
                  <a:pt x="3114294" y="825170"/>
                </a:lnTo>
                <a:lnTo>
                  <a:pt x="3105420" y="826763"/>
                </a:lnTo>
                <a:lnTo>
                  <a:pt x="3096546" y="828038"/>
                </a:lnTo>
                <a:lnTo>
                  <a:pt x="3087989" y="828675"/>
                </a:lnTo>
                <a:lnTo>
                  <a:pt x="3078799" y="828675"/>
                </a:lnTo>
                <a:lnTo>
                  <a:pt x="3069608" y="828675"/>
                </a:lnTo>
                <a:lnTo>
                  <a:pt x="3060734" y="828038"/>
                </a:lnTo>
                <a:lnTo>
                  <a:pt x="3052177" y="826763"/>
                </a:lnTo>
                <a:lnTo>
                  <a:pt x="3043620" y="825170"/>
                </a:lnTo>
                <a:lnTo>
                  <a:pt x="3035063" y="823258"/>
                </a:lnTo>
                <a:lnTo>
                  <a:pt x="3026823" y="821028"/>
                </a:lnTo>
                <a:lnTo>
                  <a:pt x="3018582" y="818160"/>
                </a:lnTo>
                <a:lnTo>
                  <a:pt x="3010659" y="814973"/>
                </a:lnTo>
                <a:lnTo>
                  <a:pt x="3002736" y="811468"/>
                </a:lnTo>
                <a:lnTo>
                  <a:pt x="2995447" y="807644"/>
                </a:lnTo>
                <a:lnTo>
                  <a:pt x="2987841" y="803183"/>
                </a:lnTo>
                <a:lnTo>
                  <a:pt x="2980868" y="799041"/>
                </a:lnTo>
                <a:lnTo>
                  <a:pt x="2973896" y="793943"/>
                </a:lnTo>
                <a:lnTo>
                  <a:pt x="2967240" y="788844"/>
                </a:lnTo>
                <a:lnTo>
                  <a:pt x="2961219" y="783109"/>
                </a:lnTo>
                <a:lnTo>
                  <a:pt x="2954880" y="777373"/>
                </a:lnTo>
                <a:lnTo>
                  <a:pt x="2948859" y="771319"/>
                </a:lnTo>
                <a:lnTo>
                  <a:pt x="2943471" y="764946"/>
                </a:lnTo>
                <a:lnTo>
                  <a:pt x="2938400" y="758254"/>
                </a:lnTo>
                <a:lnTo>
                  <a:pt x="2933329" y="751244"/>
                </a:lnTo>
                <a:lnTo>
                  <a:pt x="2929209" y="744233"/>
                </a:lnTo>
                <a:lnTo>
                  <a:pt x="2924772" y="736905"/>
                </a:lnTo>
                <a:lnTo>
                  <a:pt x="2920969" y="728938"/>
                </a:lnTo>
                <a:lnTo>
                  <a:pt x="2917483" y="721609"/>
                </a:lnTo>
                <a:lnTo>
                  <a:pt x="2914314" y="713325"/>
                </a:lnTo>
                <a:lnTo>
                  <a:pt x="2911778" y="705040"/>
                </a:lnTo>
                <a:lnTo>
                  <a:pt x="2909243" y="696755"/>
                </a:lnTo>
                <a:lnTo>
                  <a:pt x="2907341" y="688151"/>
                </a:lnTo>
                <a:lnTo>
                  <a:pt x="2905756" y="679548"/>
                </a:lnTo>
                <a:lnTo>
                  <a:pt x="2904489" y="670626"/>
                </a:lnTo>
                <a:lnTo>
                  <a:pt x="2903855" y="661704"/>
                </a:lnTo>
                <a:lnTo>
                  <a:pt x="2903538" y="652463"/>
                </a:lnTo>
                <a:lnTo>
                  <a:pt x="2903855" y="643541"/>
                </a:lnTo>
                <a:lnTo>
                  <a:pt x="2904489" y="634618"/>
                </a:lnTo>
                <a:lnTo>
                  <a:pt x="2905756" y="626015"/>
                </a:lnTo>
                <a:lnTo>
                  <a:pt x="2907341" y="617411"/>
                </a:lnTo>
                <a:lnTo>
                  <a:pt x="2909243" y="608808"/>
                </a:lnTo>
                <a:lnTo>
                  <a:pt x="2911778" y="600523"/>
                </a:lnTo>
                <a:lnTo>
                  <a:pt x="2914314" y="592238"/>
                </a:lnTo>
                <a:lnTo>
                  <a:pt x="2917483" y="583953"/>
                </a:lnTo>
                <a:lnTo>
                  <a:pt x="2920969" y="576306"/>
                </a:lnTo>
                <a:lnTo>
                  <a:pt x="2924772" y="568658"/>
                </a:lnTo>
                <a:lnTo>
                  <a:pt x="2929209" y="561329"/>
                </a:lnTo>
                <a:lnTo>
                  <a:pt x="2933329" y="554319"/>
                </a:lnTo>
                <a:lnTo>
                  <a:pt x="2938400" y="547309"/>
                </a:lnTo>
                <a:lnTo>
                  <a:pt x="2943471" y="540617"/>
                </a:lnTo>
                <a:lnTo>
                  <a:pt x="2948859" y="534244"/>
                </a:lnTo>
                <a:lnTo>
                  <a:pt x="2954880" y="528190"/>
                </a:lnTo>
                <a:lnTo>
                  <a:pt x="2961219" y="522135"/>
                </a:lnTo>
                <a:lnTo>
                  <a:pt x="2967240" y="516718"/>
                </a:lnTo>
                <a:lnTo>
                  <a:pt x="2973896" y="511620"/>
                </a:lnTo>
                <a:lnTo>
                  <a:pt x="2980868" y="506522"/>
                </a:lnTo>
                <a:lnTo>
                  <a:pt x="2987841" y="501742"/>
                </a:lnTo>
                <a:lnTo>
                  <a:pt x="2995447" y="497918"/>
                </a:lnTo>
                <a:lnTo>
                  <a:pt x="3002736" y="494094"/>
                </a:lnTo>
                <a:lnTo>
                  <a:pt x="3010659" y="490589"/>
                </a:lnTo>
                <a:lnTo>
                  <a:pt x="3018582" y="487403"/>
                </a:lnTo>
                <a:lnTo>
                  <a:pt x="3026823" y="484535"/>
                </a:lnTo>
                <a:lnTo>
                  <a:pt x="3035063" y="481986"/>
                </a:lnTo>
                <a:lnTo>
                  <a:pt x="3043620" y="479755"/>
                </a:lnTo>
                <a:lnTo>
                  <a:pt x="3052177" y="478481"/>
                </a:lnTo>
                <a:lnTo>
                  <a:pt x="3060734" y="477525"/>
                </a:lnTo>
                <a:lnTo>
                  <a:pt x="3069608" y="476887"/>
                </a:lnTo>
                <a:lnTo>
                  <a:pt x="3078799" y="476250"/>
                </a:lnTo>
                <a:close/>
                <a:moveTo>
                  <a:pt x="2594769" y="476250"/>
                </a:moveTo>
                <a:lnTo>
                  <a:pt x="2603651" y="476887"/>
                </a:lnTo>
                <a:lnTo>
                  <a:pt x="2612850" y="477525"/>
                </a:lnTo>
                <a:lnTo>
                  <a:pt x="2621732" y="478481"/>
                </a:lnTo>
                <a:lnTo>
                  <a:pt x="2630297" y="479755"/>
                </a:lnTo>
                <a:lnTo>
                  <a:pt x="2638862" y="481986"/>
                </a:lnTo>
                <a:lnTo>
                  <a:pt x="2647109" y="484535"/>
                </a:lnTo>
                <a:lnTo>
                  <a:pt x="2655040" y="487403"/>
                </a:lnTo>
                <a:lnTo>
                  <a:pt x="2662970" y="490589"/>
                </a:lnTo>
                <a:lnTo>
                  <a:pt x="2670900" y="494094"/>
                </a:lnTo>
                <a:lnTo>
                  <a:pt x="2678513" y="497918"/>
                </a:lnTo>
                <a:lnTo>
                  <a:pt x="2685492" y="501742"/>
                </a:lnTo>
                <a:lnTo>
                  <a:pt x="2693105" y="506522"/>
                </a:lnTo>
                <a:lnTo>
                  <a:pt x="2699767" y="511620"/>
                </a:lnTo>
                <a:lnTo>
                  <a:pt x="2706111" y="516718"/>
                </a:lnTo>
                <a:lnTo>
                  <a:pt x="2712772" y="522135"/>
                </a:lnTo>
                <a:lnTo>
                  <a:pt x="2718799" y="528190"/>
                </a:lnTo>
                <a:lnTo>
                  <a:pt x="2724509" y="534244"/>
                </a:lnTo>
                <a:lnTo>
                  <a:pt x="2729902" y="540617"/>
                </a:lnTo>
                <a:lnTo>
                  <a:pt x="2735612" y="547309"/>
                </a:lnTo>
                <a:lnTo>
                  <a:pt x="2740053" y="554319"/>
                </a:lnTo>
                <a:lnTo>
                  <a:pt x="2744811" y="561329"/>
                </a:lnTo>
                <a:lnTo>
                  <a:pt x="2749252" y="568658"/>
                </a:lnTo>
                <a:lnTo>
                  <a:pt x="2753058" y="576306"/>
                </a:lnTo>
                <a:lnTo>
                  <a:pt x="2756548" y="583953"/>
                </a:lnTo>
                <a:lnTo>
                  <a:pt x="2759720" y="592238"/>
                </a:lnTo>
                <a:lnTo>
                  <a:pt x="2762258" y="600523"/>
                </a:lnTo>
                <a:lnTo>
                  <a:pt x="2764795" y="608808"/>
                </a:lnTo>
                <a:lnTo>
                  <a:pt x="2766699" y="617411"/>
                </a:lnTo>
                <a:lnTo>
                  <a:pt x="2768285" y="626015"/>
                </a:lnTo>
                <a:lnTo>
                  <a:pt x="2769236" y="634618"/>
                </a:lnTo>
                <a:lnTo>
                  <a:pt x="2770188" y="643541"/>
                </a:lnTo>
                <a:lnTo>
                  <a:pt x="2770188" y="652463"/>
                </a:lnTo>
                <a:lnTo>
                  <a:pt x="2770188" y="661704"/>
                </a:lnTo>
                <a:lnTo>
                  <a:pt x="2769236" y="670626"/>
                </a:lnTo>
                <a:lnTo>
                  <a:pt x="2768285" y="679548"/>
                </a:lnTo>
                <a:lnTo>
                  <a:pt x="2766699" y="688151"/>
                </a:lnTo>
                <a:lnTo>
                  <a:pt x="2764795" y="696755"/>
                </a:lnTo>
                <a:lnTo>
                  <a:pt x="2762258" y="705040"/>
                </a:lnTo>
                <a:lnTo>
                  <a:pt x="2759720" y="713325"/>
                </a:lnTo>
                <a:lnTo>
                  <a:pt x="2756548" y="721609"/>
                </a:lnTo>
                <a:lnTo>
                  <a:pt x="2753058" y="728938"/>
                </a:lnTo>
                <a:lnTo>
                  <a:pt x="2749252" y="736905"/>
                </a:lnTo>
                <a:lnTo>
                  <a:pt x="2744811" y="744233"/>
                </a:lnTo>
                <a:lnTo>
                  <a:pt x="2740053" y="751244"/>
                </a:lnTo>
                <a:lnTo>
                  <a:pt x="2735612" y="758254"/>
                </a:lnTo>
                <a:lnTo>
                  <a:pt x="2729902" y="764946"/>
                </a:lnTo>
                <a:lnTo>
                  <a:pt x="2724509" y="771319"/>
                </a:lnTo>
                <a:lnTo>
                  <a:pt x="2718799" y="777373"/>
                </a:lnTo>
                <a:lnTo>
                  <a:pt x="2712772" y="783109"/>
                </a:lnTo>
                <a:lnTo>
                  <a:pt x="2706111" y="788844"/>
                </a:lnTo>
                <a:lnTo>
                  <a:pt x="2699767" y="793943"/>
                </a:lnTo>
                <a:lnTo>
                  <a:pt x="2693105" y="799041"/>
                </a:lnTo>
                <a:lnTo>
                  <a:pt x="2685492" y="803183"/>
                </a:lnTo>
                <a:lnTo>
                  <a:pt x="2678513" y="807644"/>
                </a:lnTo>
                <a:lnTo>
                  <a:pt x="2670900" y="811468"/>
                </a:lnTo>
                <a:lnTo>
                  <a:pt x="2662970" y="814973"/>
                </a:lnTo>
                <a:lnTo>
                  <a:pt x="2655040" y="818160"/>
                </a:lnTo>
                <a:lnTo>
                  <a:pt x="2647109" y="821028"/>
                </a:lnTo>
                <a:lnTo>
                  <a:pt x="2638862" y="823258"/>
                </a:lnTo>
                <a:lnTo>
                  <a:pt x="2630297" y="825170"/>
                </a:lnTo>
                <a:lnTo>
                  <a:pt x="2621732" y="826763"/>
                </a:lnTo>
                <a:lnTo>
                  <a:pt x="2612850" y="828038"/>
                </a:lnTo>
                <a:lnTo>
                  <a:pt x="2603651" y="828675"/>
                </a:lnTo>
                <a:lnTo>
                  <a:pt x="2594769" y="828675"/>
                </a:lnTo>
                <a:lnTo>
                  <a:pt x="2585887" y="828675"/>
                </a:lnTo>
                <a:lnTo>
                  <a:pt x="2576688" y="828038"/>
                </a:lnTo>
                <a:lnTo>
                  <a:pt x="2568123" y="826763"/>
                </a:lnTo>
                <a:lnTo>
                  <a:pt x="2559241" y="825170"/>
                </a:lnTo>
                <a:lnTo>
                  <a:pt x="2550994" y="823258"/>
                </a:lnTo>
                <a:lnTo>
                  <a:pt x="2542429" y="821028"/>
                </a:lnTo>
                <a:lnTo>
                  <a:pt x="2534498" y="818160"/>
                </a:lnTo>
                <a:lnTo>
                  <a:pt x="2526568" y="814973"/>
                </a:lnTo>
                <a:lnTo>
                  <a:pt x="2518638" y="811468"/>
                </a:lnTo>
                <a:lnTo>
                  <a:pt x="2511342" y="807644"/>
                </a:lnTo>
                <a:lnTo>
                  <a:pt x="2504046" y="803183"/>
                </a:lnTo>
                <a:lnTo>
                  <a:pt x="2496433" y="799041"/>
                </a:lnTo>
                <a:lnTo>
                  <a:pt x="2489771" y="793943"/>
                </a:lnTo>
                <a:lnTo>
                  <a:pt x="2483427" y="788844"/>
                </a:lnTo>
                <a:lnTo>
                  <a:pt x="2476766" y="783109"/>
                </a:lnTo>
                <a:lnTo>
                  <a:pt x="2470739" y="777373"/>
                </a:lnTo>
                <a:lnTo>
                  <a:pt x="2465029" y="771319"/>
                </a:lnTo>
                <a:lnTo>
                  <a:pt x="2459636" y="764946"/>
                </a:lnTo>
                <a:lnTo>
                  <a:pt x="2453926" y="758254"/>
                </a:lnTo>
                <a:lnTo>
                  <a:pt x="2449485" y="751244"/>
                </a:lnTo>
                <a:lnTo>
                  <a:pt x="2444727" y="744233"/>
                </a:lnTo>
                <a:lnTo>
                  <a:pt x="2440286" y="736905"/>
                </a:lnTo>
                <a:lnTo>
                  <a:pt x="2436480" y="728938"/>
                </a:lnTo>
                <a:lnTo>
                  <a:pt x="2432990" y="721609"/>
                </a:lnTo>
                <a:lnTo>
                  <a:pt x="2429818" y="713325"/>
                </a:lnTo>
                <a:lnTo>
                  <a:pt x="2427280" y="705040"/>
                </a:lnTo>
                <a:lnTo>
                  <a:pt x="2424743" y="696755"/>
                </a:lnTo>
                <a:lnTo>
                  <a:pt x="2422839" y="688151"/>
                </a:lnTo>
                <a:lnTo>
                  <a:pt x="2421253" y="679548"/>
                </a:lnTo>
                <a:lnTo>
                  <a:pt x="2419984" y="670626"/>
                </a:lnTo>
                <a:lnTo>
                  <a:pt x="2419667" y="661704"/>
                </a:lnTo>
                <a:lnTo>
                  <a:pt x="2419350" y="652463"/>
                </a:lnTo>
                <a:lnTo>
                  <a:pt x="2419667" y="643541"/>
                </a:lnTo>
                <a:lnTo>
                  <a:pt x="2419984" y="634618"/>
                </a:lnTo>
                <a:lnTo>
                  <a:pt x="2421253" y="626015"/>
                </a:lnTo>
                <a:lnTo>
                  <a:pt x="2422839" y="617411"/>
                </a:lnTo>
                <a:lnTo>
                  <a:pt x="2424743" y="608808"/>
                </a:lnTo>
                <a:lnTo>
                  <a:pt x="2427280" y="600523"/>
                </a:lnTo>
                <a:lnTo>
                  <a:pt x="2429818" y="592238"/>
                </a:lnTo>
                <a:lnTo>
                  <a:pt x="2432990" y="583953"/>
                </a:lnTo>
                <a:lnTo>
                  <a:pt x="2436480" y="576306"/>
                </a:lnTo>
                <a:lnTo>
                  <a:pt x="2440286" y="568658"/>
                </a:lnTo>
                <a:lnTo>
                  <a:pt x="2444727" y="561329"/>
                </a:lnTo>
                <a:lnTo>
                  <a:pt x="2449485" y="554319"/>
                </a:lnTo>
                <a:lnTo>
                  <a:pt x="2453926" y="547309"/>
                </a:lnTo>
                <a:lnTo>
                  <a:pt x="2459636" y="540617"/>
                </a:lnTo>
                <a:lnTo>
                  <a:pt x="2465029" y="534244"/>
                </a:lnTo>
                <a:lnTo>
                  <a:pt x="2470739" y="528190"/>
                </a:lnTo>
                <a:lnTo>
                  <a:pt x="2476766" y="522135"/>
                </a:lnTo>
                <a:lnTo>
                  <a:pt x="2483427" y="516718"/>
                </a:lnTo>
                <a:lnTo>
                  <a:pt x="2489771" y="511620"/>
                </a:lnTo>
                <a:lnTo>
                  <a:pt x="2496433" y="506522"/>
                </a:lnTo>
                <a:lnTo>
                  <a:pt x="2504046" y="501742"/>
                </a:lnTo>
                <a:lnTo>
                  <a:pt x="2511342" y="497918"/>
                </a:lnTo>
                <a:lnTo>
                  <a:pt x="2518638" y="494094"/>
                </a:lnTo>
                <a:lnTo>
                  <a:pt x="2526568" y="490589"/>
                </a:lnTo>
                <a:lnTo>
                  <a:pt x="2534498" y="487403"/>
                </a:lnTo>
                <a:lnTo>
                  <a:pt x="2542429" y="484535"/>
                </a:lnTo>
                <a:lnTo>
                  <a:pt x="2550994" y="481986"/>
                </a:lnTo>
                <a:lnTo>
                  <a:pt x="2559241" y="479755"/>
                </a:lnTo>
                <a:lnTo>
                  <a:pt x="2568123" y="478481"/>
                </a:lnTo>
                <a:lnTo>
                  <a:pt x="2576688" y="477525"/>
                </a:lnTo>
                <a:lnTo>
                  <a:pt x="2585887" y="476887"/>
                </a:lnTo>
                <a:lnTo>
                  <a:pt x="2594769" y="476250"/>
                </a:lnTo>
                <a:close/>
                <a:moveTo>
                  <a:pt x="2111376" y="476250"/>
                </a:moveTo>
                <a:lnTo>
                  <a:pt x="2120616" y="476887"/>
                </a:lnTo>
                <a:lnTo>
                  <a:pt x="2129538" y="477525"/>
                </a:lnTo>
                <a:lnTo>
                  <a:pt x="2138142" y="478481"/>
                </a:lnTo>
                <a:lnTo>
                  <a:pt x="2146745" y="479755"/>
                </a:lnTo>
                <a:lnTo>
                  <a:pt x="2155349" y="481986"/>
                </a:lnTo>
                <a:lnTo>
                  <a:pt x="2163952" y="484535"/>
                </a:lnTo>
                <a:lnTo>
                  <a:pt x="2171600" y="487403"/>
                </a:lnTo>
                <a:lnTo>
                  <a:pt x="2179885" y="490589"/>
                </a:lnTo>
                <a:lnTo>
                  <a:pt x="2187851" y="494094"/>
                </a:lnTo>
                <a:lnTo>
                  <a:pt x="2195180" y="497918"/>
                </a:lnTo>
                <a:lnTo>
                  <a:pt x="2202828" y="501742"/>
                </a:lnTo>
                <a:lnTo>
                  <a:pt x="2209838" y="506522"/>
                </a:lnTo>
                <a:lnTo>
                  <a:pt x="2216848" y="511620"/>
                </a:lnTo>
                <a:lnTo>
                  <a:pt x="2223540" y="516718"/>
                </a:lnTo>
                <a:lnTo>
                  <a:pt x="2229594" y="522135"/>
                </a:lnTo>
                <a:lnTo>
                  <a:pt x="2235967" y="528190"/>
                </a:lnTo>
                <a:lnTo>
                  <a:pt x="2241703" y="534244"/>
                </a:lnTo>
                <a:lnTo>
                  <a:pt x="2247438" y="540617"/>
                </a:lnTo>
                <a:lnTo>
                  <a:pt x="2252537" y="547309"/>
                </a:lnTo>
                <a:lnTo>
                  <a:pt x="2257635" y="554319"/>
                </a:lnTo>
                <a:lnTo>
                  <a:pt x="2262096" y="561329"/>
                </a:lnTo>
                <a:lnTo>
                  <a:pt x="2266239" y="568658"/>
                </a:lnTo>
                <a:lnTo>
                  <a:pt x="2270062" y="576306"/>
                </a:lnTo>
                <a:lnTo>
                  <a:pt x="2273567" y="583953"/>
                </a:lnTo>
                <a:lnTo>
                  <a:pt x="2276754" y="592238"/>
                </a:lnTo>
                <a:lnTo>
                  <a:pt x="2279940" y="600523"/>
                </a:lnTo>
                <a:lnTo>
                  <a:pt x="2282171" y="608808"/>
                </a:lnTo>
                <a:lnTo>
                  <a:pt x="2284083" y="617411"/>
                </a:lnTo>
                <a:lnTo>
                  <a:pt x="2285676" y="626015"/>
                </a:lnTo>
                <a:lnTo>
                  <a:pt x="2286632" y="634618"/>
                </a:lnTo>
                <a:lnTo>
                  <a:pt x="2287269" y="643541"/>
                </a:lnTo>
                <a:lnTo>
                  <a:pt x="2287588" y="652463"/>
                </a:lnTo>
                <a:lnTo>
                  <a:pt x="2287269" y="661704"/>
                </a:lnTo>
                <a:lnTo>
                  <a:pt x="2286632" y="670626"/>
                </a:lnTo>
                <a:lnTo>
                  <a:pt x="2285676" y="679548"/>
                </a:lnTo>
                <a:lnTo>
                  <a:pt x="2284083" y="688151"/>
                </a:lnTo>
                <a:lnTo>
                  <a:pt x="2282171" y="696755"/>
                </a:lnTo>
                <a:lnTo>
                  <a:pt x="2279940" y="705040"/>
                </a:lnTo>
                <a:lnTo>
                  <a:pt x="2276754" y="713325"/>
                </a:lnTo>
                <a:lnTo>
                  <a:pt x="2273567" y="721609"/>
                </a:lnTo>
                <a:lnTo>
                  <a:pt x="2270062" y="728938"/>
                </a:lnTo>
                <a:lnTo>
                  <a:pt x="2266239" y="736905"/>
                </a:lnTo>
                <a:lnTo>
                  <a:pt x="2262096" y="744233"/>
                </a:lnTo>
                <a:lnTo>
                  <a:pt x="2257635" y="751244"/>
                </a:lnTo>
                <a:lnTo>
                  <a:pt x="2252537" y="758254"/>
                </a:lnTo>
                <a:lnTo>
                  <a:pt x="2247438" y="764946"/>
                </a:lnTo>
                <a:lnTo>
                  <a:pt x="2241703" y="771319"/>
                </a:lnTo>
                <a:lnTo>
                  <a:pt x="2235967" y="777373"/>
                </a:lnTo>
                <a:lnTo>
                  <a:pt x="2229594" y="783109"/>
                </a:lnTo>
                <a:lnTo>
                  <a:pt x="2223540" y="788844"/>
                </a:lnTo>
                <a:lnTo>
                  <a:pt x="2216848" y="793943"/>
                </a:lnTo>
                <a:lnTo>
                  <a:pt x="2209838" y="799041"/>
                </a:lnTo>
                <a:lnTo>
                  <a:pt x="2202828" y="803183"/>
                </a:lnTo>
                <a:lnTo>
                  <a:pt x="2195180" y="807644"/>
                </a:lnTo>
                <a:lnTo>
                  <a:pt x="2187851" y="811468"/>
                </a:lnTo>
                <a:lnTo>
                  <a:pt x="2179885" y="814973"/>
                </a:lnTo>
                <a:lnTo>
                  <a:pt x="2171600" y="818160"/>
                </a:lnTo>
                <a:lnTo>
                  <a:pt x="2163952" y="821028"/>
                </a:lnTo>
                <a:lnTo>
                  <a:pt x="2155349" y="823258"/>
                </a:lnTo>
                <a:lnTo>
                  <a:pt x="2146745" y="825170"/>
                </a:lnTo>
                <a:lnTo>
                  <a:pt x="2138142" y="826763"/>
                </a:lnTo>
                <a:lnTo>
                  <a:pt x="2129538" y="828038"/>
                </a:lnTo>
                <a:lnTo>
                  <a:pt x="2120616" y="828675"/>
                </a:lnTo>
                <a:lnTo>
                  <a:pt x="2111376" y="828675"/>
                </a:lnTo>
                <a:lnTo>
                  <a:pt x="2102453" y="828675"/>
                </a:lnTo>
                <a:lnTo>
                  <a:pt x="2093531" y="828038"/>
                </a:lnTo>
                <a:lnTo>
                  <a:pt x="2084290" y="826763"/>
                </a:lnTo>
                <a:lnTo>
                  <a:pt x="2075687" y="825170"/>
                </a:lnTo>
                <a:lnTo>
                  <a:pt x="2067083" y="823258"/>
                </a:lnTo>
                <a:lnTo>
                  <a:pt x="2059117" y="821028"/>
                </a:lnTo>
                <a:lnTo>
                  <a:pt x="2050832" y="818160"/>
                </a:lnTo>
                <a:lnTo>
                  <a:pt x="2042866" y="814973"/>
                </a:lnTo>
                <a:lnTo>
                  <a:pt x="2035219" y="811468"/>
                </a:lnTo>
                <a:lnTo>
                  <a:pt x="2027252" y="807644"/>
                </a:lnTo>
                <a:lnTo>
                  <a:pt x="2019923" y="803183"/>
                </a:lnTo>
                <a:lnTo>
                  <a:pt x="2012913" y="799041"/>
                </a:lnTo>
                <a:lnTo>
                  <a:pt x="2005584" y="793943"/>
                </a:lnTo>
                <a:lnTo>
                  <a:pt x="1999211" y="788844"/>
                </a:lnTo>
                <a:lnTo>
                  <a:pt x="1992838" y="783109"/>
                </a:lnTo>
                <a:lnTo>
                  <a:pt x="1986465" y="777373"/>
                </a:lnTo>
                <a:lnTo>
                  <a:pt x="1981048" y="771319"/>
                </a:lnTo>
                <a:lnTo>
                  <a:pt x="1975313" y="764946"/>
                </a:lnTo>
                <a:lnTo>
                  <a:pt x="1970214" y="758254"/>
                </a:lnTo>
                <a:lnTo>
                  <a:pt x="1965435" y="751244"/>
                </a:lnTo>
                <a:lnTo>
                  <a:pt x="1960655" y="744233"/>
                </a:lnTo>
                <a:lnTo>
                  <a:pt x="1956512" y="736905"/>
                </a:lnTo>
                <a:lnTo>
                  <a:pt x="1952370" y="728938"/>
                </a:lnTo>
                <a:lnTo>
                  <a:pt x="1948865" y="721609"/>
                </a:lnTo>
                <a:lnTo>
                  <a:pt x="1945678" y="713325"/>
                </a:lnTo>
                <a:lnTo>
                  <a:pt x="1943129" y="705040"/>
                </a:lnTo>
                <a:lnTo>
                  <a:pt x="1940899" y="696755"/>
                </a:lnTo>
                <a:lnTo>
                  <a:pt x="1938668" y="688151"/>
                </a:lnTo>
                <a:lnTo>
                  <a:pt x="1937075" y="679548"/>
                </a:lnTo>
                <a:lnTo>
                  <a:pt x="1936119" y="670626"/>
                </a:lnTo>
                <a:lnTo>
                  <a:pt x="1935163" y="661704"/>
                </a:lnTo>
                <a:lnTo>
                  <a:pt x="1935163" y="652463"/>
                </a:lnTo>
                <a:lnTo>
                  <a:pt x="1935163" y="643541"/>
                </a:lnTo>
                <a:lnTo>
                  <a:pt x="1936119" y="634618"/>
                </a:lnTo>
                <a:lnTo>
                  <a:pt x="1937075" y="626015"/>
                </a:lnTo>
                <a:lnTo>
                  <a:pt x="1938668" y="617411"/>
                </a:lnTo>
                <a:lnTo>
                  <a:pt x="1940899" y="608808"/>
                </a:lnTo>
                <a:lnTo>
                  <a:pt x="1943129" y="600523"/>
                </a:lnTo>
                <a:lnTo>
                  <a:pt x="1945678" y="592238"/>
                </a:lnTo>
                <a:lnTo>
                  <a:pt x="1948865" y="583953"/>
                </a:lnTo>
                <a:lnTo>
                  <a:pt x="1952370" y="576306"/>
                </a:lnTo>
                <a:lnTo>
                  <a:pt x="1956512" y="568658"/>
                </a:lnTo>
                <a:lnTo>
                  <a:pt x="1960655" y="561329"/>
                </a:lnTo>
                <a:lnTo>
                  <a:pt x="1965435" y="554319"/>
                </a:lnTo>
                <a:lnTo>
                  <a:pt x="1970214" y="547309"/>
                </a:lnTo>
                <a:lnTo>
                  <a:pt x="1975313" y="540617"/>
                </a:lnTo>
                <a:lnTo>
                  <a:pt x="1981048" y="534244"/>
                </a:lnTo>
                <a:lnTo>
                  <a:pt x="1986465" y="528190"/>
                </a:lnTo>
                <a:lnTo>
                  <a:pt x="1992838" y="522135"/>
                </a:lnTo>
                <a:lnTo>
                  <a:pt x="1999211" y="516718"/>
                </a:lnTo>
                <a:lnTo>
                  <a:pt x="2005584" y="511620"/>
                </a:lnTo>
                <a:lnTo>
                  <a:pt x="2012913" y="506522"/>
                </a:lnTo>
                <a:lnTo>
                  <a:pt x="2019923" y="501742"/>
                </a:lnTo>
                <a:lnTo>
                  <a:pt x="2027252" y="497918"/>
                </a:lnTo>
                <a:lnTo>
                  <a:pt x="2035219" y="494094"/>
                </a:lnTo>
                <a:lnTo>
                  <a:pt x="2042866" y="490589"/>
                </a:lnTo>
                <a:lnTo>
                  <a:pt x="2050832" y="487403"/>
                </a:lnTo>
                <a:lnTo>
                  <a:pt x="2059117" y="484535"/>
                </a:lnTo>
                <a:lnTo>
                  <a:pt x="2067083" y="481986"/>
                </a:lnTo>
                <a:lnTo>
                  <a:pt x="2075687" y="479755"/>
                </a:lnTo>
                <a:lnTo>
                  <a:pt x="2084290" y="478481"/>
                </a:lnTo>
                <a:lnTo>
                  <a:pt x="2093531" y="477525"/>
                </a:lnTo>
                <a:lnTo>
                  <a:pt x="2102453" y="476887"/>
                </a:lnTo>
                <a:lnTo>
                  <a:pt x="2111376" y="476250"/>
                </a:lnTo>
                <a:close/>
                <a:moveTo>
                  <a:pt x="1143794" y="476250"/>
                </a:moveTo>
                <a:lnTo>
                  <a:pt x="1152676" y="476887"/>
                </a:lnTo>
                <a:lnTo>
                  <a:pt x="1161558" y="477525"/>
                </a:lnTo>
                <a:lnTo>
                  <a:pt x="1170123" y="478481"/>
                </a:lnTo>
                <a:lnTo>
                  <a:pt x="1179005" y="479755"/>
                </a:lnTo>
                <a:lnTo>
                  <a:pt x="1187252" y="481986"/>
                </a:lnTo>
                <a:lnTo>
                  <a:pt x="1195817" y="484535"/>
                </a:lnTo>
                <a:lnTo>
                  <a:pt x="1204065" y="487403"/>
                </a:lnTo>
                <a:lnTo>
                  <a:pt x="1211995" y="490589"/>
                </a:lnTo>
                <a:lnTo>
                  <a:pt x="1219608" y="494094"/>
                </a:lnTo>
                <a:lnTo>
                  <a:pt x="1227221" y="497918"/>
                </a:lnTo>
                <a:lnTo>
                  <a:pt x="1234517" y="501742"/>
                </a:lnTo>
                <a:lnTo>
                  <a:pt x="1241496" y="506522"/>
                </a:lnTo>
                <a:lnTo>
                  <a:pt x="1248475" y="511620"/>
                </a:lnTo>
                <a:lnTo>
                  <a:pt x="1255136" y="516718"/>
                </a:lnTo>
                <a:lnTo>
                  <a:pt x="1261480" y="522135"/>
                </a:lnTo>
                <a:lnTo>
                  <a:pt x="1267507" y="528190"/>
                </a:lnTo>
                <a:lnTo>
                  <a:pt x="1273534" y="534244"/>
                </a:lnTo>
                <a:lnTo>
                  <a:pt x="1278927" y="540617"/>
                </a:lnTo>
                <a:lnTo>
                  <a:pt x="1284002" y="547309"/>
                </a:lnTo>
                <a:lnTo>
                  <a:pt x="1289078" y="554319"/>
                </a:lnTo>
                <a:lnTo>
                  <a:pt x="1293836" y="561329"/>
                </a:lnTo>
                <a:lnTo>
                  <a:pt x="1297642" y="568658"/>
                </a:lnTo>
                <a:lnTo>
                  <a:pt x="1301449" y="576306"/>
                </a:lnTo>
                <a:lnTo>
                  <a:pt x="1304938" y="583953"/>
                </a:lnTo>
                <a:lnTo>
                  <a:pt x="1308111" y="592238"/>
                </a:lnTo>
                <a:lnTo>
                  <a:pt x="1311283" y="600523"/>
                </a:lnTo>
                <a:lnTo>
                  <a:pt x="1313503" y="608808"/>
                </a:lnTo>
                <a:lnTo>
                  <a:pt x="1315724" y="617411"/>
                </a:lnTo>
                <a:lnTo>
                  <a:pt x="1316992" y="626015"/>
                </a:lnTo>
                <a:lnTo>
                  <a:pt x="1317944" y="634618"/>
                </a:lnTo>
                <a:lnTo>
                  <a:pt x="1318579" y="643541"/>
                </a:lnTo>
                <a:lnTo>
                  <a:pt x="1319213" y="652463"/>
                </a:lnTo>
                <a:lnTo>
                  <a:pt x="1318579" y="661704"/>
                </a:lnTo>
                <a:lnTo>
                  <a:pt x="1317944" y="670626"/>
                </a:lnTo>
                <a:lnTo>
                  <a:pt x="1316992" y="679548"/>
                </a:lnTo>
                <a:lnTo>
                  <a:pt x="1315724" y="688151"/>
                </a:lnTo>
                <a:lnTo>
                  <a:pt x="1313503" y="696755"/>
                </a:lnTo>
                <a:lnTo>
                  <a:pt x="1311283" y="705040"/>
                </a:lnTo>
                <a:lnTo>
                  <a:pt x="1308111" y="713325"/>
                </a:lnTo>
                <a:lnTo>
                  <a:pt x="1304938" y="721609"/>
                </a:lnTo>
                <a:lnTo>
                  <a:pt x="1301449" y="728938"/>
                </a:lnTo>
                <a:lnTo>
                  <a:pt x="1297642" y="736905"/>
                </a:lnTo>
                <a:lnTo>
                  <a:pt x="1293836" y="744233"/>
                </a:lnTo>
                <a:lnTo>
                  <a:pt x="1289078" y="751244"/>
                </a:lnTo>
                <a:lnTo>
                  <a:pt x="1284002" y="758254"/>
                </a:lnTo>
                <a:lnTo>
                  <a:pt x="1278927" y="764946"/>
                </a:lnTo>
                <a:lnTo>
                  <a:pt x="1273534" y="771319"/>
                </a:lnTo>
                <a:lnTo>
                  <a:pt x="1267507" y="777373"/>
                </a:lnTo>
                <a:lnTo>
                  <a:pt x="1261480" y="783109"/>
                </a:lnTo>
                <a:lnTo>
                  <a:pt x="1255136" y="788844"/>
                </a:lnTo>
                <a:lnTo>
                  <a:pt x="1248475" y="793943"/>
                </a:lnTo>
                <a:lnTo>
                  <a:pt x="1241496" y="799041"/>
                </a:lnTo>
                <a:lnTo>
                  <a:pt x="1234517" y="803183"/>
                </a:lnTo>
                <a:lnTo>
                  <a:pt x="1227221" y="807644"/>
                </a:lnTo>
                <a:lnTo>
                  <a:pt x="1219608" y="811468"/>
                </a:lnTo>
                <a:lnTo>
                  <a:pt x="1211995" y="814973"/>
                </a:lnTo>
                <a:lnTo>
                  <a:pt x="1204065" y="818160"/>
                </a:lnTo>
                <a:lnTo>
                  <a:pt x="1195817" y="821028"/>
                </a:lnTo>
                <a:lnTo>
                  <a:pt x="1187252" y="823258"/>
                </a:lnTo>
                <a:lnTo>
                  <a:pt x="1179005" y="825170"/>
                </a:lnTo>
                <a:lnTo>
                  <a:pt x="1170123" y="826763"/>
                </a:lnTo>
                <a:lnTo>
                  <a:pt x="1161558" y="828038"/>
                </a:lnTo>
                <a:lnTo>
                  <a:pt x="1152676" y="828675"/>
                </a:lnTo>
                <a:lnTo>
                  <a:pt x="1143794" y="828675"/>
                </a:lnTo>
                <a:lnTo>
                  <a:pt x="1134595" y="828675"/>
                </a:lnTo>
                <a:lnTo>
                  <a:pt x="1125713" y="828038"/>
                </a:lnTo>
                <a:lnTo>
                  <a:pt x="1116831" y="826763"/>
                </a:lnTo>
                <a:lnTo>
                  <a:pt x="1108266" y="825170"/>
                </a:lnTo>
                <a:lnTo>
                  <a:pt x="1100019" y="823258"/>
                </a:lnTo>
                <a:lnTo>
                  <a:pt x="1091454" y="821028"/>
                </a:lnTo>
                <a:lnTo>
                  <a:pt x="1083206" y="818160"/>
                </a:lnTo>
                <a:lnTo>
                  <a:pt x="1075593" y="814973"/>
                </a:lnTo>
                <a:lnTo>
                  <a:pt x="1067663" y="811468"/>
                </a:lnTo>
                <a:lnTo>
                  <a:pt x="1059733" y="807644"/>
                </a:lnTo>
                <a:lnTo>
                  <a:pt x="1052754" y="803183"/>
                </a:lnTo>
                <a:lnTo>
                  <a:pt x="1045458" y="799041"/>
                </a:lnTo>
                <a:lnTo>
                  <a:pt x="1038797" y="793943"/>
                </a:lnTo>
                <a:lnTo>
                  <a:pt x="1032135" y="788844"/>
                </a:lnTo>
                <a:lnTo>
                  <a:pt x="1025474" y="783109"/>
                </a:lnTo>
                <a:lnTo>
                  <a:pt x="1019764" y="777373"/>
                </a:lnTo>
                <a:lnTo>
                  <a:pt x="1013737" y="771319"/>
                </a:lnTo>
                <a:lnTo>
                  <a:pt x="1008344" y="764946"/>
                </a:lnTo>
                <a:lnTo>
                  <a:pt x="1002952" y="758254"/>
                </a:lnTo>
                <a:lnTo>
                  <a:pt x="998193" y="751244"/>
                </a:lnTo>
                <a:lnTo>
                  <a:pt x="993752" y="744233"/>
                </a:lnTo>
                <a:lnTo>
                  <a:pt x="989311" y="736905"/>
                </a:lnTo>
                <a:lnTo>
                  <a:pt x="985505" y="728938"/>
                </a:lnTo>
                <a:lnTo>
                  <a:pt x="982015" y="721609"/>
                </a:lnTo>
                <a:lnTo>
                  <a:pt x="978843" y="713325"/>
                </a:lnTo>
                <a:lnTo>
                  <a:pt x="975988" y="705040"/>
                </a:lnTo>
                <a:lnTo>
                  <a:pt x="973768" y="696755"/>
                </a:lnTo>
                <a:lnTo>
                  <a:pt x="971865" y="688151"/>
                </a:lnTo>
                <a:lnTo>
                  <a:pt x="970279" y="679548"/>
                </a:lnTo>
                <a:lnTo>
                  <a:pt x="969010" y="670626"/>
                </a:lnTo>
                <a:lnTo>
                  <a:pt x="968692" y="661704"/>
                </a:lnTo>
                <a:lnTo>
                  <a:pt x="968375" y="652463"/>
                </a:lnTo>
                <a:lnTo>
                  <a:pt x="968692" y="643541"/>
                </a:lnTo>
                <a:lnTo>
                  <a:pt x="969010" y="634618"/>
                </a:lnTo>
                <a:lnTo>
                  <a:pt x="970279" y="626015"/>
                </a:lnTo>
                <a:lnTo>
                  <a:pt x="971865" y="617411"/>
                </a:lnTo>
                <a:lnTo>
                  <a:pt x="973768" y="608808"/>
                </a:lnTo>
                <a:lnTo>
                  <a:pt x="975988" y="600523"/>
                </a:lnTo>
                <a:lnTo>
                  <a:pt x="978843" y="592238"/>
                </a:lnTo>
                <a:lnTo>
                  <a:pt x="982015" y="583953"/>
                </a:lnTo>
                <a:lnTo>
                  <a:pt x="985505" y="576306"/>
                </a:lnTo>
                <a:lnTo>
                  <a:pt x="989311" y="568658"/>
                </a:lnTo>
                <a:lnTo>
                  <a:pt x="993752" y="561329"/>
                </a:lnTo>
                <a:lnTo>
                  <a:pt x="998193" y="554319"/>
                </a:lnTo>
                <a:lnTo>
                  <a:pt x="1002952" y="547309"/>
                </a:lnTo>
                <a:lnTo>
                  <a:pt x="1008344" y="540617"/>
                </a:lnTo>
                <a:lnTo>
                  <a:pt x="1013737" y="534244"/>
                </a:lnTo>
                <a:lnTo>
                  <a:pt x="1019764" y="528190"/>
                </a:lnTo>
                <a:lnTo>
                  <a:pt x="1025474" y="522135"/>
                </a:lnTo>
                <a:lnTo>
                  <a:pt x="1032135" y="516718"/>
                </a:lnTo>
                <a:lnTo>
                  <a:pt x="1038797" y="511620"/>
                </a:lnTo>
                <a:lnTo>
                  <a:pt x="1045458" y="506522"/>
                </a:lnTo>
                <a:lnTo>
                  <a:pt x="1052754" y="501742"/>
                </a:lnTo>
                <a:lnTo>
                  <a:pt x="1059733" y="497918"/>
                </a:lnTo>
                <a:lnTo>
                  <a:pt x="1067663" y="494094"/>
                </a:lnTo>
                <a:lnTo>
                  <a:pt x="1075593" y="490589"/>
                </a:lnTo>
                <a:lnTo>
                  <a:pt x="1083206" y="487403"/>
                </a:lnTo>
                <a:lnTo>
                  <a:pt x="1091454" y="484535"/>
                </a:lnTo>
                <a:lnTo>
                  <a:pt x="1100019" y="481986"/>
                </a:lnTo>
                <a:lnTo>
                  <a:pt x="1108266" y="479755"/>
                </a:lnTo>
                <a:lnTo>
                  <a:pt x="1116831" y="478481"/>
                </a:lnTo>
                <a:lnTo>
                  <a:pt x="1125713" y="477525"/>
                </a:lnTo>
                <a:lnTo>
                  <a:pt x="1134595" y="476887"/>
                </a:lnTo>
                <a:lnTo>
                  <a:pt x="1143794" y="476250"/>
                </a:lnTo>
                <a:close/>
                <a:moveTo>
                  <a:pt x="659607" y="476250"/>
                </a:moveTo>
                <a:lnTo>
                  <a:pt x="668806" y="476887"/>
                </a:lnTo>
                <a:lnTo>
                  <a:pt x="677371" y="477525"/>
                </a:lnTo>
                <a:lnTo>
                  <a:pt x="686253" y="478481"/>
                </a:lnTo>
                <a:lnTo>
                  <a:pt x="694818" y="479755"/>
                </a:lnTo>
                <a:lnTo>
                  <a:pt x="703700" y="481986"/>
                </a:lnTo>
                <a:lnTo>
                  <a:pt x="711630" y="484535"/>
                </a:lnTo>
                <a:lnTo>
                  <a:pt x="719878" y="487403"/>
                </a:lnTo>
                <a:lnTo>
                  <a:pt x="728125" y="490589"/>
                </a:lnTo>
                <a:lnTo>
                  <a:pt x="735421" y="494094"/>
                </a:lnTo>
                <a:lnTo>
                  <a:pt x="743352" y="497918"/>
                </a:lnTo>
                <a:lnTo>
                  <a:pt x="750647" y="501742"/>
                </a:lnTo>
                <a:lnTo>
                  <a:pt x="757626" y="506522"/>
                </a:lnTo>
                <a:lnTo>
                  <a:pt x="764605" y="511620"/>
                </a:lnTo>
                <a:lnTo>
                  <a:pt x="771266" y="516718"/>
                </a:lnTo>
                <a:lnTo>
                  <a:pt x="777611" y="522135"/>
                </a:lnTo>
                <a:lnTo>
                  <a:pt x="783955" y="528190"/>
                </a:lnTo>
                <a:lnTo>
                  <a:pt x="789348" y="534244"/>
                </a:lnTo>
                <a:lnTo>
                  <a:pt x="795057" y="540617"/>
                </a:lnTo>
                <a:lnTo>
                  <a:pt x="800133" y="547309"/>
                </a:lnTo>
                <a:lnTo>
                  <a:pt x="805208" y="554319"/>
                </a:lnTo>
                <a:lnTo>
                  <a:pt x="809649" y="561329"/>
                </a:lnTo>
                <a:lnTo>
                  <a:pt x="813773" y="568658"/>
                </a:lnTo>
                <a:lnTo>
                  <a:pt x="817897" y="576306"/>
                </a:lnTo>
                <a:lnTo>
                  <a:pt x="821386" y="583953"/>
                </a:lnTo>
                <a:lnTo>
                  <a:pt x="824241" y="592238"/>
                </a:lnTo>
                <a:lnTo>
                  <a:pt x="827096" y="600523"/>
                </a:lnTo>
                <a:lnTo>
                  <a:pt x="829316" y="608808"/>
                </a:lnTo>
                <a:lnTo>
                  <a:pt x="831537" y="617411"/>
                </a:lnTo>
                <a:lnTo>
                  <a:pt x="832806" y="626015"/>
                </a:lnTo>
                <a:lnTo>
                  <a:pt x="834075" y="634618"/>
                </a:lnTo>
                <a:lnTo>
                  <a:pt x="835026" y="643541"/>
                </a:lnTo>
                <a:lnTo>
                  <a:pt x="835026" y="652463"/>
                </a:lnTo>
                <a:lnTo>
                  <a:pt x="835026" y="661704"/>
                </a:lnTo>
                <a:lnTo>
                  <a:pt x="834075" y="670626"/>
                </a:lnTo>
                <a:lnTo>
                  <a:pt x="832806" y="679548"/>
                </a:lnTo>
                <a:lnTo>
                  <a:pt x="831537" y="688151"/>
                </a:lnTo>
                <a:lnTo>
                  <a:pt x="829316" y="696755"/>
                </a:lnTo>
                <a:lnTo>
                  <a:pt x="827096" y="705040"/>
                </a:lnTo>
                <a:lnTo>
                  <a:pt x="824241" y="713325"/>
                </a:lnTo>
                <a:lnTo>
                  <a:pt x="821386" y="721609"/>
                </a:lnTo>
                <a:lnTo>
                  <a:pt x="817897" y="728938"/>
                </a:lnTo>
                <a:lnTo>
                  <a:pt x="813773" y="736905"/>
                </a:lnTo>
                <a:lnTo>
                  <a:pt x="809649" y="744233"/>
                </a:lnTo>
                <a:lnTo>
                  <a:pt x="805208" y="751244"/>
                </a:lnTo>
                <a:lnTo>
                  <a:pt x="800133" y="758254"/>
                </a:lnTo>
                <a:lnTo>
                  <a:pt x="795057" y="764946"/>
                </a:lnTo>
                <a:lnTo>
                  <a:pt x="789348" y="771319"/>
                </a:lnTo>
                <a:lnTo>
                  <a:pt x="783955" y="777373"/>
                </a:lnTo>
                <a:lnTo>
                  <a:pt x="777611" y="783109"/>
                </a:lnTo>
                <a:lnTo>
                  <a:pt x="771266" y="788844"/>
                </a:lnTo>
                <a:lnTo>
                  <a:pt x="764605" y="793943"/>
                </a:lnTo>
                <a:lnTo>
                  <a:pt x="757626" y="799041"/>
                </a:lnTo>
                <a:lnTo>
                  <a:pt x="750647" y="803183"/>
                </a:lnTo>
                <a:lnTo>
                  <a:pt x="743352" y="807644"/>
                </a:lnTo>
                <a:lnTo>
                  <a:pt x="735421" y="811468"/>
                </a:lnTo>
                <a:lnTo>
                  <a:pt x="728125" y="814973"/>
                </a:lnTo>
                <a:lnTo>
                  <a:pt x="719878" y="818160"/>
                </a:lnTo>
                <a:lnTo>
                  <a:pt x="711630" y="821028"/>
                </a:lnTo>
                <a:lnTo>
                  <a:pt x="703700" y="823258"/>
                </a:lnTo>
                <a:lnTo>
                  <a:pt x="694818" y="825170"/>
                </a:lnTo>
                <a:lnTo>
                  <a:pt x="686253" y="826763"/>
                </a:lnTo>
                <a:lnTo>
                  <a:pt x="677371" y="828038"/>
                </a:lnTo>
                <a:lnTo>
                  <a:pt x="668806" y="828675"/>
                </a:lnTo>
                <a:lnTo>
                  <a:pt x="659607" y="828675"/>
                </a:lnTo>
                <a:lnTo>
                  <a:pt x="650408" y="828675"/>
                </a:lnTo>
                <a:lnTo>
                  <a:pt x="641526" y="828038"/>
                </a:lnTo>
                <a:lnTo>
                  <a:pt x="632961" y="826763"/>
                </a:lnTo>
                <a:lnTo>
                  <a:pt x="624397" y="825170"/>
                </a:lnTo>
                <a:lnTo>
                  <a:pt x="615832" y="823258"/>
                </a:lnTo>
                <a:lnTo>
                  <a:pt x="607584" y="821028"/>
                </a:lnTo>
                <a:lnTo>
                  <a:pt x="599337" y="818160"/>
                </a:lnTo>
                <a:lnTo>
                  <a:pt x="591406" y="814973"/>
                </a:lnTo>
                <a:lnTo>
                  <a:pt x="583476" y="811468"/>
                </a:lnTo>
                <a:lnTo>
                  <a:pt x="576180" y="807644"/>
                </a:lnTo>
                <a:lnTo>
                  <a:pt x="568567" y="803183"/>
                </a:lnTo>
                <a:lnTo>
                  <a:pt x="561588" y="799041"/>
                </a:lnTo>
                <a:lnTo>
                  <a:pt x="554610" y="793943"/>
                </a:lnTo>
                <a:lnTo>
                  <a:pt x="547948" y="788844"/>
                </a:lnTo>
                <a:lnTo>
                  <a:pt x="541921" y="783109"/>
                </a:lnTo>
                <a:lnTo>
                  <a:pt x="535577" y="777373"/>
                </a:lnTo>
                <a:lnTo>
                  <a:pt x="529550" y="771319"/>
                </a:lnTo>
                <a:lnTo>
                  <a:pt x="524157" y="764946"/>
                </a:lnTo>
                <a:lnTo>
                  <a:pt x="519082" y="758254"/>
                </a:lnTo>
                <a:lnTo>
                  <a:pt x="514006" y="751244"/>
                </a:lnTo>
                <a:lnTo>
                  <a:pt x="509565" y="744233"/>
                </a:lnTo>
                <a:lnTo>
                  <a:pt x="505442" y="736905"/>
                </a:lnTo>
                <a:lnTo>
                  <a:pt x="501635" y="728938"/>
                </a:lnTo>
                <a:lnTo>
                  <a:pt x="498146" y="721609"/>
                </a:lnTo>
                <a:lnTo>
                  <a:pt x="494974" y="713325"/>
                </a:lnTo>
                <a:lnTo>
                  <a:pt x="492436" y="705040"/>
                </a:lnTo>
                <a:lnTo>
                  <a:pt x="489581" y="696755"/>
                </a:lnTo>
                <a:lnTo>
                  <a:pt x="487678" y="688151"/>
                </a:lnTo>
                <a:lnTo>
                  <a:pt x="486092" y="679548"/>
                </a:lnTo>
                <a:lnTo>
                  <a:pt x="485140" y="670626"/>
                </a:lnTo>
                <a:lnTo>
                  <a:pt x="484505" y="661704"/>
                </a:lnTo>
                <a:lnTo>
                  <a:pt x="484188" y="652463"/>
                </a:lnTo>
                <a:lnTo>
                  <a:pt x="484505" y="643541"/>
                </a:lnTo>
                <a:lnTo>
                  <a:pt x="485140" y="634618"/>
                </a:lnTo>
                <a:lnTo>
                  <a:pt x="486092" y="626015"/>
                </a:lnTo>
                <a:lnTo>
                  <a:pt x="487678" y="617411"/>
                </a:lnTo>
                <a:lnTo>
                  <a:pt x="489581" y="608808"/>
                </a:lnTo>
                <a:lnTo>
                  <a:pt x="492436" y="600523"/>
                </a:lnTo>
                <a:lnTo>
                  <a:pt x="494974" y="592238"/>
                </a:lnTo>
                <a:lnTo>
                  <a:pt x="498146" y="583953"/>
                </a:lnTo>
                <a:lnTo>
                  <a:pt x="501635" y="576306"/>
                </a:lnTo>
                <a:lnTo>
                  <a:pt x="505442" y="568658"/>
                </a:lnTo>
                <a:lnTo>
                  <a:pt x="509565" y="561329"/>
                </a:lnTo>
                <a:lnTo>
                  <a:pt x="514006" y="554319"/>
                </a:lnTo>
                <a:lnTo>
                  <a:pt x="519082" y="547309"/>
                </a:lnTo>
                <a:lnTo>
                  <a:pt x="524157" y="540617"/>
                </a:lnTo>
                <a:lnTo>
                  <a:pt x="529550" y="534244"/>
                </a:lnTo>
                <a:lnTo>
                  <a:pt x="535577" y="528190"/>
                </a:lnTo>
                <a:lnTo>
                  <a:pt x="541921" y="522135"/>
                </a:lnTo>
                <a:lnTo>
                  <a:pt x="547948" y="516718"/>
                </a:lnTo>
                <a:lnTo>
                  <a:pt x="554610" y="511620"/>
                </a:lnTo>
                <a:lnTo>
                  <a:pt x="561588" y="506522"/>
                </a:lnTo>
                <a:lnTo>
                  <a:pt x="568567" y="501742"/>
                </a:lnTo>
                <a:lnTo>
                  <a:pt x="576180" y="497918"/>
                </a:lnTo>
                <a:lnTo>
                  <a:pt x="583476" y="494094"/>
                </a:lnTo>
                <a:lnTo>
                  <a:pt x="591406" y="490589"/>
                </a:lnTo>
                <a:lnTo>
                  <a:pt x="599337" y="487403"/>
                </a:lnTo>
                <a:lnTo>
                  <a:pt x="607584" y="484535"/>
                </a:lnTo>
                <a:lnTo>
                  <a:pt x="615832" y="481986"/>
                </a:lnTo>
                <a:lnTo>
                  <a:pt x="624397" y="479755"/>
                </a:lnTo>
                <a:lnTo>
                  <a:pt x="632961" y="478481"/>
                </a:lnTo>
                <a:lnTo>
                  <a:pt x="641526" y="477525"/>
                </a:lnTo>
                <a:lnTo>
                  <a:pt x="650408" y="476887"/>
                </a:lnTo>
                <a:lnTo>
                  <a:pt x="659607" y="476250"/>
                </a:lnTo>
                <a:close/>
                <a:moveTo>
                  <a:pt x="175419" y="476250"/>
                </a:moveTo>
                <a:lnTo>
                  <a:pt x="184301" y="476887"/>
                </a:lnTo>
                <a:lnTo>
                  <a:pt x="193183" y="477525"/>
                </a:lnTo>
                <a:lnTo>
                  <a:pt x="202382" y="478481"/>
                </a:lnTo>
                <a:lnTo>
                  <a:pt x="210947" y="479755"/>
                </a:lnTo>
                <a:lnTo>
                  <a:pt x="219195" y="481986"/>
                </a:lnTo>
                <a:lnTo>
                  <a:pt x="227759" y="484535"/>
                </a:lnTo>
                <a:lnTo>
                  <a:pt x="235690" y="487403"/>
                </a:lnTo>
                <a:lnTo>
                  <a:pt x="243620" y="490589"/>
                </a:lnTo>
                <a:lnTo>
                  <a:pt x="251550" y="494094"/>
                </a:lnTo>
                <a:lnTo>
                  <a:pt x="258846" y="497918"/>
                </a:lnTo>
                <a:lnTo>
                  <a:pt x="266142" y="501742"/>
                </a:lnTo>
                <a:lnTo>
                  <a:pt x="273755" y="506522"/>
                </a:lnTo>
                <a:lnTo>
                  <a:pt x="280417" y="511620"/>
                </a:lnTo>
                <a:lnTo>
                  <a:pt x="286761" y="516718"/>
                </a:lnTo>
                <a:lnTo>
                  <a:pt x="293423" y="522135"/>
                </a:lnTo>
                <a:lnTo>
                  <a:pt x="299450" y="528190"/>
                </a:lnTo>
                <a:lnTo>
                  <a:pt x="305160" y="534244"/>
                </a:lnTo>
                <a:lnTo>
                  <a:pt x="310552" y="540617"/>
                </a:lnTo>
                <a:lnTo>
                  <a:pt x="316262" y="547309"/>
                </a:lnTo>
                <a:lnTo>
                  <a:pt x="320703" y="554319"/>
                </a:lnTo>
                <a:lnTo>
                  <a:pt x="325461" y="561329"/>
                </a:lnTo>
                <a:lnTo>
                  <a:pt x="329902" y="568658"/>
                </a:lnTo>
                <a:lnTo>
                  <a:pt x="333709" y="576306"/>
                </a:lnTo>
                <a:lnTo>
                  <a:pt x="337198" y="583953"/>
                </a:lnTo>
                <a:lnTo>
                  <a:pt x="340370" y="592238"/>
                </a:lnTo>
                <a:lnTo>
                  <a:pt x="342908" y="600523"/>
                </a:lnTo>
                <a:lnTo>
                  <a:pt x="345446" y="608808"/>
                </a:lnTo>
                <a:lnTo>
                  <a:pt x="347349" y="617411"/>
                </a:lnTo>
                <a:lnTo>
                  <a:pt x="348935" y="626015"/>
                </a:lnTo>
                <a:lnTo>
                  <a:pt x="349887" y="634618"/>
                </a:lnTo>
                <a:lnTo>
                  <a:pt x="350521" y="643541"/>
                </a:lnTo>
                <a:lnTo>
                  <a:pt x="350838" y="652463"/>
                </a:lnTo>
                <a:lnTo>
                  <a:pt x="350521" y="661704"/>
                </a:lnTo>
                <a:lnTo>
                  <a:pt x="349887" y="670626"/>
                </a:lnTo>
                <a:lnTo>
                  <a:pt x="348935" y="679548"/>
                </a:lnTo>
                <a:lnTo>
                  <a:pt x="347349" y="688151"/>
                </a:lnTo>
                <a:lnTo>
                  <a:pt x="345446" y="696755"/>
                </a:lnTo>
                <a:lnTo>
                  <a:pt x="342908" y="705040"/>
                </a:lnTo>
                <a:lnTo>
                  <a:pt x="340370" y="713325"/>
                </a:lnTo>
                <a:lnTo>
                  <a:pt x="337198" y="721609"/>
                </a:lnTo>
                <a:lnTo>
                  <a:pt x="333709" y="728938"/>
                </a:lnTo>
                <a:lnTo>
                  <a:pt x="329902" y="736905"/>
                </a:lnTo>
                <a:lnTo>
                  <a:pt x="325461" y="744233"/>
                </a:lnTo>
                <a:lnTo>
                  <a:pt x="320703" y="751244"/>
                </a:lnTo>
                <a:lnTo>
                  <a:pt x="316262" y="758254"/>
                </a:lnTo>
                <a:lnTo>
                  <a:pt x="310552" y="764946"/>
                </a:lnTo>
                <a:lnTo>
                  <a:pt x="305160" y="771319"/>
                </a:lnTo>
                <a:lnTo>
                  <a:pt x="299450" y="777373"/>
                </a:lnTo>
                <a:lnTo>
                  <a:pt x="293423" y="783109"/>
                </a:lnTo>
                <a:lnTo>
                  <a:pt x="286761" y="788844"/>
                </a:lnTo>
                <a:lnTo>
                  <a:pt x="280417" y="793943"/>
                </a:lnTo>
                <a:lnTo>
                  <a:pt x="273755" y="799041"/>
                </a:lnTo>
                <a:lnTo>
                  <a:pt x="266142" y="803183"/>
                </a:lnTo>
                <a:lnTo>
                  <a:pt x="258846" y="807644"/>
                </a:lnTo>
                <a:lnTo>
                  <a:pt x="251550" y="811468"/>
                </a:lnTo>
                <a:lnTo>
                  <a:pt x="243620" y="814973"/>
                </a:lnTo>
                <a:lnTo>
                  <a:pt x="235690" y="818160"/>
                </a:lnTo>
                <a:lnTo>
                  <a:pt x="227759" y="821028"/>
                </a:lnTo>
                <a:lnTo>
                  <a:pt x="219195" y="823258"/>
                </a:lnTo>
                <a:lnTo>
                  <a:pt x="210947" y="825170"/>
                </a:lnTo>
                <a:lnTo>
                  <a:pt x="202382" y="826763"/>
                </a:lnTo>
                <a:lnTo>
                  <a:pt x="193183" y="828038"/>
                </a:lnTo>
                <a:lnTo>
                  <a:pt x="184301" y="828675"/>
                </a:lnTo>
                <a:lnTo>
                  <a:pt x="175419" y="828675"/>
                </a:lnTo>
                <a:lnTo>
                  <a:pt x="166537" y="828675"/>
                </a:lnTo>
                <a:lnTo>
                  <a:pt x="157338" y="828038"/>
                </a:lnTo>
                <a:lnTo>
                  <a:pt x="148456" y="826763"/>
                </a:lnTo>
                <a:lnTo>
                  <a:pt x="139891" y="825170"/>
                </a:lnTo>
                <a:lnTo>
                  <a:pt x="131644" y="823258"/>
                </a:lnTo>
                <a:lnTo>
                  <a:pt x="123079" y="821028"/>
                </a:lnTo>
                <a:lnTo>
                  <a:pt x="114831" y="818160"/>
                </a:lnTo>
                <a:lnTo>
                  <a:pt x="107218" y="814973"/>
                </a:lnTo>
                <a:lnTo>
                  <a:pt x="99288" y="811468"/>
                </a:lnTo>
                <a:lnTo>
                  <a:pt x="91675" y="807644"/>
                </a:lnTo>
                <a:lnTo>
                  <a:pt x="84696" y="803183"/>
                </a:lnTo>
                <a:lnTo>
                  <a:pt x="77083" y="799041"/>
                </a:lnTo>
                <a:lnTo>
                  <a:pt x="70422" y="793943"/>
                </a:lnTo>
                <a:lnTo>
                  <a:pt x="64077" y="788844"/>
                </a:lnTo>
                <a:lnTo>
                  <a:pt x="57416" y="783109"/>
                </a:lnTo>
                <a:lnTo>
                  <a:pt x="51389" y="777373"/>
                </a:lnTo>
                <a:lnTo>
                  <a:pt x="45679" y="771319"/>
                </a:lnTo>
                <a:lnTo>
                  <a:pt x="40286" y="764946"/>
                </a:lnTo>
                <a:lnTo>
                  <a:pt x="34577" y="758254"/>
                </a:lnTo>
                <a:lnTo>
                  <a:pt x="30136" y="751244"/>
                </a:lnTo>
                <a:lnTo>
                  <a:pt x="25377" y="744233"/>
                </a:lnTo>
                <a:lnTo>
                  <a:pt x="20936" y="736905"/>
                </a:lnTo>
                <a:lnTo>
                  <a:pt x="17130" y="728938"/>
                </a:lnTo>
                <a:lnTo>
                  <a:pt x="13640" y="721609"/>
                </a:lnTo>
                <a:lnTo>
                  <a:pt x="10468" y="713325"/>
                </a:lnTo>
                <a:lnTo>
                  <a:pt x="7931" y="705040"/>
                </a:lnTo>
                <a:lnTo>
                  <a:pt x="5393" y="696755"/>
                </a:lnTo>
                <a:lnTo>
                  <a:pt x="3490" y="688151"/>
                </a:lnTo>
                <a:lnTo>
                  <a:pt x="1904" y="679548"/>
                </a:lnTo>
                <a:lnTo>
                  <a:pt x="635" y="670626"/>
                </a:lnTo>
                <a:lnTo>
                  <a:pt x="317" y="661704"/>
                </a:lnTo>
                <a:lnTo>
                  <a:pt x="0" y="652463"/>
                </a:lnTo>
                <a:lnTo>
                  <a:pt x="317" y="643541"/>
                </a:lnTo>
                <a:lnTo>
                  <a:pt x="635" y="634618"/>
                </a:lnTo>
                <a:lnTo>
                  <a:pt x="1904" y="626015"/>
                </a:lnTo>
                <a:lnTo>
                  <a:pt x="3490" y="617411"/>
                </a:lnTo>
                <a:lnTo>
                  <a:pt x="5393" y="608808"/>
                </a:lnTo>
                <a:lnTo>
                  <a:pt x="7931" y="600523"/>
                </a:lnTo>
                <a:lnTo>
                  <a:pt x="10468" y="592238"/>
                </a:lnTo>
                <a:lnTo>
                  <a:pt x="13640" y="583953"/>
                </a:lnTo>
                <a:lnTo>
                  <a:pt x="17130" y="576306"/>
                </a:lnTo>
                <a:lnTo>
                  <a:pt x="20936" y="568658"/>
                </a:lnTo>
                <a:lnTo>
                  <a:pt x="25377" y="561329"/>
                </a:lnTo>
                <a:lnTo>
                  <a:pt x="30136" y="554319"/>
                </a:lnTo>
                <a:lnTo>
                  <a:pt x="34577" y="547309"/>
                </a:lnTo>
                <a:lnTo>
                  <a:pt x="40286" y="540617"/>
                </a:lnTo>
                <a:lnTo>
                  <a:pt x="45679" y="534244"/>
                </a:lnTo>
                <a:lnTo>
                  <a:pt x="51389" y="528190"/>
                </a:lnTo>
                <a:lnTo>
                  <a:pt x="57416" y="522135"/>
                </a:lnTo>
                <a:lnTo>
                  <a:pt x="64077" y="516718"/>
                </a:lnTo>
                <a:lnTo>
                  <a:pt x="70422" y="511620"/>
                </a:lnTo>
                <a:lnTo>
                  <a:pt x="77083" y="506522"/>
                </a:lnTo>
                <a:lnTo>
                  <a:pt x="84696" y="501742"/>
                </a:lnTo>
                <a:lnTo>
                  <a:pt x="91675" y="497918"/>
                </a:lnTo>
                <a:lnTo>
                  <a:pt x="99288" y="494094"/>
                </a:lnTo>
                <a:lnTo>
                  <a:pt x="107218" y="490589"/>
                </a:lnTo>
                <a:lnTo>
                  <a:pt x="114831" y="487403"/>
                </a:lnTo>
                <a:lnTo>
                  <a:pt x="123079" y="484535"/>
                </a:lnTo>
                <a:lnTo>
                  <a:pt x="131644" y="481986"/>
                </a:lnTo>
                <a:lnTo>
                  <a:pt x="139891" y="479755"/>
                </a:lnTo>
                <a:lnTo>
                  <a:pt x="148456" y="478481"/>
                </a:lnTo>
                <a:lnTo>
                  <a:pt x="157338" y="477525"/>
                </a:lnTo>
                <a:lnTo>
                  <a:pt x="166537" y="476887"/>
                </a:lnTo>
                <a:lnTo>
                  <a:pt x="175419" y="476250"/>
                </a:lnTo>
                <a:close/>
                <a:moveTo>
                  <a:pt x="3069608" y="0"/>
                </a:moveTo>
                <a:lnTo>
                  <a:pt x="3078799" y="0"/>
                </a:lnTo>
                <a:lnTo>
                  <a:pt x="3087989" y="0"/>
                </a:lnTo>
                <a:lnTo>
                  <a:pt x="3096546" y="635"/>
                </a:lnTo>
                <a:lnTo>
                  <a:pt x="3105420" y="1903"/>
                </a:lnTo>
                <a:lnTo>
                  <a:pt x="3114294" y="3489"/>
                </a:lnTo>
                <a:lnTo>
                  <a:pt x="3122851" y="5393"/>
                </a:lnTo>
                <a:lnTo>
                  <a:pt x="3130775" y="7613"/>
                </a:lnTo>
                <a:lnTo>
                  <a:pt x="3139015" y="10468"/>
                </a:lnTo>
                <a:lnTo>
                  <a:pt x="3147255" y="13640"/>
                </a:lnTo>
                <a:lnTo>
                  <a:pt x="3155178" y="17130"/>
                </a:lnTo>
                <a:lnTo>
                  <a:pt x="3162467" y="20936"/>
                </a:lnTo>
                <a:lnTo>
                  <a:pt x="3169757" y="25377"/>
                </a:lnTo>
                <a:lnTo>
                  <a:pt x="3176729" y="29818"/>
                </a:lnTo>
                <a:lnTo>
                  <a:pt x="3183701" y="34576"/>
                </a:lnTo>
                <a:lnTo>
                  <a:pt x="3190357" y="39969"/>
                </a:lnTo>
                <a:lnTo>
                  <a:pt x="3196695" y="45679"/>
                </a:lnTo>
                <a:lnTo>
                  <a:pt x="3203034" y="51389"/>
                </a:lnTo>
                <a:lnTo>
                  <a:pt x="3208739" y="57099"/>
                </a:lnTo>
                <a:lnTo>
                  <a:pt x="3214126" y="63760"/>
                </a:lnTo>
                <a:lnTo>
                  <a:pt x="3219197" y="70421"/>
                </a:lnTo>
                <a:lnTo>
                  <a:pt x="3224268" y="77083"/>
                </a:lnTo>
                <a:lnTo>
                  <a:pt x="3228705" y="84379"/>
                </a:lnTo>
                <a:lnTo>
                  <a:pt x="3232825" y="91675"/>
                </a:lnTo>
                <a:lnTo>
                  <a:pt x="3236945" y="99288"/>
                </a:lnTo>
                <a:lnTo>
                  <a:pt x="3240431" y="107218"/>
                </a:lnTo>
                <a:lnTo>
                  <a:pt x="3243284" y="114831"/>
                </a:lnTo>
                <a:lnTo>
                  <a:pt x="3246136" y="123079"/>
                </a:lnTo>
                <a:lnTo>
                  <a:pt x="3248354" y="131326"/>
                </a:lnTo>
                <a:lnTo>
                  <a:pt x="3250573" y="139891"/>
                </a:lnTo>
                <a:lnTo>
                  <a:pt x="3252158" y="148456"/>
                </a:lnTo>
                <a:lnTo>
                  <a:pt x="3253108" y="157338"/>
                </a:lnTo>
                <a:lnTo>
                  <a:pt x="3254059" y="166220"/>
                </a:lnTo>
                <a:lnTo>
                  <a:pt x="3254376" y="175419"/>
                </a:lnTo>
                <a:lnTo>
                  <a:pt x="3254059" y="184301"/>
                </a:lnTo>
                <a:lnTo>
                  <a:pt x="3253108" y="193183"/>
                </a:lnTo>
                <a:lnTo>
                  <a:pt x="3252158" y="201748"/>
                </a:lnTo>
                <a:lnTo>
                  <a:pt x="3250573" y="210947"/>
                </a:lnTo>
                <a:lnTo>
                  <a:pt x="3248354" y="218877"/>
                </a:lnTo>
                <a:lnTo>
                  <a:pt x="3246136" y="227442"/>
                </a:lnTo>
                <a:lnTo>
                  <a:pt x="3243284" y="235690"/>
                </a:lnTo>
                <a:lnTo>
                  <a:pt x="3240431" y="243620"/>
                </a:lnTo>
                <a:lnTo>
                  <a:pt x="3236945" y="251233"/>
                </a:lnTo>
                <a:lnTo>
                  <a:pt x="3232825" y="258846"/>
                </a:lnTo>
                <a:lnTo>
                  <a:pt x="3228705" y="266142"/>
                </a:lnTo>
                <a:lnTo>
                  <a:pt x="3224268" y="273438"/>
                </a:lnTo>
                <a:lnTo>
                  <a:pt x="3219197" y="280100"/>
                </a:lnTo>
                <a:lnTo>
                  <a:pt x="3214126" y="286761"/>
                </a:lnTo>
                <a:lnTo>
                  <a:pt x="3208739" y="293423"/>
                </a:lnTo>
                <a:lnTo>
                  <a:pt x="3203034" y="299132"/>
                </a:lnTo>
                <a:lnTo>
                  <a:pt x="3196695" y="305159"/>
                </a:lnTo>
                <a:lnTo>
                  <a:pt x="3190357" y="310552"/>
                </a:lnTo>
                <a:lnTo>
                  <a:pt x="3183701" y="315945"/>
                </a:lnTo>
                <a:lnTo>
                  <a:pt x="3176729" y="320703"/>
                </a:lnTo>
                <a:lnTo>
                  <a:pt x="3169757" y="325461"/>
                </a:lnTo>
                <a:lnTo>
                  <a:pt x="3162467" y="329585"/>
                </a:lnTo>
                <a:lnTo>
                  <a:pt x="3155178" y="333709"/>
                </a:lnTo>
                <a:lnTo>
                  <a:pt x="3147255" y="337198"/>
                </a:lnTo>
                <a:lnTo>
                  <a:pt x="3139015" y="340370"/>
                </a:lnTo>
                <a:lnTo>
                  <a:pt x="3130775" y="342908"/>
                </a:lnTo>
                <a:lnTo>
                  <a:pt x="3122851" y="345128"/>
                </a:lnTo>
                <a:lnTo>
                  <a:pt x="3114294" y="347349"/>
                </a:lnTo>
                <a:lnTo>
                  <a:pt x="3105420" y="348935"/>
                </a:lnTo>
                <a:lnTo>
                  <a:pt x="3096546" y="349887"/>
                </a:lnTo>
                <a:lnTo>
                  <a:pt x="3087989" y="350204"/>
                </a:lnTo>
                <a:lnTo>
                  <a:pt x="3078799" y="350838"/>
                </a:lnTo>
                <a:lnTo>
                  <a:pt x="3069608" y="350204"/>
                </a:lnTo>
                <a:lnTo>
                  <a:pt x="3060734" y="349887"/>
                </a:lnTo>
                <a:lnTo>
                  <a:pt x="3052177" y="348935"/>
                </a:lnTo>
                <a:lnTo>
                  <a:pt x="3043620" y="347349"/>
                </a:lnTo>
                <a:lnTo>
                  <a:pt x="3035063" y="345128"/>
                </a:lnTo>
                <a:lnTo>
                  <a:pt x="3026823" y="342908"/>
                </a:lnTo>
                <a:lnTo>
                  <a:pt x="3018582" y="340370"/>
                </a:lnTo>
                <a:lnTo>
                  <a:pt x="3010659" y="337198"/>
                </a:lnTo>
                <a:lnTo>
                  <a:pt x="3002736" y="333709"/>
                </a:lnTo>
                <a:lnTo>
                  <a:pt x="2995447" y="329585"/>
                </a:lnTo>
                <a:lnTo>
                  <a:pt x="2987841" y="325461"/>
                </a:lnTo>
                <a:lnTo>
                  <a:pt x="2980868" y="320703"/>
                </a:lnTo>
                <a:lnTo>
                  <a:pt x="2973896" y="315945"/>
                </a:lnTo>
                <a:lnTo>
                  <a:pt x="2967240" y="310552"/>
                </a:lnTo>
                <a:lnTo>
                  <a:pt x="2961219" y="305159"/>
                </a:lnTo>
                <a:lnTo>
                  <a:pt x="2954880" y="299132"/>
                </a:lnTo>
                <a:lnTo>
                  <a:pt x="2948859" y="293423"/>
                </a:lnTo>
                <a:lnTo>
                  <a:pt x="2943471" y="286761"/>
                </a:lnTo>
                <a:lnTo>
                  <a:pt x="2938400" y="280100"/>
                </a:lnTo>
                <a:lnTo>
                  <a:pt x="2933329" y="273438"/>
                </a:lnTo>
                <a:lnTo>
                  <a:pt x="2929209" y="266142"/>
                </a:lnTo>
                <a:lnTo>
                  <a:pt x="2924772" y="258846"/>
                </a:lnTo>
                <a:lnTo>
                  <a:pt x="2920969" y="251233"/>
                </a:lnTo>
                <a:lnTo>
                  <a:pt x="2917483" y="243620"/>
                </a:lnTo>
                <a:lnTo>
                  <a:pt x="2914314" y="235690"/>
                </a:lnTo>
                <a:lnTo>
                  <a:pt x="2911778" y="227442"/>
                </a:lnTo>
                <a:lnTo>
                  <a:pt x="2909243" y="218877"/>
                </a:lnTo>
                <a:lnTo>
                  <a:pt x="2907341" y="210947"/>
                </a:lnTo>
                <a:lnTo>
                  <a:pt x="2905756" y="201748"/>
                </a:lnTo>
                <a:lnTo>
                  <a:pt x="2904489" y="193183"/>
                </a:lnTo>
                <a:lnTo>
                  <a:pt x="2903855" y="184301"/>
                </a:lnTo>
                <a:lnTo>
                  <a:pt x="2903538" y="175419"/>
                </a:lnTo>
                <a:lnTo>
                  <a:pt x="2903855" y="166220"/>
                </a:lnTo>
                <a:lnTo>
                  <a:pt x="2904489" y="157338"/>
                </a:lnTo>
                <a:lnTo>
                  <a:pt x="2905756" y="148456"/>
                </a:lnTo>
                <a:lnTo>
                  <a:pt x="2907341" y="139891"/>
                </a:lnTo>
                <a:lnTo>
                  <a:pt x="2909243" y="131326"/>
                </a:lnTo>
                <a:lnTo>
                  <a:pt x="2911778" y="123079"/>
                </a:lnTo>
                <a:lnTo>
                  <a:pt x="2914314" y="114831"/>
                </a:lnTo>
                <a:lnTo>
                  <a:pt x="2917483" y="107218"/>
                </a:lnTo>
                <a:lnTo>
                  <a:pt x="2920969" y="99288"/>
                </a:lnTo>
                <a:lnTo>
                  <a:pt x="2924772" y="91675"/>
                </a:lnTo>
                <a:lnTo>
                  <a:pt x="2929209" y="84379"/>
                </a:lnTo>
                <a:lnTo>
                  <a:pt x="2933329" y="77083"/>
                </a:lnTo>
                <a:lnTo>
                  <a:pt x="2938400" y="70421"/>
                </a:lnTo>
                <a:lnTo>
                  <a:pt x="2943471" y="63760"/>
                </a:lnTo>
                <a:lnTo>
                  <a:pt x="2948859" y="57099"/>
                </a:lnTo>
                <a:lnTo>
                  <a:pt x="2954880" y="51389"/>
                </a:lnTo>
                <a:lnTo>
                  <a:pt x="2961219" y="45679"/>
                </a:lnTo>
                <a:lnTo>
                  <a:pt x="2967240" y="39969"/>
                </a:lnTo>
                <a:lnTo>
                  <a:pt x="2973896" y="34576"/>
                </a:lnTo>
                <a:lnTo>
                  <a:pt x="2980868" y="29818"/>
                </a:lnTo>
                <a:lnTo>
                  <a:pt x="2987841" y="25377"/>
                </a:lnTo>
                <a:lnTo>
                  <a:pt x="2995447" y="20936"/>
                </a:lnTo>
                <a:lnTo>
                  <a:pt x="3002736" y="17130"/>
                </a:lnTo>
                <a:lnTo>
                  <a:pt x="3010659" y="13640"/>
                </a:lnTo>
                <a:lnTo>
                  <a:pt x="3018582" y="10468"/>
                </a:lnTo>
                <a:lnTo>
                  <a:pt x="3026823" y="7613"/>
                </a:lnTo>
                <a:lnTo>
                  <a:pt x="3035063" y="5393"/>
                </a:lnTo>
                <a:lnTo>
                  <a:pt x="3043620" y="3489"/>
                </a:lnTo>
                <a:lnTo>
                  <a:pt x="3052177" y="1903"/>
                </a:lnTo>
                <a:lnTo>
                  <a:pt x="3060734" y="635"/>
                </a:lnTo>
                <a:lnTo>
                  <a:pt x="3069608" y="0"/>
                </a:lnTo>
                <a:close/>
                <a:moveTo>
                  <a:pt x="2585887" y="0"/>
                </a:moveTo>
                <a:lnTo>
                  <a:pt x="2594769" y="0"/>
                </a:lnTo>
                <a:lnTo>
                  <a:pt x="2603651" y="0"/>
                </a:lnTo>
                <a:lnTo>
                  <a:pt x="2612850" y="635"/>
                </a:lnTo>
                <a:lnTo>
                  <a:pt x="2621732" y="1903"/>
                </a:lnTo>
                <a:lnTo>
                  <a:pt x="2630297" y="3489"/>
                </a:lnTo>
                <a:lnTo>
                  <a:pt x="2638862" y="5393"/>
                </a:lnTo>
                <a:lnTo>
                  <a:pt x="2647109" y="7613"/>
                </a:lnTo>
                <a:lnTo>
                  <a:pt x="2655040" y="10468"/>
                </a:lnTo>
                <a:lnTo>
                  <a:pt x="2662970" y="13640"/>
                </a:lnTo>
                <a:lnTo>
                  <a:pt x="2670900" y="17130"/>
                </a:lnTo>
                <a:lnTo>
                  <a:pt x="2678513" y="20936"/>
                </a:lnTo>
                <a:lnTo>
                  <a:pt x="2685492" y="25377"/>
                </a:lnTo>
                <a:lnTo>
                  <a:pt x="2693105" y="29818"/>
                </a:lnTo>
                <a:lnTo>
                  <a:pt x="2699767" y="34576"/>
                </a:lnTo>
                <a:lnTo>
                  <a:pt x="2706111" y="39969"/>
                </a:lnTo>
                <a:lnTo>
                  <a:pt x="2712772" y="45679"/>
                </a:lnTo>
                <a:lnTo>
                  <a:pt x="2718799" y="51389"/>
                </a:lnTo>
                <a:lnTo>
                  <a:pt x="2724509" y="57099"/>
                </a:lnTo>
                <a:lnTo>
                  <a:pt x="2729902" y="63760"/>
                </a:lnTo>
                <a:lnTo>
                  <a:pt x="2735612" y="70421"/>
                </a:lnTo>
                <a:lnTo>
                  <a:pt x="2740053" y="77083"/>
                </a:lnTo>
                <a:lnTo>
                  <a:pt x="2744811" y="84379"/>
                </a:lnTo>
                <a:lnTo>
                  <a:pt x="2749252" y="91675"/>
                </a:lnTo>
                <a:lnTo>
                  <a:pt x="2753058" y="99288"/>
                </a:lnTo>
                <a:lnTo>
                  <a:pt x="2756548" y="107218"/>
                </a:lnTo>
                <a:lnTo>
                  <a:pt x="2759720" y="114831"/>
                </a:lnTo>
                <a:lnTo>
                  <a:pt x="2762258" y="123079"/>
                </a:lnTo>
                <a:lnTo>
                  <a:pt x="2764795" y="131326"/>
                </a:lnTo>
                <a:lnTo>
                  <a:pt x="2766699" y="139891"/>
                </a:lnTo>
                <a:lnTo>
                  <a:pt x="2768285" y="148456"/>
                </a:lnTo>
                <a:lnTo>
                  <a:pt x="2769236" y="157338"/>
                </a:lnTo>
                <a:lnTo>
                  <a:pt x="2770188" y="166220"/>
                </a:lnTo>
                <a:lnTo>
                  <a:pt x="2770188" y="175419"/>
                </a:lnTo>
                <a:lnTo>
                  <a:pt x="2770188" y="184301"/>
                </a:lnTo>
                <a:lnTo>
                  <a:pt x="2769236" y="193183"/>
                </a:lnTo>
                <a:lnTo>
                  <a:pt x="2768285" y="201748"/>
                </a:lnTo>
                <a:lnTo>
                  <a:pt x="2766699" y="210947"/>
                </a:lnTo>
                <a:lnTo>
                  <a:pt x="2764795" y="218877"/>
                </a:lnTo>
                <a:lnTo>
                  <a:pt x="2762258" y="227442"/>
                </a:lnTo>
                <a:lnTo>
                  <a:pt x="2759720" y="235690"/>
                </a:lnTo>
                <a:lnTo>
                  <a:pt x="2756548" y="243620"/>
                </a:lnTo>
                <a:lnTo>
                  <a:pt x="2753058" y="251233"/>
                </a:lnTo>
                <a:lnTo>
                  <a:pt x="2749252" y="258846"/>
                </a:lnTo>
                <a:lnTo>
                  <a:pt x="2744811" y="266142"/>
                </a:lnTo>
                <a:lnTo>
                  <a:pt x="2740053" y="273438"/>
                </a:lnTo>
                <a:lnTo>
                  <a:pt x="2735612" y="280100"/>
                </a:lnTo>
                <a:lnTo>
                  <a:pt x="2729902" y="286761"/>
                </a:lnTo>
                <a:lnTo>
                  <a:pt x="2724509" y="293423"/>
                </a:lnTo>
                <a:lnTo>
                  <a:pt x="2718799" y="299132"/>
                </a:lnTo>
                <a:lnTo>
                  <a:pt x="2712772" y="305159"/>
                </a:lnTo>
                <a:lnTo>
                  <a:pt x="2706111" y="310552"/>
                </a:lnTo>
                <a:lnTo>
                  <a:pt x="2699767" y="315945"/>
                </a:lnTo>
                <a:lnTo>
                  <a:pt x="2693105" y="320703"/>
                </a:lnTo>
                <a:lnTo>
                  <a:pt x="2685492" y="325461"/>
                </a:lnTo>
                <a:lnTo>
                  <a:pt x="2678513" y="329585"/>
                </a:lnTo>
                <a:lnTo>
                  <a:pt x="2670900" y="333709"/>
                </a:lnTo>
                <a:lnTo>
                  <a:pt x="2662970" y="337198"/>
                </a:lnTo>
                <a:lnTo>
                  <a:pt x="2655040" y="340370"/>
                </a:lnTo>
                <a:lnTo>
                  <a:pt x="2647109" y="342908"/>
                </a:lnTo>
                <a:lnTo>
                  <a:pt x="2638862" y="345128"/>
                </a:lnTo>
                <a:lnTo>
                  <a:pt x="2630297" y="347349"/>
                </a:lnTo>
                <a:lnTo>
                  <a:pt x="2621732" y="348935"/>
                </a:lnTo>
                <a:lnTo>
                  <a:pt x="2612850" y="349887"/>
                </a:lnTo>
                <a:lnTo>
                  <a:pt x="2603651" y="350204"/>
                </a:lnTo>
                <a:lnTo>
                  <a:pt x="2594769" y="350838"/>
                </a:lnTo>
                <a:lnTo>
                  <a:pt x="2585887" y="350204"/>
                </a:lnTo>
                <a:lnTo>
                  <a:pt x="2576688" y="349887"/>
                </a:lnTo>
                <a:lnTo>
                  <a:pt x="2568123" y="348935"/>
                </a:lnTo>
                <a:lnTo>
                  <a:pt x="2559241" y="347349"/>
                </a:lnTo>
                <a:lnTo>
                  <a:pt x="2550994" y="345128"/>
                </a:lnTo>
                <a:lnTo>
                  <a:pt x="2542429" y="342908"/>
                </a:lnTo>
                <a:lnTo>
                  <a:pt x="2534498" y="340370"/>
                </a:lnTo>
                <a:lnTo>
                  <a:pt x="2526568" y="337198"/>
                </a:lnTo>
                <a:lnTo>
                  <a:pt x="2518638" y="333709"/>
                </a:lnTo>
                <a:lnTo>
                  <a:pt x="2511342" y="329585"/>
                </a:lnTo>
                <a:lnTo>
                  <a:pt x="2504046" y="325461"/>
                </a:lnTo>
                <a:lnTo>
                  <a:pt x="2496433" y="320703"/>
                </a:lnTo>
                <a:lnTo>
                  <a:pt x="2489771" y="315945"/>
                </a:lnTo>
                <a:lnTo>
                  <a:pt x="2483427" y="310552"/>
                </a:lnTo>
                <a:lnTo>
                  <a:pt x="2476766" y="305159"/>
                </a:lnTo>
                <a:lnTo>
                  <a:pt x="2470739" y="299132"/>
                </a:lnTo>
                <a:lnTo>
                  <a:pt x="2465029" y="293423"/>
                </a:lnTo>
                <a:lnTo>
                  <a:pt x="2459636" y="286761"/>
                </a:lnTo>
                <a:lnTo>
                  <a:pt x="2453926" y="280100"/>
                </a:lnTo>
                <a:lnTo>
                  <a:pt x="2449485" y="273438"/>
                </a:lnTo>
                <a:lnTo>
                  <a:pt x="2444727" y="266142"/>
                </a:lnTo>
                <a:lnTo>
                  <a:pt x="2440286" y="258846"/>
                </a:lnTo>
                <a:lnTo>
                  <a:pt x="2436480" y="251233"/>
                </a:lnTo>
                <a:lnTo>
                  <a:pt x="2432990" y="243620"/>
                </a:lnTo>
                <a:lnTo>
                  <a:pt x="2429818" y="235690"/>
                </a:lnTo>
                <a:lnTo>
                  <a:pt x="2427280" y="227442"/>
                </a:lnTo>
                <a:lnTo>
                  <a:pt x="2424743" y="218877"/>
                </a:lnTo>
                <a:lnTo>
                  <a:pt x="2422839" y="210947"/>
                </a:lnTo>
                <a:lnTo>
                  <a:pt x="2421253" y="201748"/>
                </a:lnTo>
                <a:lnTo>
                  <a:pt x="2419984" y="193183"/>
                </a:lnTo>
                <a:lnTo>
                  <a:pt x="2419667" y="184301"/>
                </a:lnTo>
                <a:lnTo>
                  <a:pt x="2419350" y="175419"/>
                </a:lnTo>
                <a:lnTo>
                  <a:pt x="2419667" y="166220"/>
                </a:lnTo>
                <a:lnTo>
                  <a:pt x="2419984" y="157338"/>
                </a:lnTo>
                <a:lnTo>
                  <a:pt x="2421253" y="148456"/>
                </a:lnTo>
                <a:lnTo>
                  <a:pt x="2422839" y="139891"/>
                </a:lnTo>
                <a:lnTo>
                  <a:pt x="2424743" y="131326"/>
                </a:lnTo>
                <a:lnTo>
                  <a:pt x="2427280" y="123079"/>
                </a:lnTo>
                <a:lnTo>
                  <a:pt x="2429818" y="114831"/>
                </a:lnTo>
                <a:lnTo>
                  <a:pt x="2432990" y="107218"/>
                </a:lnTo>
                <a:lnTo>
                  <a:pt x="2436480" y="99288"/>
                </a:lnTo>
                <a:lnTo>
                  <a:pt x="2440286" y="91675"/>
                </a:lnTo>
                <a:lnTo>
                  <a:pt x="2444727" y="84379"/>
                </a:lnTo>
                <a:lnTo>
                  <a:pt x="2449485" y="77083"/>
                </a:lnTo>
                <a:lnTo>
                  <a:pt x="2453926" y="70421"/>
                </a:lnTo>
                <a:lnTo>
                  <a:pt x="2459636" y="63760"/>
                </a:lnTo>
                <a:lnTo>
                  <a:pt x="2465029" y="57099"/>
                </a:lnTo>
                <a:lnTo>
                  <a:pt x="2470739" y="51389"/>
                </a:lnTo>
                <a:lnTo>
                  <a:pt x="2476766" y="45679"/>
                </a:lnTo>
                <a:lnTo>
                  <a:pt x="2483427" y="39969"/>
                </a:lnTo>
                <a:lnTo>
                  <a:pt x="2489771" y="34576"/>
                </a:lnTo>
                <a:lnTo>
                  <a:pt x="2496433" y="29818"/>
                </a:lnTo>
                <a:lnTo>
                  <a:pt x="2504046" y="25377"/>
                </a:lnTo>
                <a:lnTo>
                  <a:pt x="2511342" y="20936"/>
                </a:lnTo>
                <a:lnTo>
                  <a:pt x="2518638" y="17130"/>
                </a:lnTo>
                <a:lnTo>
                  <a:pt x="2526568" y="13640"/>
                </a:lnTo>
                <a:lnTo>
                  <a:pt x="2534498" y="10468"/>
                </a:lnTo>
                <a:lnTo>
                  <a:pt x="2542429" y="7613"/>
                </a:lnTo>
                <a:lnTo>
                  <a:pt x="2550994" y="5393"/>
                </a:lnTo>
                <a:lnTo>
                  <a:pt x="2559241" y="3489"/>
                </a:lnTo>
                <a:lnTo>
                  <a:pt x="2568123" y="1903"/>
                </a:lnTo>
                <a:lnTo>
                  <a:pt x="2576688" y="635"/>
                </a:lnTo>
                <a:lnTo>
                  <a:pt x="2585887" y="0"/>
                </a:lnTo>
                <a:close/>
                <a:moveTo>
                  <a:pt x="2102453" y="0"/>
                </a:moveTo>
                <a:lnTo>
                  <a:pt x="2111376" y="0"/>
                </a:lnTo>
                <a:lnTo>
                  <a:pt x="2120616" y="0"/>
                </a:lnTo>
                <a:lnTo>
                  <a:pt x="2129538" y="635"/>
                </a:lnTo>
                <a:lnTo>
                  <a:pt x="2138142" y="1903"/>
                </a:lnTo>
                <a:lnTo>
                  <a:pt x="2146745" y="3489"/>
                </a:lnTo>
                <a:lnTo>
                  <a:pt x="2155349" y="5393"/>
                </a:lnTo>
                <a:lnTo>
                  <a:pt x="2163952" y="7613"/>
                </a:lnTo>
                <a:lnTo>
                  <a:pt x="2171600" y="10468"/>
                </a:lnTo>
                <a:lnTo>
                  <a:pt x="2179885" y="13640"/>
                </a:lnTo>
                <a:lnTo>
                  <a:pt x="2187851" y="17130"/>
                </a:lnTo>
                <a:lnTo>
                  <a:pt x="2195180" y="20936"/>
                </a:lnTo>
                <a:lnTo>
                  <a:pt x="2202828" y="25377"/>
                </a:lnTo>
                <a:lnTo>
                  <a:pt x="2209838" y="29818"/>
                </a:lnTo>
                <a:lnTo>
                  <a:pt x="2216848" y="34576"/>
                </a:lnTo>
                <a:lnTo>
                  <a:pt x="2223540" y="39969"/>
                </a:lnTo>
                <a:lnTo>
                  <a:pt x="2229594" y="45679"/>
                </a:lnTo>
                <a:lnTo>
                  <a:pt x="2235967" y="51389"/>
                </a:lnTo>
                <a:lnTo>
                  <a:pt x="2241703" y="57099"/>
                </a:lnTo>
                <a:lnTo>
                  <a:pt x="2247438" y="63760"/>
                </a:lnTo>
                <a:lnTo>
                  <a:pt x="2252537" y="70421"/>
                </a:lnTo>
                <a:lnTo>
                  <a:pt x="2257635" y="77083"/>
                </a:lnTo>
                <a:lnTo>
                  <a:pt x="2262096" y="84379"/>
                </a:lnTo>
                <a:lnTo>
                  <a:pt x="2266239" y="91675"/>
                </a:lnTo>
                <a:lnTo>
                  <a:pt x="2270062" y="99288"/>
                </a:lnTo>
                <a:lnTo>
                  <a:pt x="2273567" y="107218"/>
                </a:lnTo>
                <a:lnTo>
                  <a:pt x="2276754" y="114831"/>
                </a:lnTo>
                <a:lnTo>
                  <a:pt x="2279940" y="123079"/>
                </a:lnTo>
                <a:lnTo>
                  <a:pt x="2282171" y="131326"/>
                </a:lnTo>
                <a:lnTo>
                  <a:pt x="2284083" y="139891"/>
                </a:lnTo>
                <a:lnTo>
                  <a:pt x="2285676" y="148456"/>
                </a:lnTo>
                <a:lnTo>
                  <a:pt x="2286632" y="157338"/>
                </a:lnTo>
                <a:lnTo>
                  <a:pt x="2287269" y="166220"/>
                </a:lnTo>
                <a:lnTo>
                  <a:pt x="2287588" y="175419"/>
                </a:lnTo>
                <a:lnTo>
                  <a:pt x="2287269" y="184301"/>
                </a:lnTo>
                <a:lnTo>
                  <a:pt x="2286632" y="193183"/>
                </a:lnTo>
                <a:lnTo>
                  <a:pt x="2285676" y="201748"/>
                </a:lnTo>
                <a:lnTo>
                  <a:pt x="2284083" y="210947"/>
                </a:lnTo>
                <a:lnTo>
                  <a:pt x="2282171" y="218877"/>
                </a:lnTo>
                <a:lnTo>
                  <a:pt x="2279940" y="227442"/>
                </a:lnTo>
                <a:lnTo>
                  <a:pt x="2276754" y="235690"/>
                </a:lnTo>
                <a:lnTo>
                  <a:pt x="2273567" y="243620"/>
                </a:lnTo>
                <a:lnTo>
                  <a:pt x="2270062" y="251233"/>
                </a:lnTo>
                <a:lnTo>
                  <a:pt x="2266239" y="258846"/>
                </a:lnTo>
                <a:lnTo>
                  <a:pt x="2262096" y="266142"/>
                </a:lnTo>
                <a:lnTo>
                  <a:pt x="2257635" y="273438"/>
                </a:lnTo>
                <a:lnTo>
                  <a:pt x="2252537" y="280100"/>
                </a:lnTo>
                <a:lnTo>
                  <a:pt x="2247438" y="286761"/>
                </a:lnTo>
                <a:lnTo>
                  <a:pt x="2241703" y="293423"/>
                </a:lnTo>
                <a:lnTo>
                  <a:pt x="2235967" y="299132"/>
                </a:lnTo>
                <a:lnTo>
                  <a:pt x="2229594" y="305159"/>
                </a:lnTo>
                <a:lnTo>
                  <a:pt x="2223540" y="310552"/>
                </a:lnTo>
                <a:lnTo>
                  <a:pt x="2216848" y="315945"/>
                </a:lnTo>
                <a:lnTo>
                  <a:pt x="2209838" y="320703"/>
                </a:lnTo>
                <a:lnTo>
                  <a:pt x="2202828" y="325461"/>
                </a:lnTo>
                <a:lnTo>
                  <a:pt x="2195180" y="329585"/>
                </a:lnTo>
                <a:lnTo>
                  <a:pt x="2187851" y="333709"/>
                </a:lnTo>
                <a:lnTo>
                  <a:pt x="2179885" y="337198"/>
                </a:lnTo>
                <a:lnTo>
                  <a:pt x="2171600" y="340370"/>
                </a:lnTo>
                <a:lnTo>
                  <a:pt x="2163952" y="342908"/>
                </a:lnTo>
                <a:lnTo>
                  <a:pt x="2155349" y="345128"/>
                </a:lnTo>
                <a:lnTo>
                  <a:pt x="2146745" y="347349"/>
                </a:lnTo>
                <a:lnTo>
                  <a:pt x="2138142" y="348935"/>
                </a:lnTo>
                <a:lnTo>
                  <a:pt x="2129538" y="349887"/>
                </a:lnTo>
                <a:lnTo>
                  <a:pt x="2120616" y="350204"/>
                </a:lnTo>
                <a:lnTo>
                  <a:pt x="2111376" y="350838"/>
                </a:lnTo>
                <a:lnTo>
                  <a:pt x="2102453" y="350204"/>
                </a:lnTo>
                <a:lnTo>
                  <a:pt x="2093531" y="349887"/>
                </a:lnTo>
                <a:lnTo>
                  <a:pt x="2084290" y="348935"/>
                </a:lnTo>
                <a:lnTo>
                  <a:pt x="2075687" y="347349"/>
                </a:lnTo>
                <a:lnTo>
                  <a:pt x="2067083" y="345128"/>
                </a:lnTo>
                <a:lnTo>
                  <a:pt x="2059117" y="342908"/>
                </a:lnTo>
                <a:lnTo>
                  <a:pt x="2050832" y="340370"/>
                </a:lnTo>
                <a:lnTo>
                  <a:pt x="2042866" y="337198"/>
                </a:lnTo>
                <a:lnTo>
                  <a:pt x="2035219" y="333709"/>
                </a:lnTo>
                <a:lnTo>
                  <a:pt x="2027252" y="329585"/>
                </a:lnTo>
                <a:lnTo>
                  <a:pt x="2019923" y="325461"/>
                </a:lnTo>
                <a:lnTo>
                  <a:pt x="2012913" y="320703"/>
                </a:lnTo>
                <a:lnTo>
                  <a:pt x="2005584" y="315945"/>
                </a:lnTo>
                <a:lnTo>
                  <a:pt x="1999211" y="310552"/>
                </a:lnTo>
                <a:lnTo>
                  <a:pt x="1992838" y="305159"/>
                </a:lnTo>
                <a:lnTo>
                  <a:pt x="1986465" y="299132"/>
                </a:lnTo>
                <a:lnTo>
                  <a:pt x="1981048" y="293423"/>
                </a:lnTo>
                <a:lnTo>
                  <a:pt x="1975313" y="286761"/>
                </a:lnTo>
                <a:lnTo>
                  <a:pt x="1970214" y="280100"/>
                </a:lnTo>
                <a:lnTo>
                  <a:pt x="1965435" y="273438"/>
                </a:lnTo>
                <a:lnTo>
                  <a:pt x="1960655" y="266142"/>
                </a:lnTo>
                <a:lnTo>
                  <a:pt x="1956512" y="258846"/>
                </a:lnTo>
                <a:lnTo>
                  <a:pt x="1952370" y="251233"/>
                </a:lnTo>
                <a:lnTo>
                  <a:pt x="1948865" y="243620"/>
                </a:lnTo>
                <a:lnTo>
                  <a:pt x="1945678" y="235690"/>
                </a:lnTo>
                <a:lnTo>
                  <a:pt x="1943129" y="227442"/>
                </a:lnTo>
                <a:lnTo>
                  <a:pt x="1940899" y="218877"/>
                </a:lnTo>
                <a:lnTo>
                  <a:pt x="1938668" y="210947"/>
                </a:lnTo>
                <a:lnTo>
                  <a:pt x="1937075" y="201748"/>
                </a:lnTo>
                <a:lnTo>
                  <a:pt x="1936119" y="193183"/>
                </a:lnTo>
                <a:lnTo>
                  <a:pt x="1935163" y="184301"/>
                </a:lnTo>
                <a:lnTo>
                  <a:pt x="1935163" y="175419"/>
                </a:lnTo>
                <a:lnTo>
                  <a:pt x="1935163" y="166220"/>
                </a:lnTo>
                <a:lnTo>
                  <a:pt x="1936119" y="157338"/>
                </a:lnTo>
                <a:lnTo>
                  <a:pt x="1937075" y="148456"/>
                </a:lnTo>
                <a:lnTo>
                  <a:pt x="1938668" y="139891"/>
                </a:lnTo>
                <a:lnTo>
                  <a:pt x="1940899" y="131326"/>
                </a:lnTo>
                <a:lnTo>
                  <a:pt x="1943129" y="123079"/>
                </a:lnTo>
                <a:lnTo>
                  <a:pt x="1945678" y="114831"/>
                </a:lnTo>
                <a:lnTo>
                  <a:pt x="1948865" y="107218"/>
                </a:lnTo>
                <a:lnTo>
                  <a:pt x="1952370" y="99288"/>
                </a:lnTo>
                <a:lnTo>
                  <a:pt x="1956512" y="91675"/>
                </a:lnTo>
                <a:lnTo>
                  <a:pt x="1960655" y="84379"/>
                </a:lnTo>
                <a:lnTo>
                  <a:pt x="1965435" y="77083"/>
                </a:lnTo>
                <a:lnTo>
                  <a:pt x="1970214" y="70421"/>
                </a:lnTo>
                <a:lnTo>
                  <a:pt x="1975313" y="63760"/>
                </a:lnTo>
                <a:lnTo>
                  <a:pt x="1981048" y="57099"/>
                </a:lnTo>
                <a:lnTo>
                  <a:pt x="1986465" y="51389"/>
                </a:lnTo>
                <a:lnTo>
                  <a:pt x="1992838" y="45679"/>
                </a:lnTo>
                <a:lnTo>
                  <a:pt x="1999211" y="39969"/>
                </a:lnTo>
                <a:lnTo>
                  <a:pt x="2005584" y="34576"/>
                </a:lnTo>
                <a:lnTo>
                  <a:pt x="2012913" y="29818"/>
                </a:lnTo>
                <a:lnTo>
                  <a:pt x="2019923" y="25377"/>
                </a:lnTo>
                <a:lnTo>
                  <a:pt x="2027252" y="20936"/>
                </a:lnTo>
                <a:lnTo>
                  <a:pt x="2035219" y="17130"/>
                </a:lnTo>
                <a:lnTo>
                  <a:pt x="2042866" y="13640"/>
                </a:lnTo>
                <a:lnTo>
                  <a:pt x="2050832" y="10468"/>
                </a:lnTo>
                <a:lnTo>
                  <a:pt x="2059117" y="7613"/>
                </a:lnTo>
                <a:lnTo>
                  <a:pt x="2067083" y="5393"/>
                </a:lnTo>
                <a:lnTo>
                  <a:pt x="2075687" y="3489"/>
                </a:lnTo>
                <a:lnTo>
                  <a:pt x="2084290" y="1903"/>
                </a:lnTo>
                <a:lnTo>
                  <a:pt x="2093531" y="635"/>
                </a:lnTo>
                <a:lnTo>
                  <a:pt x="2102453" y="0"/>
                </a:lnTo>
                <a:close/>
                <a:moveTo>
                  <a:pt x="1618265" y="0"/>
                </a:moveTo>
                <a:lnTo>
                  <a:pt x="1627188" y="0"/>
                </a:lnTo>
                <a:lnTo>
                  <a:pt x="1636747" y="0"/>
                </a:lnTo>
                <a:lnTo>
                  <a:pt x="1645350" y="635"/>
                </a:lnTo>
                <a:lnTo>
                  <a:pt x="1654273" y="1903"/>
                </a:lnTo>
                <a:lnTo>
                  <a:pt x="1662876" y="3489"/>
                </a:lnTo>
                <a:lnTo>
                  <a:pt x="1671480" y="5393"/>
                </a:lnTo>
                <a:lnTo>
                  <a:pt x="1679764" y="7613"/>
                </a:lnTo>
                <a:lnTo>
                  <a:pt x="1688049" y="10468"/>
                </a:lnTo>
                <a:lnTo>
                  <a:pt x="1696334" y="13640"/>
                </a:lnTo>
                <a:lnTo>
                  <a:pt x="1703663" y="17130"/>
                </a:lnTo>
                <a:lnTo>
                  <a:pt x="1711629" y="20936"/>
                </a:lnTo>
                <a:lnTo>
                  <a:pt x="1718958" y="25377"/>
                </a:lnTo>
                <a:lnTo>
                  <a:pt x="1725968" y="29818"/>
                </a:lnTo>
                <a:lnTo>
                  <a:pt x="1732979" y="34576"/>
                </a:lnTo>
                <a:lnTo>
                  <a:pt x="1739670" y="39969"/>
                </a:lnTo>
                <a:lnTo>
                  <a:pt x="1746043" y="45679"/>
                </a:lnTo>
                <a:lnTo>
                  <a:pt x="1752098" y="51389"/>
                </a:lnTo>
                <a:lnTo>
                  <a:pt x="1758152" y="57099"/>
                </a:lnTo>
                <a:lnTo>
                  <a:pt x="1763569" y="63760"/>
                </a:lnTo>
                <a:lnTo>
                  <a:pt x="1768667" y="70421"/>
                </a:lnTo>
                <a:lnTo>
                  <a:pt x="1773766" y="77083"/>
                </a:lnTo>
                <a:lnTo>
                  <a:pt x="1777908" y="84379"/>
                </a:lnTo>
                <a:lnTo>
                  <a:pt x="1782369" y="91675"/>
                </a:lnTo>
                <a:lnTo>
                  <a:pt x="1786193" y="99288"/>
                </a:lnTo>
                <a:lnTo>
                  <a:pt x="1789698" y="107218"/>
                </a:lnTo>
                <a:lnTo>
                  <a:pt x="1792885" y="114831"/>
                </a:lnTo>
                <a:lnTo>
                  <a:pt x="1795752" y="123079"/>
                </a:lnTo>
                <a:lnTo>
                  <a:pt x="1797983" y="131326"/>
                </a:lnTo>
                <a:lnTo>
                  <a:pt x="1799895" y="139891"/>
                </a:lnTo>
                <a:lnTo>
                  <a:pt x="1801488" y="148456"/>
                </a:lnTo>
                <a:lnTo>
                  <a:pt x="1802763" y="157338"/>
                </a:lnTo>
                <a:lnTo>
                  <a:pt x="1803400" y="166220"/>
                </a:lnTo>
                <a:lnTo>
                  <a:pt x="1803400" y="175419"/>
                </a:lnTo>
                <a:lnTo>
                  <a:pt x="1803400" y="184301"/>
                </a:lnTo>
                <a:lnTo>
                  <a:pt x="1802763" y="193183"/>
                </a:lnTo>
                <a:lnTo>
                  <a:pt x="1801488" y="201748"/>
                </a:lnTo>
                <a:lnTo>
                  <a:pt x="1799895" y="210947"/>
                </a:lnTo>
                <a:lnTo>
                  <a:pt x="1797983" y="218877"/>
                </a:lnTo>
                <a:lnTo>
                  <a:pt x="1795752" y="227442"/>
                </a:lnTo>
                <a:lnTo>
                  <a:pt x="1792885" y="235690"/>
                </a:lnTo>
                <a:lnTo>
                  <a:pt x="1789698" y="243620"/>
                </a:lnTo>
                <a:lnTo>
                  <a:pt x="1786193" y="251233"/>
                </a:lnTo>
                <a:lnTo>
                  <a:pt x="1782369" y="258846"/>
                </a:lnTo>
                <a:lnTo>
                  <a:pt x="1777908" y="266142"/>
                </a:lnTo>
                <a:lnTo>
                  <a:pt x="1773766" y="273438"/>
                </a:lnTo>
                <a:lnTo>
                  <a:pt x="1768667" y="280100"/>
                </a:lnTo>
                <a:lnTo>
                  <a:pt x="1763569" y="286761"/>
                </a:lnTo>
                <a:lnTo>
                  <a:pt x="1758152" y="293423"/>
                </a:lnTo>
                <a:lnTo>
                  <a:pt x="1752098" y="299132"/>
                </a:lnTo>
                <a:lnTo>
                  <a:pt x="1746043" y="305159"/>
                </a:lnTo>
                <a:lnTo>
                  <a:pt x="1739670" y="310552"/>
                </a:lnTo>
                <a:lnTo>
                  <a:pt x="1732979" y="315945"/>
                </a:lnTo>
                <a:lnTo>
                  <a:pt x="1725968" y="320703"/>
                </a:lnTo>
                <a:lnTo>
                  <a:pt x="1718958" y="325461"/>
                </a:lnTo>
                <a:lnTo>
                  <a:pt x="1711629" y="329585"/>
                </a:lnTo>
                <a:lnTo>
                  <a:pt x="1703663" y="333709"/>
                </a:lnTo>
                <a:lnTo>
                  <a:pt x="1696334" y="337198"/>
                </a:lnTo>
                <a:lnTo>
                  <a:pt x="1688049" y="340370"/>
                </a:lnTo>
                <a:lnTo>
                  <a:pt x="1679764" y="342908"/>
                </a:lnTo>
                <a:lnTo>
                  <a:pt x="1671480" y="345128"/>
                </a:lnTo>
                <a:lnTo>
                  <a:pt x="1662876" y="347349"/>
                </a:lnTo>
                <a:lnTo>
                  <a:pt x="1654273" y="348935"/>
                </a:lnTo>
                <a:lnTo>
                  <a:pt x="1645350" y="349887"/>
                </a:lnTo>
                <a:lnTo>
                  <a:pt x="1636747" y="350204"/>
                </a:lnTo>
                <a:lnTo>
                  <a:pt x="1627188" y="350838"/>
                </a:lnTo>
                <a:lnTo>
                  <a:pt x="1618265" y="350204"/>
                </a:lnTo>
                <a:lnTo>
                  <a:pt x="1609343" y="349887"/>
                </a:lnTo>
                <a:lnTo>
                  <a:pt x="1600740" y="348935"/>
                </a:lnTo>
                <a:lnTo>
                  <a:pt x="1592136" y="347349"/>
                </a:lnTo>
                <a:lnTo>
                  <a:pt x="1583533" y="345128"/>
                </a:lnTo>
                <a:lnTo>
                  <a:pt x="1575248" y="342908"/>
                </a:lnTo>
                <a:lnTo>
                  <a:pt x="1566963" y="340370"/>
                </a:lnTo>
                <a:lnTo>
                  <a:pt x="1558678" y="337198"/>
                </a:lnTo>
                <a:lnTo>
                  <a:pt x="1551031" y="333709"/>
                </a:lnTo>
                <a:lnTo>
                  <a:pt x="1543383" y="329585"/>
                </a:lnTo>
                <a:lnTo>
                  <a:pt x="1536054" y="325461"/>
                </a:lnTo>
                <a:lnTo>
                  <a:pt x="1529044" y="320703"/>
                </a:lnTo>
                <a:lnTo>
                  <a:pt x="1522034" y="315945"/>
                </a:lnTo>
                <a:lnTo>
                  <a:pt x="1515342" y="310552"/>
                </a:lnTo>
                <a:lnTo>
                  <a:pt x="1508969" y="305159"/>
                </a:lnTo>
                <a:lnTo>
                  <a:pt x="1502915" y="299132"/>
                </a:lnTo>
                <a:lnTo>
                  <a:pt x="1496860" y="293423"/>
                </a:lnTo>
                <a:lnTo>
                  <a:pt x="1491443" y="286761"/>
                </a:lnTo>
                <a:lnTo>
                  <a:pt x="1486345" y="280100"/>
                </a:lnTo>
                <a:lnTo>
                  <a:pt x="1481247" y="273438"/>
                </a:lnTo>
                <a:lnTo>
                  <a:pt x="1476467" y="266142"/>
                </a:lnTo>
                <a:lnTo>
                  <a:pt x="1472643" y="258846"/>
                </a:lnTo>
                <a:lnTo>
                  <a:pt x="1468819" y="251233"/>
                </a:lnTo>
                <a:lnTo>
                  <a:pt x="1465314" y="243620"/>
                </a:lnTo>
                <a:lnTo>
                  <a:pt x="1462128" y="235690"/>
                </a:lnTo>
                <a:lnTo>
                  <a:pt x="1459260" y="227442"/>
                </a:lnTo>
                <a:lnTo>
                  <a:pt x="1456711" y="218877"/>
                </a:lnTo>
                <a:lnTo>
                  <a:pt x="1454480" y="210947"/>
                </a:lnTo>
                <a:lnTo>
                  <a:pt x="1453206" y="201748"/>
                </a:lnTo>
                <a:lnTo>
                  <a:pt x="1452250" y="193183"/>
                </a:lnTo>
                <a:lnTo>
                  <a:pt x="1451612" y="184301"/>
                </a:lnTo>
                <a:lnTo>
                  <a:pt x="1450975" y="175419"/>
                </a:lnTo>
                <a:lnTo>
                  <a:pt x="1451612" y="166220"/>
                </a:lnTo>
                <a:lnTo>
                  <a:pt x="1452250" y="157338"/>
                </a:lnTo>
                <a:lnTo>
                  <a:pt x="1453206" y="148456"/>
                </a:lnTo>
                <a:lnTo>
                  <a:pt x="1454480" y="139891"/>
                </a:lnTo>
                <a:lnTo>
                  <a:pt x="1456711" y="131326"/>
                </a:lnTo>
                <a:lnTo>
                  <a:pt x="1459260" y="123079"/>
                </a:lnTo>
                <a:lnTo>
                  <a:pt x="1462128" y="114831"/>
                </a:lnTo>
                <a:lnTo>
                  <a:pt x="1465314" y="107218"/>
                </a:lnTo>
                <a:lnTo>
                  <a:pt x="1468819" y="99288"/>
                </a:lnTo>
                <a:lnTo>
                  <a:pt x="1472643" y="91675"/>
                </a:lnTo>
                <a:lnTo>
                  <a:pt x="1476467" y="84379"/>
                </a:lnTo>
                <a:lnTo>
                  <a:pt x="1481247" y="77083"/>
                </a:lnTo>
                <a:lnTo>
                  <a:pt x="1486345" y="70421"/>
                </a:lnTo>
                <a:lnTo>
                  <a:pt x="1491443" y="63760"/>
                </a:lnTo>
                <a:lnTo>
                  <a:pt x="1496860" y="57099"/>
                </a:lnTo>
                <a:lnTo>
                  <a:pt x="1502915" y="51389"/>
                </a:lnTo>
                <a:lnTo>
                  <a:pt x="1508969" y="45679"/>
                </a:lnTo>
                <a:lnTo>
                  <a:pt x="1515342" y="39969"/>
                </a:lnTo>
                <a:lnTo>
                  <a:pt x="1522034" y="34576"/>
                </a:lnTo>
                <a:lnTo>
                  <a:pt x="1529044" y="29818"/>
                </a:lnTo>
                <a:lnTo>
                  <a:pt x="1536054" y="25377"/>
                </a:lnTo>
                <a:lnTo>
                  <a:pt x="1543383" y="20936"/>
                </a:lnTo>
                <a:lnTo>
                  <a:pt x="1551031" y="17130"/>
                </a:lnTo>
                <a:lnTo>
                  <a:pt x="1558678" y="13640"/>
                </a:lnTo>
                <a:lnTo>
                  <a:pt x="1566963" y="10468"/>
                </a:lnTo>
                <a:lnTo>
                  <a:pt x="1575248" y="7613"/>
                </a:lnTo>
                <a:lnTo>
                  <a:pt x="1583533" y="5393"/>
                </a:lnTo>
                <a:lnTo>
                  <a:pt x="1592136" y="3489"/>
                </a:lnTo>
                <a:lnTo>
                  <a:pt x="1600740" y="1903"/>
                </a:lnTo>
                <a:lnTo>
                  <a:pt x="1609343" y="635"/>
                </a:lnTo>
                <a:lnTo>
                  <a:pt x="1618265" y="0"/>
                </a:lnTo>
                <a:close/>
                <a:moveTo>
                  <a:pt x="1134595" y="0"/>
                </a:moveTo>
                <a:lnTo>
                  <a:pt x="1143794" y="0"/>
                </a:lnTo>
                <a:lnTo>
                  <a:pt x="1152676" y="0"/>
                </a:lnTo>
                <a:lnTo>
                  <a:pt x="1161558" y="635"/>
                </a:lnTo>
                <a:lnTo>
                  <a:pt x="1170123" y="1903"/>
                </a:lnTo>
                <a:lnTo>
                  <a:pt x="1179005" y="3489"/>
                </a:lnTo>
                <a:lnTo>
                  <a:pt x="1187252" y="5393"/>
                </a:lnTo>
                <a:lnTo>
                  <a:pt x="1195817" y="7613"/>
                </a:lnTo>
                <a:lnTo>
                  <a:pt x="1204065" y="10468"/>
                </a:lnTo>
                <a:lnTo>
                  <a:pt x="1211995" y="13640"/>
                </a:lnTo>
                <a:lnTo>
                  <a:pt x="1219608" y="17130"/>
                </a:lnTo>
                <a:lnTo>
                  <a:pt x="1227221" y="20936"/>
                </a:lnTo>
                <a:lnTo>
                  <a:pt x="1234517" y="25377"/>
                </a:lnTo>
                <a:lnTo>
                  <a:pt x="1241496" y="29818"/>
                </a:lnTo>
                <a:lnTo>
                  <a:pt x="1248475" y="34576"/>
                </a:lnTo>
                <a:lnTo>
                  <a:pt x="1255136" y="39969"/>
                </a:lnTo>
                <a:lnTo>
                  <a:pt x="1261480" y="45679"/>
                </a:lnTo>
                <a:lnTo>
                  <a:pt x="1267507" y="51389"/>
                </a:lnTo>
                <a:lnTo>
                  <a:pt x="1273534" y="57099"/>
                </a:lnTo>
                <a:lnTo>
                  <a:pt x="1278927" y="63760"/>
                </a:lnTo>
                <a:lnTo>
                  <a:pt x="1284002" y="70421"/>
                </a:lnTo>
                <a:lnTo>
                  <a:pt x="1289078" y="77083"/>
                </a:lnTo>
                <a:lnTo>
                  <a:pt x="1293836" y="84379"/>
                </a:lnTo>
                <a:lnTo>
                  <a:pt x="1297642" y="91675"/>
                </a:lnTo>
                <a:lnTo>
                  <a:pt x="1301449" y="99288"/>
                </a:lnTo>
                <a:lnTo>
                  <a:pt x="1304938" y="107218"/>
                </a:lnTo>
                <a:lnTo>
                  <a:pt x="1308111" y="114831"/>
                </a:lnTo>
                <a:lnTo>
                  <a:pt x="1311283" y="123079"/>
                </a:lnTo>
                <a:lnTo>
                  <a:pt x="1313503" y="131326"/>
                </a:lnTo>
                <a:lnTo>
                  <a:pt x="1315724" y="139891"/>
                </a:lnTo>
                <a:lnTo>
                  <a:pt x="1316992" y="148456"/>
                </a:lnTo>
                <a:lnTo>
                  <a:pt x="1317944" y="157338"/>
                </a:lnTo>
                <a:lnTo>
                  <a:pt x="1318579" y="166220"/>
                </a:lnTo>
                <a:lnTo>
                  <a:pt x="1319213" y="175419"/>
                </a:lnTo>
                <a:lnTo>
                  <a:pt x="1318579" y="184301"/>
                </a:lnTo>
                <a:lnTo>
                  <a:pt x="1317944" y="193183"/>
                </a:lnTo>
                <a:lnTo>
                  <a:pt x="1316992" y="201748"/>
                </a:lnTo>
                <a:lnTo>
                  <a:pt x="1315724" y="210947"/>
                </a:lnTo>
                <a:lnTo>
                  <a:pt x="1313503" y="218877"/>
                </a:lnTo>
                <a:lnTo>
                  <a:pt x="1311283" y="227442"/>
                </a:lnTo>
                <a:lnTo>
                  <a:pt x="1308111" y="235690"/>
                </a:lnTo>
                <a:lnTo>
                  <a:pt x="1304938" y="243620"/>
                </a:lnTo>
                <a:lnTo>
                  <a:pt x="1301449" y="251233"/>
                </a:lnTo>
                <a:lnTo>
                  <a:pt x="1297642" y="258846"/>
                </a:lnTo>
                <a:lnTo>
                  <a:pt x="1293836" y="266142"/>
                </a:lnTo>
                <a:lnTo>
                  <a:pt x="1289078" y="273438"/>
                </a:lnTo>
                <a:lnTo>
                  <a:pt x="1284002" y="280100"/>
                </a:lnTo>
                <a:lnTo>
                  <a:pt x="1278927" y="286761"/>
                </a:lnTo>
                <a:lnTo>
                  <a:pt x="1273534" y="293423"/>
                </a:lnTo>
                <a:lnTo>
                  <a:pt x="1267507" y="299132"/>
                </a:lnTo>
                <a:lnTo>
                  <a:pt x="1261480" y="305159"/>
                </a:lnTo>
                <a:lnTo>
                  <a:pt x="1255136" y="310552"/>
                </a:lnTo>
                <a:lnTo>
                  <a:pt x="1248475" y="315945"/>
                </a:lnTo>
                <a:lnTo>
                  <a:pt x="1241496" y="320703"/>
                </a:lnTo>
                <a:lnTo>
                  <a:pt x="1234517" y="325461"/>
                </a:lnTo>
                <a:lnTo>
                  <a:pt x="1227221" y="329585"/>
                </a:lnTo>
                <a:lnTo>
                  <a:pt x="1219608" y="333709"/>
                </a:lnTo>
                <a:lnTo>
                  <a:pt x="1211995" y="337198"/>
                </a:lnTo>
                <a:lnTo>
                  <a:pt x="1204065" y="340370"/>
                </a:lnTo>
                <a:lnTo>
                  <a:pt x="1195817" y="342908"/>
                </a:lnTo>
                <a:lnTo>
                  <a:pt x="1187252" y="345128"/>
                </a:lnTo>
                <a:lnTo>
                  <a:pt x="1179005" y="347349"/>
                </a:lnTo>
                <a:lnTo>
                  <a:pt x="1170123" y="348935"/>
                </a:lnTo>
                <a:lnTo>
                  <a:pt x="1161558" y="349887"/>
                </a:lnTo>
                <a:lnTo>
                  <a:pt x="1152676" y="350204"/>
                </a:lnTo>
                <a:lnTo>
                  <a:pt x="1143794" y="350838"/>
                </a:lnTo>
                <a:lnTo>
                  <a:pt x="1134595" y="350204"/>
                </a:lnTo>
                <a:lnTo>
                  <a:pt x="1125713" y="349887"/>
                </a:lnTo>
                <a:lnTo>
                  <a:pt x="1116831" y="348935"/>
                </a:lnTo>
                <a:lnTo>
                  <a:pt x="1108266" y="347349"/>
                </a:lnTo>
                <a:lnTo>
                  <a:pt x="1100019" y="345128"/>
                </a:lnTo>
                <a:lnTo>
                  <a:pt x="1091454" y="342908"/>
                </a:lnTo>
                <a:lnTo>
                  <a:pt x="1083206" y="340370"/>
                </a:lnTo>
                <a:lnTo>
                  <a:pt x="1075593" y="337198"/>
                </a:lnTo>
                <a:lnTo>
                  <a:pt x="1067663" y="333709"/>
                </a:lnTo>
                <a:lnTo>
                  <a:pt x="1059733" y="329585"/>
                </a:lnTo>
                <a:lnTo>
                  <a:pt x="1052754" y="325461"/>
                </a:lnTo>
                <a:lnTo>
                  <a:pt x="1045458" y="320703"/>
                </a:lnTo>
                <a:lnTo>
                  <a:pt x="1038797" y="315945"/>
                </a:lnTo>
                <a:lnTo>
                  <a:pt x="1032135" y="310552"/>
                </a:lnTo>
                <a:lnTo>
                  <a:pt x="1025474" y="305159"/>
                </a:lnTo>
                <a:lnTo>
                  <a:pt x="1019764" y="299132"/>
                </a:lnTo>
                <a:lnTo>
                  <a:pt x="1013737" y="293423"/>
                </a:lnTo>
                <a:lnTo>
                  <a:pt x="1008344" y="286761"/>
                </a:lnTo>
                <a:lnTo>
                  <a:pt x="1002952" y="280100"/>
                </a:lnTo>
                <a:lnTo>
                  <a:pt x="998193" y="273438"/>
                </a:lnTo>
                <a:lnTo>
                  <a:pt x="993752" y="266142"/>
                </a:lnTo>
                <a:lnTo>
                  <a:pt x="989311" y="258846"/>
                </a:lnTo>
                <a:lnTo>
                  <a:pt x="985505" y="251233"/>
                </a:lnTo>
                <a:lnTo>
                  <a:pt x="982015" y="243620"/>
                </a:lnTo>
                <a:lnTo>
                  <a:pt x="978843" y="235690"/>
                </a:lnTo>
                <a:lnTo>
                  <a:pt x="975988" y="227442"/>
                </a:lnTo>
                <a:lnTo>
                  <a:pt x="973768" y="218877"/>
                </a:lnTo>
                <a:lnTo>
                  <a:pt x="971865" y="210947"/>
                </a:lnTo>
                <a:lnTo>
                  <a:pt x="970279" y="201748"/>
                </a:lnTo>
                <a:lnTo>
                  <a:pt x="969010" y="193183"/>
                </a:lnTo>
                <a:lnTo>
                  <a:pt x="968692" y="184301"/>
                </a:lnTo>
                <a:lnTo>
                  <a:pt x="968375" y="175419"/>
                </a:lnTo>
                <a:lnTo>
                  <a:pt x="968692" y="166220"/>
                </a:lnTo>
                <a:lnTo>
                  <a:pt x="969010" y="157338"/>
                </a:lnTo>
                <a:lnTo>
                  <a:pt x="970279" y="148456"/>
                </a:lnTo>
                <a:lnTo>
                  <a:pt x="971865" y="139891"/>
                </a:lnTo>
                <a:lnTo>
                  <a:pt x="973768" y="131326"/>
                </a:lnTo>
                <a:lnTo>
                  <a:pt x="975988" y="123079"/>
                </a:lnTo>
                <a:lnTo>
                  <a:pt x="978843" y="114831"/>
                </a:lnTo>
                <a:lnTo>
                  <a:pt x="982015" y="107218"/>
                </a:lnTo>
                <a:lnTo>
                  <a:pt x="985505" y="99288"/>
                </a:lnTo>
                <a:lnTo>
                  <a:pt x="989311" y="91675"/>
                </a:lnTo>
                <a:lnTo>
                  <a:pt x="993752" y="84379"/>
                </a:lnTo>
                <a:lnTo>
                  <a:pt x="998193" y="77083"/>
                </a:lnTo>
                <a:lnTo>
                  <a:pt x="1002952" y="70421"/>
                </a:lnTo>
                <a:lnTo>
                  <a:pt x="1008344" y="63760"/>
                </a:lnTo>
                <a:lnTo>
                  <a:pt x="1013737" y="57099"/>
                </a:lnTo>
                <a:lnTo>
                  <a:pt x="1019764" y="51389"/>
                </a:lnTo>
                <a:lnTo>
                  <a:pt x="1025474" y="45679"/>
                </a:lnTo>
                <a:lnTo>
                  <a:pt x="1032135" y="39969"/>
                </a:lnTo>
                <a:lnTo>
                  <a:pt x="1038797" y="34576"/>
                </a:lnTo>
                <a:lnTo>
                  <a:pt x="1045458" y="29818"/>
                </a:lnTo>
                <a:lnTo>
                  <a:pt x="1052754" y="25377"/>
                </a:lnTo>
                <a:lnTo>
                  <a:pt x="1059733" y="20936"/>
                </a:lnTo>
                <a:lnTo>
                  <a:pt x="1067663" y="17130"/>
                </a:lnTo>
                <a:lnTo>
                  <a:pt x="1075593" y="13640"/>
                </a:lnTo>
                <a:lnTo>
                  <a:pt x="1083206" y="10468"/>
                </a:lnTo>
                <a:lnTo>
                  <a:pt x="1091454" y="7613"/>
                </a:lnTo>
                <a:lnTo>
                  <a:pt x="1100019" y="5393"/>
                </a:lnTo>
                <a:lnTo>
                  <a:pt x="1108266" y="3489"/>
                </a:lnTo>
                <a:lnTo>
                  <a:pt x="1116831" y="1903"/>
                </a:lnTo>
                <a:lnTo>
                  <a:pt x="1125713" y="635"/>
                </a:lnTo>
                <a:lnTo>
                  <a:pt x="1134595" y="0"/>
                </a:lnTo>
                <a:close/>
                <a:moveTo>
                  <a:pt x="650408" y="0"/>
                </a:moveTo>
                <a:lnTo>
                  <a:pt x="659607" y="0"/>
                </a:lnTo>
                <a:lnTo>
                  <a:pt x="668806" y="0"/>
                </a:lnTo>
                <a:lnTo>
                  <a:pt x="677371" y="635"/>
                </a:lnTo>
                <a:lnTo>
                  <a:pt x="686253" y="1903"/>
                </a:lnTo>
                <a:lnTo>
                  <a:pt x="694818" y="3489"/>
                </a:lnTo>
                <a:lnTo>
                  <a:pt x="703700" y="5393"/>
                </a:lnTo>
                <a:lnTo>
                  <a:pt x="711630" y="7613"/>
                </a:lnTo>
                <a:lnTo>
                  <a:pt x="719878" y="10468"/>
                </a:lnTo>
                <a:lnTo>
                  <a:pt x="728125" y="13640"/>
                </a:lnTo>
                <a:lnTo>
                  <a:pt x="735421" y="17130"/>
                </a:lnTo>
                <a:lnTo>
                  <a:pt x="743352" y="20936"/>
                </a:lnTo>
                <a:lnTo>
                  <a:pt x="750647" y="25377"/>
                </a:lnTo>
                <a:lnTo>
                  <a:pt x="757626" y="29818"/>
                </a:lnTo>
                <a:lnTo>
                  <a:pt x="764605" y="34576"/>
                </a:lnTo>
                <a:lnTo>
                  <a:pt x="771266" y="39969"/>
                </a:lnTo>
                <a:lnTo>
                  <a:pt x="777611" y="45679"/>
                </a:lnTo>
                <a:lnTo>
                  <a:pt x="783955" y="51389"/>
                </a:lnTo>
                <a:lnTo>
                  <a:pt x="789348" y="57099"/>
                </a:lnTo>
                <a:lnTo>
                  <a:pt x="795057" y="63760"/>
                </a:lnTo>
                <a:lnTo>
                  <a:pt x="800133" y="70421"/>
                </a:lnTo>
                <a:lnTo>
                  <a:pt x="805208" y="77083"/>
                </a:lnTo>
                <a:lnTo>
                  <a:pt x="809649" y="84379"/>
                </a:lnTo>
                <a:lnTo>
                  <a:pt x="813773" y="91675"/>
                </a:lnTo>
                <a:lnTo>
                  <a:pt x="817897" y="99288"/>
                </a:lnTo>
                <a:lnTo>
                  <a:pt x="821386" y="107218"/>
                </a:lnTo>
                <a:lnTo>
                  <a:pt x="824241" y="114831"/>
                </a:lnTo>
                <a:lnTo>
                  <a:pt x="827096" y="123079"/>
                </a:lnTo>
                <a:lnTo>
                  <a:pt x="829316" y="131326"/>
                </a:lnTo>
                <a:lnTo>
                  <a:pt x="831537" y="139891"/>
                </a:lnTo>
                <a:lnTo>
                  <a:pt x="832806" y="148456"/>
                </a:lnTo>
                <a:lnTo>
                  <a:pt x="834075" y="157338"/>
                </a:lnTo>
                <a:lnTo>
                  <a:pt x="835026" y="166220"/>
                </a:lnTo>
                <a:lnTo>
                  <a:pt x="835026" y="175419"/>
                </a:lnTo>
                <a:lnTo>
                  <a:pt x="835026" y="184301"/>
                </a:lnTo>
                <a:lnTo>
                  <a:pt x="834075" y="193183"/>
                </a:lnTo>
                <a:lnTo>
                  <a:pt x="832806" y="201748"/>
                </a:lnTo>
                <a:lnTo>
                  <a:pt x="831537" y="210947"/>
                </a:lnTo>
                <a:lnTo>
                  <a:pt x="829316" y="218877"/>
                </a:lnTo>
                <a:lnTo>
                  <a:pt x="827096" y="227442"/>
                </a:lnTo>
                <a:lnTo>
                  <a:pt x="824241" y="235690"/>
                </a:lnTo>
                <a:lnTo>
                  <a:pt x="821386" y="243620"/>
                </a:lnTo>
                <a:lnTo>
                  <a:pt x="817897" y="251233"/>
                </a:lnTo>
                <a:lnTo>
                  <a:pt x="813773" y="258846"/>
                </a:lnTo>
                <a:lnTo>
                  <a:pt x="809649" y="266142"/>
                </a:lnTo>
                <a:lnTo>
                  <a:pt x="805208" y="273438"/>
                </a:lnTo>
                <a:lnTo>
                  <a:pt x="800133" y="280100"/>
                </a:lnTo>
                <a:lnTo>
                  <a:pt x="795057" y="286761"/>
                </a:lnTo>
                <a:lnTo>
                  <a:pt x="789348" y="293423"/>
                </a:lnTo>
                <a:lnTo>
                  <a:pt x="783955" y="299132"/>
                </a:lnTo>
                <a:lnTo>
                  <a:pt x="777611" y="305159"/>
                </a:lnTo>
                <a:lnTo>
                  <a:pt x="771266" y="310552"/>
                </a:lnTo>
                <a:lnTo>
                  <a:pt x="764605" y="315945"/>
                </a:lnTo>
                <a:lnTo>
                  <a:pt x="757626" y="320703"/>
                </a:lnTo>
                <a:lnTo>
                  <a:pt x="750647" y="325461"/>
                </a:lnTo>
                <a:lnTo>
                  <a:pt x="743352" y="329585"/>
                </a:lnTo>
                <a:lnTo>
                  <a:pt x="735421" y="333709"/>
                </a:lnTo>
                <a:lnTo>
                  <a:pt x="728125" y="337198"/>
                </a:lnTo>
                <a:lnTo>
                  <a:pt x="719878" y="340370"/>
                </a:lnTo>
                <a:lnTo>
                  <a:pt x="711630" y="342908"/>
                </a:lnTo>
                <a:lnTo>
                  <a:pt x="703700" y="345128"/>
                </a:lnTo>
                <a:lnTo>
                  <a:pt x="694818" y="347349"/>
                </a:lnTo>
                <a:lnTo>
                  <a:pt x="686253" y="348935"/>
                </a:lnTo>
                <a:lnTo>
                  <a:pt x="677371" y="349887"/>
                </a:lnTo>
                <a:lnTo>
                  <a:pt x="668806" y="350204"/>
                </a:lnTo>
                <a:lnTo>
                  <a:pt x="659607" y="350838"/>
                </a:lnTo>
                <a:lnTo>
                  <a:pt x="650408" y="350204"/>
                </a:lnTo>
                <a:lnTo>
                  <a:pt x="641526" y="349887"/>
                </a:lnTo>
                <a:lnTo>
                  <a:pt x="632961" y="348935"/>
                </a:lnTo>
                <a:lnTo>
                  <a:pt x="624397" y="347349"/>
                </a:lnTo>
                <a:lnTo>
                  <a:pt x="615832" y="345128"/>
                </a:lnTo>
                <a:lnTo>
                  <a:pt x="607584" y="342908"/>
                </a:lnTo>
                <a:lnTo>
                  <a:pt x="599337" y="340370"/>
                </a:lnTo>
                <a:lnTo>
                  <a:pt x="591406" y="337198"/>
                </a:lnTo>
                <a:lnTo>
                  <a:pt x="583476" y="333709"/>
                </a:lnTo>
                <a:lnTo>
                  <a:pt x="576180" y="329585"/>
                </a:lnTo>
                <a:lnTo>
                  <a:pt x="568567" y="325461"/>
                </a:lnTo>
                <a:lnTo>
                  <a:pt x="561588" y="320703"/>
                </a:lnTo>
                <a:lnTo>
                  <a:pt x="554610" y="315945"/>
                </a:lnTo>
                <a:lnTo>
                  <a:pt x="547948" y="310552"/>
                </a:lnTo>
                <a:lnTo>
                  <a:pt x="541921" y="305159"/>
                </a:lnTo>
                <a:lnTo>
                  <a:pt x="535577" y="299132"/>
                </a:lnTo>
                <a:lnTo>
                  <a:pt x="529550" y="293423"/>
                </a:lnTo>
                <a:lnTo>
                  <a:pt x="524157" y="286761"/>
                </a:lnTo>
                <a:lnTo>
                  <a:pt x="519082" y="280100"/>
                </a:lnTo>
                <a:lnTo>
                  <a:pt x="514006" y="273438"/>
                </a:lnTo>
                <a:lnTo>
                  <a:pt x="509565" y="266142"/>
                </a:lnTo>
                <a:lnTo>
                  <a:pt x="505442" y="258846"/>
                </a:lnTo>
                <a:lnTo>
                  <a:pt x="501635" y="251233"/>
                </a:lnTo>
                <a:lnTo>
                  <a:pt x="498146" y="243620"/>
                </a:lnTo>
                <a:lnTo>
                  <a:pt x="494974" y="235690"/>
                </a:lnTo>
                <a:lnTo>
                  <a:pt x="492436" y="227442"/>
                </a:lnTo>
                <a:lnTo>
                  <a:pt x="489581" y="218877"/>
                </a:lnTo>
                <a:lnTo>
                  <a:pt x="487678" y="210947"/>
                </a:lnTo>
                <a:lnTo>
                  <a:pt x="486092" y="201748"/>
                </a:lnTo>
                <a:lnTo>
                  <a:pt x="485140" y="193183"/>
                </a:lnTo>
                <a:lnTo>
                  <a:pt x="484505" y="184301"/>
                </a:lnTo>
                <a:lnTo>
                  <a:pt x="484188" y="175419"/>
                </a:lnTo>
                <a:lnTo>
                  <a:pt x="484505" y="166220"/>
                </a:lnTo>
                <a:lnTo>
                  <a:pt x="485140" y="157338"/>
                </a:lnTo>
                <a:lnTo>
                  <a:pt x="486092" y="148456"/>
                </a:lnTo>
                <a:lnTo>
                  <a:pt x="487678" y="139891"/>
                </a:lnTo>
                <a:lnTo>
                  <a:pt x="489581" y="131326"/>
                </a:lnTo>
                <a:lnTo>
                  <a:pt x="492436" y="123079"/>
                </a:lnTo>
                <a:lnTo>
                  <a:pt x="494974" y="114831"/>
                </a:lnTo>
                <a:lnTo>
                  <a:pt x="498146" y="107218"/>
                </a:lnTo>
                <a:lnTo>
                  <a:pt x="501635" y="99288"/>
                </a:lnTo>
                <a:lnTo>
                  <a:pt x="505442" y="91675"/>
                </a:lnTo>
                <a:lnTo>
                  <a:pt x="509565" y="84379"/>
                </a:lnTo>
                <a:lnTo>
                  <a:pt x="514006" y="77083"/>
                </a:lnTo>
                <a:lnTo>
                  <a:pt x="519082" y="70421"/>
                </a:lnTo>
                <a:lnTo>
                  <a:pt x="524157" y="63760"/>
                </a:lnTo>
                <a:lnTo>
                  <a:pt x="529550" y="57099"/>
                </a:lnTo>
                <a:lnTo>
                  <a:pt x="535577" y="51389"/>
                </a:lnTo>
                <a:lnTo>
                  <a:pt x="541921" y="45679"/>
                </a:lnTo>
                <a:lnTo>
                  <a:pt x="547948" y="39969"/>
                </a:lnTo>
                <a:lnTo>
                  <a:pt x="554610" y="34576"/>
                </a:lnTo>
                <a:lnTo>
                  <a:pt x="561588" y="29818"/>
                </a:lnTo>
                <a:lnTo>
                  <a:pt x="568567" y="25377"/>
                </a:lnTo>
                <a:lnTo>
                  <a:pt x="576180" y="20936"/>
                </a:lnTo>
                <a:lnTo>
                  <a:pt x="583476" y="17130"/>
                </a:lnTo>
                <a:lnTo>
                  <a:pt x="591406" y="13640"/>
                </a:lnTo>
                <a:lnTo>
                  <a:pt x="599337" y="10468"/>
                </a:lnTo>
                <a:lnTo>
                  <a:pt x="607584" y="7613"/>
                </a:lnTo>
                <a:lnTo>
                  <a:pt x="615832" y="5393"/>
                </a:lnTo>
                <a:lnTo>
                  <a:pt x="624397" y="3489"/>
                </a:lnTo>
                <a:lnTo>
                  <a:pt x="632961" y="1903"/>
                </a:lnTo>
                <a:lnTo>
                  <a:pt x="641526" y="635"/>
                </a:lnTo>
                <a:lnTo>
                  <a:pt x="650408" y="0"/>
                </a:lnTo>
                <a:close/>
                <a:moveTo>
                  <a:pt x="166537" y="0"/>
                </a:moveTo>
                <a:lnTo>
                  <a:pt x="175419" y="0"/>
                </a:lnTo>
                <a:lnTo>
                  <a:pt x="184301" y="0"/>
                </a:lnTo>
                <a:lnTo>
                  <a:pt x="193183" y="635"/>
                </a:lnTo>
                <a:lnTo>
                  <a:pt x="202382" y="1903"/>
                </a:lnTo>
                <a:lnTo>
                  <a:pt x="210947" y="3489"/>
                </a:lnTo>
                <a:lnTo>
                  <a:pt x="219195" y="5393"/>
                </a:lnTo>
                <a:lnTo>
                  <a:pt x="227759" y="7613"/>
                </a:lnTo>
                <a:lnTo>
                  <a:pt x="235690" y="10468"/>
                </a:lnTo>
                <a:lnTo>
                  <a:pt x="243620" y="13640"/>
                </a:lnTo>
                <a:lnTo>
                  <a:pt x="251550" y="17130"/>
                </a:lnTo>
                <a:lnTo>
                  <a:pt x="258846" y="20936"/>
                </a:lnTo>
                <a:lnTo>
                  <a:pt x="266142" y="25377"/>
                </a:lnTo>
                <a:lnTo>
                  <a:pt x="273755" y="29818"/>
                </a:lnTo>
                <a:lnTo>
                  <a:pt x="280417" y="34576"/>
                </a:lnTo>
                <a:lnTo>
                  <a:pt x="286761" y="39969"/>
                </a:lnTo>
                <a:lnTo>
                  <a:pt x="293423" y="45679"/>
                </a:lnTo>
                <a:lnTo>
                  <a:pt x="299450" y="51389"/>
                </a:lnTo>
                <a:lnTo>
                  <a:pt x="305160" y="57099"/>
                </a:lnTo>
                <a:lnTo>
                  <a:pt x="310552" y="63760"/>
                </a:lnTo>
                <a:lnTo>
                  <a:pt x="316262" y="70421"/>
                </a:lnTo>
                <a:lnTo>
                  <a:pt x="320703" y="77083"/>
                </a:lnTo>
                <a:lnTo>
                  <a:pt x="325461" y="84379"/>
                </a:lnTo>
                <a:lnTo>
                  <a:pt x="329902" y="91675"/>
                </a:lnTo>
                <a:lnTo>
                  <a:pt x="333709" y="99288"/>
                </a:lnTo>
                <a:lnTo>
                  <a:pt x="337198" y="107218"/>
                </a:lnTo>
                <a:lnTo>
                  <a:pt x="340370" y="114831"/>
                </a:lnTo>
                <a:lnTo>
                  <a:pt x="342908" y="123079"/>
                </a:lnTo>
                <a:lnTo>
                  <a:pt x="345446" y="131326"/>
                </a:lnTo>
                <a:lnTo>
                  <a:pt x="347349" y="139891"/>
                </a:lnTo>
                <a:lnTo>
                  <a:pt x="348935" y="148456"/>
                </a:lnTo>
                <a:lnTo>
                  <a:pt x="349887" y="157338"/>
                </a:lnTo>
                <a:lnTo>
                  <a:pt x="350521" y="166220"/>
                </a:lnTo>
                <a:lnTo>
                  <a:pt x="350838" y="175419"/>
                </a:lnTo>
                <a:lnTo>
                  <a:pt x="350521" y="184301"/>
                </a:lnTo>
                <a:lnTo>
                  <a:pt x="349887" y="193183"/>
                </a:lnTo>
                <a:lnTo>
                  <a:pt x="348935" y="201748"/>
                </a:lnTo>
                <a:lnTo>
                  <a:pt x="347349" y="210947"/>
                </a:lnTo>
                <a:lnTo>
                  <a:pt x="345446" y="218877"/>
                </a:lnTo>
                <a:lnTo>
                  <a:pt x="342908" y="227442"/>
                </a:lnTo>
                <a:lnTo>
                  <a:pt x="340370" y="235690"/>
                </a:lnTo>
                <a:lnTo>
                  <a:pt x="337198" y="243620"/>
                </a:lnTo>
                <a:lnTo>
                  <a:pt x="333709" y="251233"/>
                </a:lnTo>
                <a:lnTo>
                  <a:pt x="329902" y="258846"/>
                </a:lnTo>
                <a:lnTo>
                  <a:pt x="325461" y="266142"/>
                </a:lnTo>
                <a:lnTo>
                  <a:pt x="320703" y="273438"/>
                </a:lnTo>
                <a:lnTo>
                  <a:pt x="316262" y="280100"/>
                </a:lnTo>
                <a:lnTo>
                  <a:pt x="310552" y="286761"/>
                </a:lnTo>
                <a:lnTo>
                  <a:pt x="305160" y="293423"/>
                </a:lnTo>
                <a:lnTo>
                  <a:pt x="299450" y="299132"/>
                </a:lnTo>
                <a:lnTo>
                  <a:pt x="293423" y="305159"/>
                </a:lnTo>
                <a:lnTo>
                  <a:pt x="286761" y="310552"/>
                </a:lnTo>
                <a:lnTo>
                  <a:pt x="280417" y="315945"/>
                </a:lnTo>
                <a:lnTo>
                  <a:pt x="273755" y="320703"/>
                </a:lnTo>
                <a:lnTo>
                  <a:pt x="266142" y="325461"/>
                </a:lnTo>
                <a:lnTo>
                  <a:pt x="258846" y="329585"/>
                </a:lnTo>
                <a:lnTo>
                  <a:pt x="251550" y="333709"/>
                </a:lnTo>
                <a:lnTo>
                  <a:pt x="243620" y="337198"/>
                </a:lnTo>
                <a:lnTo>
                  <a:pt x="235690" y="340370"/>
                </a:lnTo>
                <a:lnTo>
                  <a:pt x="227759" y="342908"/>
                </a:lnTo>
                <a:lnTo>
                  <a:pt x="219195" y="345128"/>
                </a:lnTo>
                <a:lnTo>
                  <a:pt x="210947" y="347349"/>
                </a:lnTo>
                <a:lnTo>
                  <a:pt x="202382" y="348935"/>
                </a:lnTo>
                <a:lnTo>
                  <a:pt x="193183" y="349887"/>
                </a:lnTo>
                <a:lnTo>
                  <a:pt x="184301" y="350204"/>
                </a:lnTo>
                <a:lnTo>
                  <a:pt x="175419" y="350838"/>
                </a:lnTo>
                <a:lnTo>
                  <a:pt x="166537" y="350204"/>
                </a:lnTo>
                <a:lnTo>
                  <a:pt x="157338" y="349887"/>
                </a:lnTo>
                <a:lnTo>
                  <a:pt x="148456" y="348935"/>
                </a:lnTo>
                <a:lnTo>
                  <a:pt x="139891" y="347349"/>
                </a:lnTo>
                <a:lnTo>
                  <a:pt x="131644" y="345128"/>
                </a:lnTo>
                <a:lnTo>
                  <a:pt x="123079" y="342908"/>
                </a:lnTo>
                <a:lnTo>
                  <a:pt x="114831" y="340370"/>
                </a:lnTo>
                <a:lnTo>
                  <a:pt x="107218" y="337198"/>
                </a:lnTo>
                <a:lnTo>
                  <a:pt x="99288" y="333709"/>
                </a:lnTo>
                <a:lnTo>
                  <a:pt x="91675" y="329585"/>
                </a:lnTo>
                <a:lnTo>
                  <a:pt x="84696" y="325461"/>
                </a:lnTo>
                <a:lnTo>
                  <a:pt x="77083" y="320703"/>
                </a:lnTo>
                <a:lnTo>
                  <a:pt x="70422" y="315945"/>
                </a:lnTo>
                <a:lnTo>
                  <a:pt x="64077" y="310552"/>
                </a:lnTo>
                <a:lnTo>
                  <a:pt x="57416" y="305159"/>
                </a:lnTo>
                <a:lnTo>
                  <a:pt x="51389" y="299132"/>
                </a:lnTo>
                <a:lnTo>
                  <a:pt x="45679" y="293423"/>
                </a:lnTo>
                <a:lnTo>
                  <a:pt x="40286" y="286761"/>
                </a:lnTo>
                <a:lnTo>
                  <a:pt x="34577" y="280100"/>
                </a:lnTo>
                <a:lnTo>
                  <a:pt x="30136" y="273438"/>
                </a:lnTo>
                <a:lnTo>
                  <a:pt x="25377" y="266142"/>
                </a:lnTo>
                <a:lnTo>
                  <a:pt x="20936" y="258846"/>
                </a:lnTo>
                <a:lnTo>
                  <a:pt x="17130" y="251233"/>
                </a:lnTo>
                <a:lnTo>
                  <a:pt x="13640" y="243620"/>
                </a:lnTo>
                <a:lnTo>
                  <a:pt x="10468" y="235690"/>
                </a:lnTo>
                <a:lnTo>
                  <a:pt x="7931" y="227442"/>
                </a:lnTo>
                <a:lnTo>
                  <a:pt x="5393" y="218877"/>
                </a:lnTo>
                <a:lnTo>
                  <a:pt x="3490" y="210947"/>
                </a:lnTo>
                <a:lnTo>
                  <a:pt x="1904" y="201748"/>
                </a:lnTo>
                <a:lnTo>
                  <a:pt x="635" y="193183"/>
                </a:lnTo>
                <a:lnTo>
                  <a:pt x="317" y="184301"/>
                </a:lnTo>
                <a:lnTo>
                  <a:pt x="0" y="175419"/>
                </a:lnTo>
                <a:lnTo>
                  <a:pt x="317" y="166220"/>
                </a:lnTo>
                <a:lnTo>
                  <a:pt x="635" y="157338"/>
                </a:lnTo>
                <a:lnTo>
                  <a:pt x="1904" y="148456"/>
                </a:lnTo>
                <a:lnTo>
                  <a:pt x="3490" y="139891"/>
                </a:lnTo>
                <a:lnTo>
                  <a:pt x="5393" y="131326"/>
                </a:lnTo>
                <a:lnTo>
                  <a:pt x="7931" y="123079"/>
                </a:lnTo>
                <a:lnTo>
                  <a:pt x="10468" y="114831"/>
                </a:lnTo>
                <a:lnTo>
                  <a:pt x="13640" y="107218"/>
                </a:lnTo>
                <a:lnTo>
                  <a:pt x="17130" y="99288"/>
                </a:lnTo>
                <a:lnTo>
                  <a:pt x="20936" y="91675"/>
                </a:lnTo>
                <a:lnTo>
                  <a:pt x="25377" y="84379"/>
                </a:lnTo>
                <a:lnTo>
                  <a:pt x="30136" y="77083"/>
                </a:lnTo>
                <a:lnTo>
                  <a:pt x="34577" y="70421"/>
                </a:lnTo>
                <a:lnTo>
                  <a:pt x="40286" y="63760"/>
                </a:lnTo>
                <a:lnTo>
                  <a:pt x="45679" y="57099"/>
                </a:lnTo>
                <a:lnTo>
                  <a:pt x="51389" y="51389"/>
                </a:lnTo>
                <a:lnTo>
                  <a:pt x="57416" y="45679"/>
                </a:lnTo>
                <a:lnTo>
                  <a:pt x="64077" y="39969"/>
                </a:lnTo>
                <a:lnTo>
                  <a:pt x="70422" y="34576"/>
                </a:lnTo>
                <a:lnTo>
                  <a:pt x="77083" y="29818"/>
                </a:lnTo>
                <a:lnTo>
                  <a:pt x="84696" y="25377"/>
                </a:lnTo>
                <a:lnTo>
                  <a:pt x="91675" y="20936"/>
                </a:lnTo>
                <a:lnTo>
                  <a:pt x="99288" y="17130"/>
                </a:lnTo>
                <a:lnTo>
                  <a:pt x="107218" y="13640"/>
                </a:lnTo>
                <a:lnTo>
                  <a:pt x="114831" y="10468"/>
                </a:lnTo>
                <a:lnTo>
                  <a:pt x="123079" y="7613"/>
                </a:lnTo>
                <a:lnTo>
                  <a:pt x="131644" y="5393"/>
                </a:lnTo>
                <a:lnTo>
                  <a:pt x="139891" y="3489"/>
                </a:lnTo>
                <a:lnTo>
                  <a:pt x="148456" y="1903"/>
                </a:lnTo>
                <a:lnTo>
                  <a:pt x="157338" y="635"/>
                </a:lnTo>
                <a:lnTo>
                  <a:pt x="166537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38" name="椭圆 137"/>
          <p:cNvSpPr/>
          <p:nvPr/>
        </p:nvSpPr>
        <p:spPr>
          <a:xfrm>
            <a:off x="828675" y="-1171574"/>
            <a:ext cx="7486650" cy="7486648"/>
          </a:xfrm>
          <a:prstGeom prst="ellipse">
            <a:avLst/>
          </a:prstGeom>
          <a:noFill/>
          <a:ln>
            <a:solidFill>
              <a:srgbClr val="40E0C5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uild="allAtOnce"/>
      <p:bldP spid="1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723901" y="-1276348"/>
            <a:ext cx="7696200" cy="7696198"/>
          </a:xfrm>
          <a:prstGeom prst="ellipse">
            <a:avLst/>
          </a:prstGeom>
          <a:noFill/>
          <a:ln>
            <a:solidFill>
              <a:srgbClr val="40E0C5">
                <a:alpha val="1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7" name="弧形 6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5242537"/>
              <a:gd name="adj2" fmla="val 20088988"/>
            </a:avLst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弧形 62"/>
          <p:cNvSpPr/>
          <p:nvPr/>
        </p:nvSpPr>
        <p:spPr>
          <a:xfrm>
            <a:off x="3314381" y="1309855"/>
            <a:ext cx="2565136" cy="2565136"/>
          </a:xfrm>
          <a:prstGeom prst="arc">
            <a:avLst>
              <a:gd name="adj1" fmla="val 19846732"/>
              <a:gd name="adj2" fmla="val 5816273"/>
            </a:avLst>
          </a:prstGeom>
          <a:ln w="31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弧形 22"/>
          <p:cNvSpPr/>
          <p:nvPr/>
        </p:nvSpPr>
        <p:spPr>
          <a:xfrm flipH="1">
            <a:off x="3170469" y="1165943"/>
            <a:ext cx="2852960" cy="2852960"/>
          </a:xfrm>
          <a:prstGeom prst="arc">
            <a:avLst>
              <a:gd name="adj1" fmla="val 16200000"/>
              <a:gd name="adj2" fmla="val 32168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弧形 76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18475225"/>
              <a:gd name="adj2" fmla="val 7613812"/>
            </a:avLst>
          </a:prstGeom>
          <a:noFill/>
          <a:ln w="3175">
            <a:solidFill>
              <a:schemeClr val="bg1">
                <a:alpha val="36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弧形 79"/>
          <p:cNvSpPr/>
          <p:nvPr/>
        </p:nvSpPr>
        <p:spPr>
          <a:xfrm>
            <a:off x="3170469" y="1165943"/>
            <a:ext cx="2852960" cy="2852960"/>
          </a:xfrm>
          <a:prstGeom prst="arc">
            <a:avLst>
              <a:gd name="adj1" fmla="val 21274537"/>
              <a:gd name="adj2" fmla="val 3359282"/>
            </a:avLst>
          </a:prstGeom>
          <a:ln w="95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3554794" y="3736430"/>
            <a:ext cx="190293" cy="34787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V="1">
            <a:off x="5482134" y="982344"/>
            <a:ext cx="293719" cy="4849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3636768" y="3727054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 flipV="1">
            <a:off x="3285569" y="3990179"/>
            <a:ext cx="274363" cy="501568"/>
          </a:xfrm>
          <a:prstGeom prst="line">
            <a:avLst/>
          </a:prstGeom>
          <a:ln w="3175">
            <a:gradFill>
              <a:gsLst>
                <a:gs pos="27000">
                  <a:srgbClr val="40E0C5"/>
                </a:gs>
                <a:gs pos="31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 flipV="1">
            <a:off x="5443085" y="1313212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 flipV="1">
            <a:off x="6069656" y="458499"/>
            <a:ext cx="190293" cy="347879"/>
          </a:xfrm>
          <a:prstGeom prst="line">
            <a:avLst/>
          </a:prstGeom>
          <a:ln w="3175">
            <a:gradFill>
              <a:gsLst>
                <a:gs pos="84000">
                  <a:srgbClr val="40E0C5"/>
                </a:gs>
                <a:gs pos="78000">
                  <a:schemeClr val="bg1">
                    <a:alpha val="16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V="1">
            <a:off x="5790046" y="675211"/>
            <a:ext cx="71749" cy="13116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4615122" y="3845595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椭圆 101"/>
          <p:cNvSpPr/>
          <p:nvPr/>
        </p:nvSpPr>
        <p:spPr>
          <a:xfrm>
            <a:off x="3141745" y="2563699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102"/>
          <p:cNvSpPr/>
          <p:nvPr/>
        </p:nvSpPr>
        <p:spPr>
          <a:xfrm>
            <a:off x="5462293" y="1433912"/>
            <a:ext cx="57448" cy="57448"/>
          </a:xfrm>
          <a:prstGeom prst="ellipse">
            <a:avLst/>
          </a:prstGeom>
          <a:solidFill>
            <a:srgbClr val="40E0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>
            <a:off x="3647656" y="1435960"/>
            <a:ext cx="1898586" cy="1719990"/>
          </a:xfrm>
          <a:prstGeom prst="triangle">
            <a:avLst>
              <a:gd name="adj" fmla="val 50216"/>
            </a:avLst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等腰三角形 107"/>
          <p:cNvSpPr/>
          <p:nvPr/>
        </p:nvSpPr>
        <p:spPr>
          <a:xfrm flipV="1">
            <a:off x="3687738" y="2004502"/>
            <a:ext cx="1818422" cy="1647368"/>
          </a:xfrm>
          <a:prstGeom prst="triangle">
            <a:avLst>
              <a:gd name="adj" fmla="val 50216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3949859" y="1961779"/>
            <a:ext cx="1294185" cy="1501473"/>
            <a:chOff x="3907238" y="1961778"/>
            <a:chExt cx="1294185" cy="1501473"/>
          </a:xfrm>
        </p:grpSpPr>
        <p:sp>
          <p:nvSpPr>
            <p:cNvPr id="43" name="文本框 42"/>
            <p:cNvSpPr txBox="1"/>
            <p:nvPr/>
          </p:nvSpPr>
          <p:spPr>
            <a:xfrm>
              <a:off x="4302302" y="2878476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</a:rPr>
                <a:t>1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3907238" y="1961778"/>
              <a:ext cx="1294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ONE</a:t>
              </a:r>
              <a:endParaRPr lang="zh-CN" alt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4068330" y="2471374"/>
              <a:ext cx="972000" cy="2571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spc="300" dirty="0" smtClean="0">
                  <a:latin typeface="微软雅黑" pitchFamily="34" charset="-122"/>
                  <a:ea typeface="微软雅黑" pitchFamily="34" charset="-122"/>
                </a:rPr>
                <a:t>目录标题</a:t>
              </a:r>
              <a:endParaRPr lang="zh-CN" altLang="en-US" sz="1200" b="1" spc="3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3627620" y="2847082"/>
            <a:ext cx="194400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504 -0.18226 L -0.33958 0.9379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5600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208 -0.17609 L -0.34167 0.945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5604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705 -0.38245 L -0.34375 0.8532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61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0556 -0.31418 L -0.31962 0.8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74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077 -0.83426 L -0.10573 0.3885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6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1893 -0.82531 L -0.10625 0.2947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5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8559 -0.94043 L -0.11059 0.3055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6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7" grpId="0" animBg="1"/>
      <p:bldP spid="63" grpId="0" animBg="1"/>
      <p:bldP spid="23" grpId="0" animBg="1"/>
      <p:bldP spid="77" grpId="0" animBg="1"/>
      <p:bldP spid="80" grpId="0" animBg="1"/>
      <p:bldP spid="8" grpId="0" animBg="1"/>
      <p:bldP spid="102" grpId="0" animBg="1"/>
      <p:bldP spid="103" grpId="0" animBg="1"/>
      <p:bldP spid="42" grpId="0" animBg="1"/>
      <p:bldP spid="10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72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4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矩形 139"/>
          <p:cNvSpPr/>
          <p:nvPr/>
        </p:nvSpPr>
        <p:spPr>
          <a:xfrm>
            <a:off x="887578" y="1604755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矩形 140"/>
          <p:cNvSpPr/>
          <p:nvPr/>
        </p:nvSpPr>
        <p:spPr>
          <a:xfrm>
            <a:off x="933736" y="1570798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文本框 185"/>
          <p:cNvSpPr txBox="1"/>
          <p:nvPr/>
        </p:nvSpPr>
        <p:spPr>
          <a:xfrm>
            <a:off x="935386" y="2935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695" y="2935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1808" y="3255514"/>
            <a:ext cx="185325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158" name="矩形 157"/>
          <p:cNvSpPr/>
          <p:nvPr/>
        </p:nvSpPr>
        <p:spPr>
          <a:xfrm>
            <a:off x="2618157" y="3266057"/>
            <a:ext cx="185325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159" name="矩形 158"/>
          <p:cNvSpPr/>
          <p:nvPr/>
        </p:nvSpPr>
        <p:spPr>
          <a:xfrm>
            <a:off x="4634506" y="3266057"/>
            <a:ext cx="185325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160" name="矩形 159"/>
          <p:cNvSpPr/>
          <p:nvPr/>
        </p:nvSpPr>
        <p:spPr>
          <a:xfrm>
            <a:off x="6650853" y="3266057"/>
            <a:ext cx="185325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grpSp>
        <p:nvGrpSpPr>
          <p:cNvPr id="168" name="组合 167"/>
          <p:cNvGrpSpPr/>
          <p:nvPr/>
        </p:nvGrpSpPr>
        <p:grpSpPr>
          <a:xfrm>
            <a:off x="238221" y="131668"/>
            <a:ext cx="725005" cy="723925"/>
            <a:chOff x="113757" y="7391"/>
            <a:chExt cx="973930" cy="972480"/>
          </a:xfrm>
        </p:grpSpPr>
        <p:sp>
          <p:nvSpPr>
            <p:cNvPr id="169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0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1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2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3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4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5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6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7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8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79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0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1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2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3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4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5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6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7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8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89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0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1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2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3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4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5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6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7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8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99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0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1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2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3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4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5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6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7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8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09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0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1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2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3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214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983541" y="2483187"/>
            <a:ext cx="108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b="1" dirty="0">
              <a:solidFill>
                <a:srgbClr val="40E0C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864877" y="1604755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>
          <a:xfrm>
            <a:off x="2911035" y="1570798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KSO_Shape"/>
          <p:cNvSpPr/>
          <p:nvPr/>
        </p:nvSpPr>
        <p:spPr bwMode="auto">
          <a:xfrm>
            <a:off x="3349934" y="1901009"/>
            <a:ext cx="357764" cy="409652"/>
          </a:xfrm>
          <a:custGeom>
            <a:avLst/>
            <a:gdLst>
              <a:gd name="T0" fmla="*/ 2809875 w 4627563"/>
              <a:gd name="T1" fmla="*/ 4811712 h 5299074"/>
              <a:gd name="T2" fmla="*/ 2745224 w 4627563"/>
              <a:gd name="T3" fmla="*/ 4870449 h 5299074"/>
              <a:gd name="T4" fmla="*/ 2693583 w 4627563"/>
              <a:gd name="T5" fmla="*/ 4799805 h 5299074"/>
              <a:gd name="T6" fmla="*/ 3054173 w 4627563"/>
              <a:gd name="T7" fmla="*/ 4245768 h 5299074"/>
              <a:gd name="T8" fmla="*/ 3143251 w 4627563"/>
              <a:gd name="T9" fmla="*/ 4339034 h 5299074"/>
              <a:gd name="T10" fmla="*/ 3063717 w 4627563"/>
              <a:gd name="T11" fmla="*/ 4441428 h 5299074"/>
              <a:gd name="T12" fmla="*/ 2956345 w 4627563"/>
              <a:gd name="T13" fmla="*/ 4391421 h 5299074"/>
              <a:gd name="T14" fmla="*/ 2973843 w 4627563"/>
              <a:gd name="T15" fmla="*/ 4273946 h 5299074"/>
              <a:gd name="T16" fmla="*/ 3313113 w 4627563"/>
              <a:gd name="T17" fmla="*/ 3781821 h 5299074"/>
              <a:gd name="T18" fmla="*/ 3390107 w 4627563"/>
              <a:gd name="T19" fmla="*/ 3842543 h 5299074"/>
              <a:gd name="T20" fmla="*/ 3397647 w 4627563"/>
              <a:gd name="T21" fmla="*/ 3943746 h 5299074"/>
              <a:gd name="T22" fmla="*/ 3329782 w 4627563"/>
              <a:gd name="T23" fmla="*/ 4014787 h 5299074"/>
              <a:gd name="T24" fmla="*/ 3228578 w 4627563"/>
              <a:gd name="T25" fmla="*/ 4012009 h 5299074"/>
              <a:gd name="T26" fmla="*/ 3164681 w 4627563"/>
              <a:gd name="T27" fmla="*/ 3937793 h 5299074"/>
              <a:gd name="T28" fmla="*/ 3176984 w 4627563"/>
              <a:gd name="T29" fmla="*/ 3837781 h 5299074"/>
              <a:gd name="T30" fmla="*/ 3257153 w 4627563"/>
              <a:gd name="T31" fmla="*/ 3780631 h 5299074"/>
              <a:gd name="T32" fmla="*/ 2749233 w 4627563"/>
              <a:gd name="T33" fmla="*/ 3662481 h 5299074"/>
              <a:gd name="T34" fmla="*/ 2837260 w 4627563"/>
              <a:gd name="T35" fmla="*/ 3818473 h 5299074"/>
              <a:gd name="T36" fmla="*/ 2780558 w 4627563"/>
              <a:gd name="T37" fmla="*/ 3991178 h 5299074"/>
              <a:gd name="T38" fmla="*/ 2616002 w 4627563"/>
              <a:gd name="T39" fmla="*/ 4064000 h 5299074"/>
              <a:gd name="T40" fmla="*/ 2451446 w 4627563"/>
              <a:gd name="T41" fmla="*/ 3991178 h 5299074"/>
              <a:gd name="T42" fmla="*/ 2395140 w 4627563"/>
              <a:gd name="T43" fmla="*/ 3818473 h 5299074"/>
              <a:gd name="T44" fmla="*/ 2483167 w 4627563"/>
              <a:gd name="T45" fmla="*/ 3662481 h 5299074"/>
              <a:gd name="T46" fmla="*/ 2204869 w 4627563"/>
              <a:gd name="T47" fmla="*/ 3415897 h 5299074"/>
              <a:gd name="T48" fmla="*/ 2282395 w 4627563"/>
              <a:gd name="T49" fmla="*/ 3464853 h 5299074"/>
              <a:gd name="T50" fmla="*/ 2298297 w 4627563"/>
              <a:gd name="T51" fmla="*/ 3556447 h 5299074"/>
              <a:gd name="T52" fmla="*/ 2241843 w 4627563"/>
              <a:gd name="T53" fmla="*/ 3627907 h 5299074"/>
              <a:gd name="T54" fmla="*/ 2148415 w 4627563"/>
              <a:gd name="T55" fmla="*/ 3634619 h 5299074"/>
              <a:gd name="T56" fmla="*/ 2082419 w 4627563"/>
              <a:gd name="T57" fmla="*/ 3572634 h 5299074"/>
              <a:gd name="T58" fmla="*/ 2084805 w 4627563"/>
              <a:gd name="T59" fmla="*/ 3479065 h 5299074"/>
              <a:gd name="T60" fmla="*/ 2153583 w 4627563"/>
              <a:gd name="T61" fmla="*/ 3419845 h 5299074"/>
              <a:gd name="T62" fmla="*/ 2956426 w 4627563"/>
              <a:gd name="T63" fmla="*/ 3238079 h 5299074"/>
              <a:gd name="T64" fmla="*/ 3038085 w 4627563"/>
              <a:gd name="T65" fmla="*/ 3342332 h 5299074"/>
              <a:gd name="T66" fmla="*/ 3015093 w 4627563"/>
              <a:gd name="T67" fmla="*/ 3476712 h 5299074"/>
              <a:gd name="T68" fmla="*/ 2902515 w 4627563"/>
              <a:gd name="T69" fmla="*/ 3548065 h 5299074"/>
              <a:gd name="T70" fmla="*/ 2771703 w 4627563"/>
              <a:gd name="T71" fmla="*/ 3511992 h 5299074"/>
              <a:gd name="T72" fmla="*/ 2711450 w 4627563"/>
              <a:gd name="T73" fmla="*/ 3392675 h 5299074"/>
              <a:gd name="T74" fmla="*/ 2760207 w 4627563"/>
              <a:gd name="T75" fmla="*/ 3266620 h 5299074"/>
              <a:gd name="T76" fmla="*/ 1341242 w 4627563"/>
              <a:gd name="T77" fmla="*/ 3000374 h 5299074"/>
              <a:gd name="T78" fmla="*/ 403620 w 4627563"/>
              <a:gd name="T79" fmla="*/ 4688870 h 5299074"/>
              <a:gd name="T80" fmla="*/ 498850 w 4627563"/>
              <a:gd name="T81" fmla="*/ 4903704 h 5299074"/>
              <a:gd name="T82" fmla="*/ 4005310 w 4627563"/>
              <a:gd name="T83" fmla="*/ 5016085 h 5299074"/>
              <a:gd name="T84" fmla="*/ 4184661 w 4627563"/>
              <a:gd name="T85" fmla="*/ 4815944 h 5299074"/>
              <a:gd name="T86" fmla="*/ 4235053 w 4627563"/>
              <a:gd name="T87" fmla="*/ 4552265 h 5299074"/>
              <a:gd name="T88" fmla="*/ 3271841 w 4627563"/>
              <a:gd name="T89" fmla="*/ 3015685 h 5299074"/>
              <a:gd name="T90" fmla="*/ 2892903 w 4627563"/>
              <a:gd name="T91" fmla="*/ 3076933 h 5299074"/>
              <a:gd name="T92" fmla="*/ 1694982 w 4627563"/>
              <a:gd name="T93" fmla="*/ 3074149 h 5299074"/>
              <a:gd name="T94" fmla="*/ 1349374 w 4627563"/>
              <a:gd name="T95" fmla="*/ 3013299 h 5299074"/>
              <a:gd name="T96" fmla="*/ 2995870 w 4627563"/>
              <a:gd name="T97" fmla="*/ 46427 h 5299074"/>
              <a:gd name="T98" fmla="*/ 3112958 w 4627563"/>
              <a:gd name="T99" fmla="*/ 207534 h 5299074"/>
              <a:gd name="T100" fmla="*/ 3105417 w 4627563"/>
              <a:gd name="T101" fmla="*/ 379356 h 5299074"/>
              <a:gd name="T102" fmla="*/ 4604543 w 4627563"/>
              <a:gd name="T103" fmla="*/ 4495920 h 5299074"/>
              <a:gd name="T104" fmla="*/ 4621213 w 4627563"/>
              <a:gd name="T105" fmla="*/ 4792341 h 5299074"/>
              <a:gd name="T106" fmla="*/ 4525161 w 4627563"/>
              <a:gd name="T107" fmla="*/ 5066144 h 5299074"/>
              <a:gd name="T108" fmla="*/ 4255659 w 4627563"/>
              <a:gd name="T109" fmla="*/ 5299074 h 5299074"/>
              <a:gd name="T110" fmla="*/ 113119 w 4627563"/>
              <a:gd name="T111" fmla="*/ 5082016 h 5299074"/>
              <a:gd name="T112" fmla="*/ 8335 w 4627563"/>
              <a:gd name="T113" fmla="*/ 4807817 h 5299074"/>
              <a:gd name="T114" fmla="*/ 20640 w 4627563"/>
              <a:gd name="T115" fmla="*/ 4504649 h 5299074"/>
              <a:gd name="T116" fmla="*/ 1525322 w 4627563"/>
              <a:gd name="T117" fmla="*/ 390466 h 5299074"/>
              <a:gd name="T118" fmla="*/ 1512224 w 4627563"/>
              <a:gd name="T119" fmla="*/ 217058 h 5299074"/>
              <a:gd name="T120" fmla="*/ 1623358 w 4627563"/>
              <a:gd name="T121" fmla="*/ 52776 h 5299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27563" h="5299074">
                <a:moveTo>
                  <a:pt x="2751137" y="4752974"/>
                </a:moveTo>
                <a:lnTo>
                  <a:pt x="2757445" y="4753371"/>
                </a:lnTo>
                <a:lnTo>
                  <a:pt x="2762964" y="4754165"/>
                </a:lnTo>
                <a:lnTo>
                  <a:pt x="2768483" y="4755355"/>
                </a:lnTo>
                <a:lnTo>
                  <a:pt x="2774002" y="4757340"/>
                </a:lnTo>
                <a:lnTo>
                  <a:pt x="2779127" y="4760118"/>
                </a:lnTo>
                <a:lnTo>
                  <a:pt x="2783857" y="4762896"/>
                </a:lnTo>
                <a:lnTo>
                  <a:pt x="2788193" y="4766071"/>
                </a:lnTo>
                <a:lnTo>
                  <a:pt x="2792530" y="4770040"/>
                </a:lnTo>
                <a:lnTo>
                  <a:pt x="2796472" y="4774009"/>
                </a:lnTo>
                <a:lnTo>
                  <a:pt x="2800020" y="4778771"/>
                </a:lnTo>
                <a:lnTo>
                  <a:pt x="2802779" y="4783534"/>
                </a:lnTo>
                <a:lnTo>
                  <a:pt x="2805144" y="4788693"/>
                </a:lnTo>
                <a:lnTo>
                  <a:pt x="2807116" y="4793852"/>
                </a:lnTo>
                <a:lnTo>
                  <a:pt x="2808298" y="4799805"/>
                </a:lnTo>
                <a:lnTo>
                  <a:pt x="2809481" y="4805759"/>
                </a:lnTo>
                <a:lnTo>
                  <a:pt x="2809875" y="4811712"/>
                </a:lnTo>
                <a:lnTo>
                  <a:pt x="2809481" y="4817665"/>
                </a:lnTo>
                <a:lnTo>
                  <a:pt x="2808298" y="4823618"/>
                </a:lnTo>
                <a:lnTo>
                  <a:pt x="2807116" y="4829174"/>
                </a:lnTo>
                <a:lnTo>
                  <a:pt x="2805144" y="4834730"/>
                </a:lnTo>
                <a:lnTo>
                  <a:pt x="2802779" y="4839890"/>
                </a:lnTo>
                <a:lnTo>
                  <a:pt x="2800020" y="4844652"/>
                </a:lnTo>
                <a:lnTo>
                  <a:pt x="2796472" y="4849415"/>
                </a:lnTo>
                <a:lnTo>
                  <a:pt x="2792530" y="4853384"/>
                </a:lnTo>
                <a:lnTo>
                  <a:pt x="2788193" y="4857352"/>
                </a:lnTo>
                <a:lnTo>
                  <a:pt x="2783857" y="4860527"/>
                </a:lnTo>
                <a:lnTo>
                  <a:pt x="2779127" y="4863305"/>
                </a:lnTo>
                <a:lnTo>
                  <a:pt x="2774002" y="4866084"/>
                </a:lnTo>
                <a:lnTo>
                  <a:pt x="2768483" y="4868068"/>
                </a:lnTo>
                <a:lnTo>
                  <a:pt x="2762964" y="4869655"/>
                </a:lnTo>
                <a:lnTo>
                  <a:pt x="2757445" y="4870449"/>
                </a:lnTo>
                <a:lnTo>
                  <a:pt x="2751137" y="4870449"/>
                </a:lnTo>
                <a:lnTo>
                  <a:pt x="2745224" y="4870449"/>
                </a:lnTo>
                <a:lnTo>
                  <a:pt x="2739705" y="4869655"/>
                </a:lnTo>
                <a:lnTo>
                  <a:pt x="2733792" y="4868068"/>
                </a:lnTo>
                <a:lnTo>
                  <a:pt x="2728273" y="4866084"/>
                </a:lnTo>
                <a:lnTo>
                  <a:pt x="2723543" y="4863305"/>
                </a:lnTo>
                <a:lnTo>
                  <a:pt x="2718418" y="4860527"/>
                </a:lnTo>
                <a:lnTo>
                  <a:pt x="2714082" y="4857352"/>
                </a:lnTo>
                <a:lnTo>
                  <a:pt x="2709745" y="4853384"/>
                </a:lnTo>
                <a:lnTo>
                  <a:pt x="2706197" y="4849415"/>
                </a:lnTo>
                <a:lnTo>
                  <a:pt x="2702649" y="4844652"/>
                </a:lnTo>
                <a:lnTo>
                  <a:pt x="2699890" y="4839890"/>
                </a:lnTo>
                <a:lnTo>
                  <a:pt x="2697525" y="4834730"/>
                </a:lnTo>
                <a:lnTo>
                  <a:pt x="2695554" y="4829174"/>
                </a:lnTo>
                <a:lnTo>
                  <a:pt x="2693583" y="4823618"/>
                </a:lnTo>
                <a:lnTo>
                  <a:pt x="2692794" y="4817665"/>
                </a:lnTo>
                <a:lnTo>
                  <a:pt x="2692400" y="4811712"/>
                </a:lnTo>
                <a:lnTo>
                  <a:pt x="2692794" y="4805759"/>
                </a:lnTo>
                <a:lnTo>
                  <a:pt x="2693583" y="4799805"/>
                </a:lnTo>
                <a:lnTo>
                  <a:pt x="2695554" y="4793852"/>
                </a:lnTo>
                <a:lnTo>
                  <a:pt x="2697525" y="4788693"/>
                </a:lnTo>
                <a:lnTo>
                  <a:pt x="2699890" y="4783534"/>
                </a:lnTo>
                <a:lnTo>
                  <a:pt x="2702649" y="4778771"/>
                </a:lnTo>
                <a:lnTo>
                  <a:pt x="2706197" y="4774009"/>
                </a:lnTo>
                <a:lnTo>
                  <a:pt x="2709745" y="4770040"/>
                </a:lnTo>
                <a:lnTo>
                  <a:pt x="2714082" y="4766071"/>
                </a:lnTo>
                <a:lnTo>
                  <a:pt x="2718418" y="4762896"/>
                </a:lnTo>
                <a:lnTo>
                  <a:pt x="2723543" y="4760118"/>
                </a:lnTo>
                <a:lnTo>
                  <a:pt x="2728273" y="4757340"/>
                </a:lnTo>
                <a:lnTo>
                  <a:pt x="2733792" y="4755355"/>
                </a:lnTo>
                <a:lnTo>
                  <a:pt x="2739705" y="4754165"/>
                </a:lnTo>
                <a:lnTo>
                  <a:pt x="2745224" y="4753371"/>
                </a:lnTo>
                <a:lnTo>
                  <a:pt x="2751137" y="4752974"/>
                </a:lnTo>
                <a:close/>
                <a:moveTo>
                  <a:pt x="3043833" y="4244974"/>
                </a:moveTo>
                <a:lnTo>
                  <a:pt x="3049401" y="4245371"/>
                </a:lnTo>
                <a:lnTo>
                  <a:pt x="3054173" y="4245768"/>
                </a:lnTo>
                <a:lnTo>
                  <a:pt x="3059342" y="4246165"/>
                </a:lnTo>
                <a:lnTo>
                  <a:pt x="3063717" y="4246959"/>
                </a:lnTo>
                <a:lnTo>
                  <a:pt x="3073261" y="4249340"/>
                </a:lnTo>
                <a:lnTo>
                  <a:pt x="3082407" y="4252912"/>
                </a:lnTo>
                <a:lnTo>
                  <a:pt x="3091156" y="4256881"/>
                </a:lnTo>
                <a:lnTo>
                  <a:pt x="3099507" y="4262040"/>
                </a:lnTo>
                <a:lnTo>
                  <a:pt x="3107063" y="4267596"/>
                </a:lnTo>
                <a:lnTo>
                  <a:pt x="3114221" y="4273946"/>
                </a:lnTo>
                <a:lnTo>
                  <a:pt x="3120584" y="4281090"/>
                </a:lnTo>
                <a:lnTo>
                  <a:pt x="3126151" y="4289027"/>
                </a:lnTo>
                <a:lnTo>
                  <a:pt x="3131321" y="4296568"/>
                </a:lnTo>
                <a:lnTo>
                  <a:pt x="3135298" y="4305299"/>
                </a:lnTo>
                <a:lnTo>
                  <a:pt x="3138877" y="4314824"/>
                </a:lnTo>
                <a:lnTo>
                  <a:pt x="3141263" y="4324349"/>
                </a:lnTo>
                <a:lnTo>
                  <a:pt x="3142058" y="4329112"/>
                </a:lnTo>
                <a:lnTo>
                  <a:pt x="3142853" y="4334271"/>
                </a:lnTo>
                <a:lnTo>
                  <a:pt x="3143251" y="4339034"/>
                </a:lnTo>
                <a:lnTo>
                  <a:pt x="3143251" y="4344193"/>
                </a:lnTo>
                <a:lnTo>
                  <a:pt x="3143251" y="4348956"/>
                </a:lnTo>
                <a:lnTo>
                  <a:pt x="3142853" y="4354115"/>
                </a:lnTo>
                <a:lnTo>
                  <a:pt x="3142058" y="4359275"/>
                </a:lnTo>
                <a:lnTo>
                  <a:pt x="3141263" y="4364037"/>
                </a:lnTo>
                <a:lnTo>
                  <a:pt x="3138877" y="4373562"/>
                </a:lnTo>
                <a:lnTo>
                  <a:pt x="3135298" y="4382690"/>
                </a:lnTo>
                <a:lnTo>
                  <a:pt x="3131321" y="4391421"/>
                </a:lnTo>
                <a:lnTo>
                  <a:pt x="3126151" y="4399359"/>
                </a:lnTo>
                <a:lnTo>
                  <a:pt x="3120584" y="4407297"/>
                </a:lnTo>
                <a:lnTo>
                  <a:pt x="3114221" y="4414440"/>
                </a:lnTo>
                <a:lnTo>
                  <a:pt x="3107063" y="4420393"/>
                </a:lnTo>
                <a:lnTo>
                  <a:pt x="3099507" y="4426347"/>
                </a:lnTo>
                <a:lnTo>
                  <a:pt x="3091156" y="4431506"/>
                </a:lnTo>
                <a:lnTo>
                  <a:pt x="3082407" y="4435475"/>
                </a:lnTo>
                <a:lnTo>
                  <a:pt x="3073261" y="4438650"/>
                </a:lnTo>
                <a:lnTo>
                  <a:pt x="3063717" y="4441428"/>
                </a:lnTo>
                <a:lnTo>
                  <a:pt x="3059342" y="4442222"/>
                </a:lnTo>
                <a:lnTo>
                  <a:pt x="3054173" y="4442618"/>
                </a:lnTo>
                <a:lnTo>
                  <a:pt x="3049401" y="4443015"/>
                </a:lnTo>
                <a:lnTo>
                  <a:pt x="3043833" y="4443412"/>
                </a:lnTo>
                <a:lnTo>
                  <a:pt x="3038663" y="4443015"/>
                </a:lnTo>
                <a:lnTo>
                  <a:pt x="3033891" y="4442618"/>
                </a:lnTo>
                <a:lnTo>
                  <a:pt x="3028722" y="4442222"/>
                </a:lnTo>
                <a:lnTo>
                  <a:pt x="3023950" y="4441428"/>
                </a:lnTo>
                <a:lnTo>
                  <a:pt x="3014405" y="4438650"/>
                </a:lnTo>
                <a:lnTo>
                  <a:pt x="3005259" y="4435475"/>
                </a:lnTo>
                <a:lnTo>
                  <a:pt x="2996908" y="4431506"/>
                </a:lnTo>
                <a:lnTo>
                  <a:pt x="2988557" y="4426347"/>
                </a:lnTo>
                <a:lnTo>
                  <a:pt x="2981001" y="4420393"/>
                </a:lnTo>
                <a:lnTo>
                  <a:pt x="2973843" y="4414440"/>
                </a:lnTo>
                <a:lnTo>
                  <a:pt x="2967083" y="4407297"/>
                </a:lnTo>
                <a:lnTo>
                  <a:pt x="2961515" y="4399359"/>
                </a:lnTo>
                <a:lnTo>
                  <a:pt x="2956345" y="4391421"/>
                </a:lnTo>
                <a:lnTo>
                  <a:pt x="2952369" y="4382690"/>
                </a:lnTo>
                <a:lnTo>
                  <a:pt x="2948790" y="4373562"/>
                </a:lnTo>
                <a:lnTo>
                  <a:pt x="2946801" y="4364037"/>
                </a:lnTo>
                <a:lnTo>
                  <a:pt x="2945608" y="4359275"/>
                </a:lnTo>
                <a:lnTo>
                  <a:pt x="2945211" y="4354115"/>
                </a:lnTo>
                <a:lnTo>
                  <a:pt x="2944813" y="4348956"/>
                </a:lnTo>
                <a:lnTo>
                  <a:pt x="2944813" y="4344193"/>
                </a:lnTo>
                <a:lnTo>
                  <a:pt x="2944813" y="4339034"/>
                </a:lnTo>
                <a:lnTo>
                  <a:pt x="2945211" y="4334271"/>
                </a:lnTo>
                <a:lnTo>
                  <a:pt x="2945608" y="4329112"/>
                </a:lnTo>
                <a:lnTo>
                  <a:pt x="2946801" y="4324349"/>
                </a:lnTo>
                <a:lnTo>
                  <a:pt x="2948790" y="4314824"/>
                </a:lnTo>
                <a:lnTo>
                  <a:pt x="2952369" y="4305299"/>
                </a:lnTo>
                <a:lnTo>
                  <a:pt x="2956345" y="4296568"/>
                </a:lnTo>
                <a:lnTo>
                  <a:pt x="2961515" y="4289027"/>
                </a:lnTo>
                <a:lnTo>
                  <a:pt x="2967083" y="4281090"/>
                </a:lnTo>
                <a:lnTo>
                  <a:pt x="2973843" y="4273946"/>
                </a:lnTo>
                <a:lnTo>
                  <a:pt x="2981001" y="4267596"/>
                </a:lnTo>
                <a:lnTo>
                  <a:pt x="2988557" y="4262040"/>
                </a:lnTo>
                <a:lnTo>
                  <a:pt x="2996908" y="4256881"/>
                </a:lnTo>
                <a:lnTo>
                  <a:pt x="3005259" y="4252912"/>
                </a:lnTo>
                <a:lnTo>
                  <a:pt x="3014405" y="4249340"/>
                </a:lnTo>
                <a:lnTo>
                  <a:pt x="3023950" y="4246959"/>
                </a:lnTo>
                <a:lnTo>
                  <a:pt x="3028722" y="4246165"/>
                </a:lnTo>
                <a:lnTo>
                  <a:pt x="3033891" y="4245768"/>
                </a:lnTo>
                <a:lnTo>
                  <a:pt x="3038663" y="4245371"/>
                </a:lnTo>
                <a:lnTo>
                  <a:pt x="3043833" y="4244974"/>
                </a:lnTo>
                <a:close/>
                <a:moveTo>
                  <a:pt x="3275806" y="3778249"/>
                </a:moveTo>
                <a:lnTo>
                  <a:pt x="3282157" y="3778249"/>
                </a:lnTo>
                <a:lnTo>
                  <a:pt x="3288507" y="3778249"/>
                </a:lnTo>
                <a:lnTo>
                  <a:pt x="3294460" y="3779043"/>
                </a:lnTo>
                <a:lnTo>
                  <a:pt x="3300810" y="3779440"/>
                </a:lnTo>
                <a:lnTo>
                  <a:pt x="3306763" y="3780631"/>
                </a:lnTo>
                <a:lnTo>
                  <a:pt x="3313113" y="3781821"/>
                </a:lnTo>
                <a:lnTo>
                  <a:pt x="3318669" y="3783806"/>
                </a:lnTo>
                <a:lnTo>
                  <a:pt x="3324622" y="3785790"/>
                </a:lnTo>
                <a:lnTo>
                  <a:pt x="3329782" y="3787774"/>
                </a:lnTo>
                <a:lnTo>
                  <a:pt x="3335338" y="3790156"/>
                </a:lnTo>
                <a:lnTo>
                  <a:pt x="3340894" y="3793331"/>
                </a:lnTo>
                <a:lnTo>
                  <a:pt x="3345657" y="3796109"/>
                </a:lnTo>
                <a:lnTo>
                  <a:pt x="3350816" y="3799284"/>
                </a:lnTo>
                <a:lnTo>
                  <a:pt x="3355579" y="3802856"/>
                </a:lnTo>
                <a:lnTo>
                  <a:pt x="3360341" y="3806427"/>
                </a:lnTo>
                <a:lnTo>
                  <a:pt x="3364707" y="3810396"/>
                </a:lnTo>
                <a:lnTo>
                  <a:pt x="3369072" y="3814365"/>
                </a:lnTo>
                <a:lnTo>
                  <a:pt x="3373041" y="3818731"/>
                </a:lnTo>
                <a:lnTo>
                  <a:pt x="3377010" y="3823096"/>
                </a:lnTo>
                <a:lnTo>
                  <a:pt x="3380582" y="3827859"/>
                </a:lnTo>
                <a:lnTo>
                  <a:pt x="3384154" y="3832621"/>
                </a:lnTo>
                <a:lnTo>
                  <a:pt x="3387329" y="3837781"/>
                </a:lnTo>
                <a:lnTo>
                  <a:pt x="3390107" y="3842543"/>
                </a:lnTo>
                <a:lnTo>
                  <a:pt x="3393282" y="3848099"/>
                </a:lnTo>
                <a:lnTo>
                  <a:pt x="3395663" y="3853656"/>
                </a:lnTo>
                <a:lnTo>
                  <a:pt x="3397647" y="3858815"/>
                </a:lnTo>
                <a:lnTo>
                  <a:pt x="3399235" y="3864768"/>
                </a:lnTo>
                <a:lnTo>
                  <a:pt x="3401219" y="3870324"/>
                </a:lnTo>
                <a:lnTo>
                  <a:pt x="3402807" y="3876278"/>
                </a:lnTo>
                <a:lnTo>
                  <a:pt x="3403601" y="3882628"/>
                </a:lnTo>
                <a:lnTo>
                  <a:pt x="3404394" y="3888978"/>
                </a:lnTo>
                <a:lnTo>
                  <a:pt x="3404791" y="3894931"/>
                </a:lnTo>
                <a:lnTo>
                  <a:pt x="3405188" y="3901281"/>
                </a:lnTo>
                <a:lnTo>
                  <a:pt x="3404791" y="3907631"/>
                </a:lnTo>
                <a:lnTo>
                  <a:pt x="3404394" y="3913584"/>
                </a:lnTo>
                <a:lnTo>
                  <a:pt x="3403601" y="3919934"/>
                </a:lnTo>
                <a:lnTo>
                  <a:pt x="3402807" y="3926284"/>
                </a:lnTo>
                <a:lnTo>
                  <a:pt x="3401219" y="3931840"/>
                </a:lnTo>
                <a:lnTo>
                  <a:pt x="3399235" y="3937793"/>
                </a:lnTo>
                <a:lnTo>
                  <a:pt x="3397647" y="3943746"/>
                </a:lnTo>
                <a:lnTo>
                  <a:pt x="3395663" y="3948906"/>
                </a:lnTo>
                <a:lnTo>
                  <a:pt x="3393282" y="3954462"/>
                </a:lnTo>
                <a:lnTo>
                  <a:pt x="3390107" y="3960018"/>
                </a:lnTo>
                <a:lnTo>
                  <a:pt x="3387329" y="3964781"/>
                </a:lnTo>
                <a:lnTo>
                  <a:pt x="3384154" y="3969940"/>
                </a:lnTo>
                <a:lnTo>
                  <a:pt x="3380582" y="3974703"/>
                </a:lnTo>
                <a:lnTo>
                  <a:pt x="3377010" y="3979465"/>
                </a:lnTo>
                <a:lnTo>
                  <a:pt x="3373041" y="3983831"/>
                </a:lnTo>
                <a:lnTo>
                  <a:pt x="3369072" y="3988197"/>
                </a:lnTo>
                <a:lnTo>
                  <a:pt x="3364707" y="3992165"/>
                </a:lnTo>
                <a:lnTo>
                  <a:pt x="3360341" y="3996134"/>
                </a:lnTo>
                <a:lnTo>
                  <a:pt x="3355579" y="3999706"/>
                </a:lnTo>
                <a:lnTo>
                  <a:pt x="3350816" y="4002881"/>
                </a:lnTo>
                <a:lnTo>
                  <a:pt x="3345657" y="4006453"/>
                </a:lnTo>
                <a:lnTo>
                  <a:pt x="3340894" y="4009231"/>
                </a:lnTo>
                <a:lnTo>
                  <a:pt x="3335338" y="4012009"/>
                </a:lnTo>
                <a:lnTo>
                  <a:pt x="3329782" y="4014787"/>
                </a:lnTo>
                <a:lnTo>
                  <a:pt x="3324622" y="4016772"/>
                </a:lnTo>
                <a:lnTo>
                  <a:pt x="3318669" y="4018756"/>
                </a:lnTo>
                <a:lnTo>
                  <a:pt x="3313113" y="4020343"/>
                </a:lnTo>
                <a:lnTo>
                  <a:pt x="3306763" y="4021534"/>
                </a:lnTo>
                <a:lnTo>
                  <a:pt x="3300810" y="4023122"/>
                </a:lnTo>
                <a:lnTo>
                  <a:pt x="3294460" y="4023518"/>
                </a:lnTo>
                <a:lnTo>
                  <a:pt x="3288507" y="4024312"/>
                </a:lnTo>
                <a:lnTo>
                  <a:pt x="3282157" y="4024312"/>
                </a:lnTo>
                <a:lnTo>
                  <a:pt x="3275806" y="4024312"/>
                </a:lnTo>
                <a:lnTo>
                  <a:pt x="3269853" y="4023518"/>
                </a:lnTo>
                <a:lnTo>
                  <a:pt x="3263503" y="4023122"/>
                </a:lnTo>
                <a:lnTo>
                  <a:pt x="3257153" y="4021534"/>
                </a:lnTo>
                <a:lnTo>
                  <a:pt x="3251597" y="4020343"/>
                </a:lnTo>
                <a:lnTo>
                  <a:pt x="3245644" y="4018756"/>
                </a:lnTo>
                <a:lnTo>
                  <a:pt x="3239691" y="4016772"/>
                </a:lnTo>
                <a:lnTo>
                  <a:pt x="3234531" y="4014787"/>
                </a:lnTo>
                <a:lnTo>
                  <a:pt x="3228578" y="4012009"/>
                </a:lnTo>
                <a:lnTo>
                  <a:pt x="3223419" y="4009231"/>
                </a:lnTo>
                <a:lnTo>
                  <a:pt x="3218259" y="4006453"/>
                </a:lnTo>
                <a:lnTo>
                  <a:pt x="3213100" y="4002881"/>
                </a:lnTo>
                <a:lnTo>
                  <a:pt x="3208734" y="3999706"/>
                </a:lnTo>
                <a:lnTo>
                  <a:pt x="3203972" y="3996134"/>
                </a:lnTo>
                <a:lnTo>
                  <a:pt x="3199606" y="3992165"/>
                </a:lnTo>
                <a:lnTo>
                  <a:pt x="3195241" y="3988197"/>
                </a:lnTo>
                <a:lnTo>
                  <a:pt x="3191272" y="3983831"/>
                </a:lnTo>
                <a:lnTo>
                  <a:pt x="3186906" y="3979465"/>
                </a:lnTo>
                <a:lnTo>
                  <a:pt x="3183731" y="3974703"/>
                </a:lnTo>
                <a:lnTo>
                  <a:pt x="3180159" y="3969940"/>
                </a:lnTo>
                <a:lnTo>
                  <a:pt x="3176984" y="3964781"/>
                </a:lnTo>
                <a:lnTo>
                  <a:pt x="3174206" y="3960018"/>
                </a:lnTo>
                <a:lnTo>
                  <a:pt x="3171428" y="3954462"/>
                </a:lnTo>
                <a:lnTo>
                  <a:pt x="3168650" y="3948906"/>
                </a:lnTo>
                <a:lnTo>
                  <a:pt x="3166666" y="3943746"/>
                </a:lnTo>
                <a:lnTo>
                  <a:pt x="3164681" y="3937793"/>
                </a:lnTo>
                <a:lnTo>
                  <a:pt x="3163094" y="3931840"/>
                </a:lnTo>
                <a:lnTo>
                  <a:pt x="3161506" y="3926284"/>
                </a:lnTo>
                <a:lnTo>
                  <a:pt x="3160316" y="3919934"/>
                </a:lnTo>
                <a:lnTo>
                  <a:pt x="3159522" y="3913584"/>
                </a:lnTo>
                <a:lnTo>
                  <a:pt x="3159125" y="3907631"/>
                </a:lnTo>
                <a:lnTo>
                  <a:pt x="3159125" y="3901281"/>
                </a:lnTo>
                <a:lnTo>
                  <a:pt x="3159125" y="3894931"/>
                </a:lnTo>
                <a:lnTo>
                  <a:pt x="3159522" y="3888978"/>
                </a:lnTo>
                <a:lnTo>
                  <a:pt x="3160316" y="3882628"/>
                </a:lnTo>
                <a:lnTo>
                  <a:pt x="3161506" y="3876278"/>
                </a:lnTo>
                <a:lnTo>
                  <a:pt x="3163094" y="3870324"/>
                </a:lnTo>
                <a:lnTo>
                  <a:pt x="3164681" y="3864768"/>
                </a:lnTo>
                <a:lnTo>
                  <a:pt x="3166666" y="3858815"/>
                </a:lnTo>
                <a:lnTo>
                  <a:pt x="3168650" y="3853656"/>
                </a:lnTo>
                <a:lnTo>
                  <a:pt x="3171428" y="3848099"/>
                </a:lnTo>
                <a:lnTo>
                  <a:pt x="3174206" y="3842543"/>
                </a:lnTo>
                <a:lnTo>
                  <a:pt x="3176984" y="3837781"/>
                </a:lnTo>
                <a:lnTo>
                  <a:pt x="3180159" y="3832621"/>
                </a:lnTo>
                <a:lnTo>
                  <a:pt x="3183731" y="3827859"/>
                </a:lnTo>
                <a:lnTo>
                  <a:pt x="3186906" y="3823096"/>
                </a:lnTo>
                <a:lnTo>
                  <a:pt x="3191272" y="3818731"/>
                </a:lnTo>
                <a:lnTo>
                  <a:pt x="3195241" y="3814365"/>
                </a:lnTo>
                <a:lnTo>
                  <a:pt x="3199606" y="3810396"/>
                </a:lnTo>
                <a:lnTo>
                  <a:pt x="3203972" y="3806427"/>
                </a:lnTo>
                <a:lnTo>
                  <a:pt x="3208734" y="3802856"/>
                </a:lnTo>
                <a:lnTo>
                  <a:pt x="3213100" y="3799284"/>
                </a:lnTo>
                <a:lnTo>
                  <a:pt x="3218259" y="3796109"/>
                </a:lnTo>
                <a:lnTo>
                  <a:pt x="3223419" y="3793331"/>
                </a:lnTo>
                <a:lnTo>
                  <a:pt x="3228578" y="3790156"/>
                </a:lnTo>
                <a:lnTo>
                  <a:pt x="3234531" y="3787774"/>
                </a:lnTo>
                <a:lnTo>
                  <a:pt x="3239691" y="3785790"/>
                </a:lnTo>
                <a:lnTo>
                  <a:pt x="3245644" y="3783806"/>
                </a:lnTo>
                <a:lnTo>
                  <a:pt x="3251597" y="3781821"/>
                </a:lnTo>
                <a:lnTo>
                  <a:pt x="3257153" y="3780631"/>
                </a:lnTo>
                <a:lnTo>
                  <a:pt x="3263503" y="3779440"/>
                </a:lnTo>
                <a:lnTo>
                  <a:pt x="3269853" y="3779043"/>
                </a:lnTo>
                <a:lnTo>
                  <a:pt x="3275806" y="3778249"/>
                </a:lnTo>
                <a:close/>
                <a:moveTo>
                  <a:pt x="2616002" y="3617912"/>
                </a:moveTo>
                <a:lnTo>
                  <a:pt x="2627501" y="3618310"/>
                </a:lnTo>
                <a:lnTo>
                  <a:pt x="2638603" y="3619106"/>
                </a:lnTo>
                <a:lnTo>
                  <a:pt x="2650103" y="3620300"/>
                </a:lnTo>
                <a:lnTo>
                  <a:pt x="2660809" y="3622688"/>
                </a:lnTo>
                <a:lnTo>
                  <a:pt x="2671515" y="3625075"/>
                </a:lnTo>
                <a:lnTo>
                  <a:pt x="2682221" y="3627861"/>
                </a:lnTo>
                <a:lnTo>
                  <a:pt x="2692134" y="3631840"/>
                </a:lnTo>
                <a:lnTo>
                  <a:pt x="2702840" y="3635422"/>
                </a:lnTo>
                <a:lnTo>
                  <a:pt x="2712356" y="3640197"/>
                </a:lnTo>
                <a:lnTo>
                  <a:pt x="2722269" y="3644972"/>
                </a:lnTo>
                <a:lnTo>
                  <a:pt x="2731389" y="3650543"/>
                </a:lnTo>
                <a:lnTo>
                  <a:pt x="2740509" y="3656114"/>
                </a:lnTo>
                <a:lnTo>
                  <a:pt x="2749233" y="3662481"/>
                </a:lnTo>
                <a:lnTo>
                  <a:pt x="2757560" y="3669246"/>
                </a:lnTo>
                <a:lnTo>
                  <a:pt x="2765490" y="3676011"/>
                </a:lnTo>
                <a:lnTo>
                  <a:pt x="2773421" y="3683174"/>
                </a:lnTo>
                <a:lnTo>
                  <a:pt x="2780558" y="3691133"/>
                </a:lnTo>
                <a:lnTo>
                  <a:pt x="2787299" y="3699092"/>
                </a:lnTo>
                <a:lnTo>
                  <a:pt x="2794040" y="3707448"/>
                </a:lnTo>
                <a:lnTo>
                  <a:pt x="2800384" y="3716203"/>
                </a:lnTo>
                <a:lnTo>
                  <a:pt x="2805935" y="3725355"/>
                </a:lnTo>
                <a:lnTo>
                  <a:pt x="2811487" y="3734906"/>
                </a:lnTo>
                <a:lnTo>
                  <a:pt x="2816245" y="3744456"/>
                </a:lnTo>
                <a:lnTo>
                  <a:pt x="2821003" y="3754007"/>
                </a:lnTo>
                <a:lnTo>
                  <a:pt x="2824572" y="3764751"/>
                </a:lnTo>
                <a:lnTo>
                  <a:pt x="2828537" y="3775098"/>
                </a:lnTo>
                <a:lnTo>
                  <a:pt x="2831313" y="3785444"/>
                </a:lnTo>
                <a:lnTo>
                  <a:pt x="2833692" y="3796188"/>
                </a:lnTo>
                <a:lnTo>
                  <a:pt x="2835674" y="3806933"/>
                </a:lnTo>
                <a:lnTo>
                  <a:pt x="2837260" y="3818473"/>
                </a:lnTo>
                <a:lnTo>
                  <a:pt x="2838053" y="3829615"/>
                </a:lnTo>
                <a:lnTo>
                  <a:pt x="2838450" y="3841155"/>
                </a:lnTo>
                <a:lnTo>
                  <a:pt x="2838053" y="3852297"/>
                </a:lnTo>
                <a:lnTo>
                  <a:pt x="2837260" y="3864236"/>
                </a:lnTo>
                <a:lnTo>
                  <a:pt x="2835674" y="3874980"/>
                </a:lnTo>
                <a:lnTo>
                  <a:pt x="2833692" y="3886122"/>
                </a:lnTo>
                <a:lnTo>
                  <a:pt x="2831313" y="3896866"/>
                </a:lnTo>
                <a:lnTo>
                  <a:pt x="2828537" y="3907611"/>
                </a:lnTo>
                <a:lnTo>
                  <a:pt x="2824572" y="3917957"/>
                </a:lnTo>
                <a:lnTo>
                  <a:pt x="2821003" y="3927906"/>
                </a:lnTo>
                <a:lnTo>
                  <a:pt x="2816245" y="3937854"/>
                </a:lnTo>
                <a:lnTo>
                  <a:pt x="2811487" y="3947405"/>
                </a:lnTo>
                <a:lnTo>
                  <a:pt x="2805935" y="3956557"/>
                </a:lnTo>
                <a:lnTo>
                  <a:pt x="2800384" y="3965710"/>
                </a:lnTo>
                <a:lnTo>
                  <a:pt x="2794040" y="3974464"/>
                </a:lnTo>
                <a:lnTo>
                  <a:pt x="2787299" y="3982821"/>
                </a:lnTo>
                <a:lnTo>
                  <a:pt x="2780558" y="3991178"/>
                </a:lnTo>
                <a:lnTo>
                  <a:pt x="2773421" y="3998738"/>
                </a:lnTo>
                <a:lnTo>
                  <a:pt x="2765490" y="4006299"/>
                </a:lnTo>
                <a:lnTo>
                  <a:pt x="2757560" y="4013064"/>
                </a:lnTo>
                <a:lnTo>
                  <a:pt x="2749233" y="4019829"/>
                </a:lnTo>
                <a:lnTo>
                  <a:pt x="2740509" y="4026196"/>
                </a:lnTo>
                <a:lnTo>
                  <a:pt x="2731389" y="4032165"/>
                </a:lnTo>
                <a:lnTo>
                  <a:pt x="2722269" y="4037338"/>
                </a:lnTo>
                <a:lnTo>
                  <a:pt x="2712356" y="4042114"/>
                </a:lnTo>
                <a:lnTo>
                  <a:pt x="2702840" y="4046491"/>
                </a:lnTo>
                <a:lnTo>
                  <a:pt x="2692134" y="4050868"/>
                </a:lnTo>
                <a:lnTo>
                  <a:pt x="2682221" y="4054052"/>
                </a:lnTo>
                <a:lnTo>
                  <a:pt x="2671515" y="4056837"/>
                </a:lnTo>
                <a:lnTo>
                  <a:pt x="2660809" y="4059623"/>
                </a:lnTo>
                <a:lnTo>
                  <a:pt x="2650103" y="4061613"/>
                </a:lnTo>
                <a:lnTo>
                  <a:pt x="2638603" y="4062806"/>
                </a:lnTo>
                <a:lnTo>
                  <a:pt x="2627501" y="4063602"/>
                </a:lnTo>
                <a:lnTo>
                  <a:pt x="2616002" y="4064000"/>
                </a:lnTo>
                <a:lnTo>
                  <a:pt x="2604503" y="4063602"/>
                </a:lnTo>
                <a:lnTo>
                  <a:pt x="2593400" y="4062806"/>
                </a:lnTo>
                <a:lnTo>
                  <a:pt x="2582297" y="4061613"/>
                </a:lnTo>
                <a:lnTo>
                  <a:pt x="2571195" y="4059623"/>
                </a:lnTo>
                <a:lnTo>
                  <a:pt x="2560489" y="4056837"/>
                </a:lnTo>
                <a:lnTo>
                  <a:pt x="2549783" y="4054052"/>
                </a:lnTo>
                <a:lnTo>
                  <a:pt x="2539473" y="4050868"/>
                </a:lnTo>
                <a:lnTo>
                  <a:pt x="2529560" y="4046491"/>
                </a:lnTo>
                <a:lnTo>
                  <a:pt x="2519647" y="4042114"/>
                </a:lnTo>
                <a:lnTo>
                  <a:pt x="2510131" y="4037338"/>
                </a:lnTo>
                <a:lnTo>
                  <a:pt x="2501011" y="4032165"/>
                </a:lnTo>
                <a:lnTo>
                  <a:pt x="2491891" y="4026196"/>
                </a:lnTo>
                <a:lnTo>
                  <a:pt x="2483167" y="4019829"/>
                </a:lnTo>
                <a:lnTo>
                  <a:pt x="2474841" y="4013064"/>
                </a:lnTo>
                <a:lnTo>
                  <a:pt x="2466514" y="4006299"/>
                </a:lnTo>
                <a:lnTo>
                  <a:pt x="2458980" y="3998738"/>
                </a:lnTo>
                <a:lnTo>
                  <a:pt x="2451446" y="3991178"/>
                </a:lnTo>
                <a:lnTo>
                  <a:pt x="2444308" y="3982821"/>
                </a:lnTo>
                <a:lnTo>
                  <a:pt x="2437964" y="3974464"/>
                </a:lnTo>
                <a:lnTo>
                  <a:pt x="2431620" y="3965710"/>
                </a:lnTo>
                <a:lnTo>
                  <a:pt x="2425672" y="3956557"/>
                </a:lnTo>
                <a:lnTo>
                  <a:pt x="2420914" y="3947405"/>
                </a:lnTo>
                <a:lnTo>
                  <a:pt x="2415759" y="3937854"/>
                </a:lnTo>
                <a:lnTo>
                  <a:pt x="2411397" y="3927906"/>
                </a:lnTo>
                <a:lnTo>
                  <a:pt x="2407035" y="3917957"/>
                </a:lnTo>
                <a:lnTo>
                  <a:pt x="2403863" y="3907611"/>
                </a:lnTo>
                <a:lnTo>
                  <a:pt x="2400691" y="3896866"/>
                </a:lnTo>
                <a:lnTo>
                  <a:pt x="2398312" y="3886122"/>
                </a:lnTo>
                <a:lnTo>
                  <a:pt x="2396329" y="3874980"/>
                </a:lnTo>
                <a:lnTo>
                  <a:pt x="2395140" y="3864236"/>
                </a:lnTo>
                <a:lnTo>
                  <a:pt x="2394347" y="3852297"/>
                </a:lnTo>
                <a:lnTo>
                  <a:pt x="2393950" y="3841155"/>
                </a:lnTo>
                <a:lnTo>
                  <a:pt x="2394347" y="3829615"/>
                </a:lnTo>
                <a:lnTo>
                  <a:pt x="2395140" y="3818473"/>
                </a:lnTo>
                <a:lnTo>
                  <a:pt x="2396329" y="3806933"/>
                </a:lnTo>
                <a:lnTo>
                  <a:pt x="2398312" y="3796188"/>
                </a:lnTo>
                <a:lnTo>
                  <a:pt x="2400691" y="3785444"/>
                </a:lnTo>
                <a:lnTo>
                  <a:pt x="2403863" y="3775098"/>
                </a:lnTo>
                <a:lnTo>
                  <a:pt x="2407035" y="3764751"/>
                </a:lnTo>
                <a:lnTo>
                  <a:pt x="2411397" y="3754007"/>
                </a:lnTo>
                <a:lnTo>
                  <a:pt x="2415759" y="3744456"/>
                </a:lnTo>
                <a:lnTo>
                  <a:pt x="2420914" y="3734906"/>
                </a:lnTo>
                <a:lnTo>
                  <a:pt x="2425672" y="3725355"/>
                </a:lnTo>
                <a:lnTo>
                  <a:pt x="2431620" y="3716203"/>
                </a:lnTo>
                <a:lnTo>
                  <a:pt x="2437964" y="3707448"/>
                </a:lnTo>
                <a:lnTo>
                  <a:pt x="2444308" y="3699092"/>
                </a:lnTo>
                <a:lnTo>
                  <a:pt x="2451446" y="3691133"/>
                </a:lnTo>
                <a:lnTo>
                  <a:pt x="2458980" y="3683174"/>
                </a:lnTo>
                <a:lnTo>
                  <a:pt x="2466514" y="3676011"/>
                </a:lnTo>
                <a:lnTo>
                  <a:pt x="2474841" y="3669246"/>
                </a:lnTo>
                <a:lnTo>
                  <a:pt x="2483167" y="3662481"/>
                </a:lnTo>
                <a:lnTo>
                  <a:pt x="2491891" y="3656114"/>
                </a:lnTo>
                <a:lnTo>
                  <a:pt x="2501011" y="3650543"/>
                </a:lnTo>
                <a:lnTo>
                  <a:pt x="2510131" y="3644972"/>
                </a:lnTo>
                <a:lnTo>
                  <a:pt x="2519647" y="3640197"/>
                </a:lnTo>
                <a:lnTo>
                  <a:pt x="2529560" y="3635422"/>
                </a:lnTo>
                <a:lnTo>
                  <a:pt x="2539473" y="3631840"/>
                </a:lnTo>
                <a:lnTo>
                  <a:pt x="2549783" y="3627861"/>
                </a:lnTo>
                <a:lnTo>
                  <a:pt x="2560489" y="3625075"/>
                </a:lnTo>
                <a:lnTo>
                  <a:pt x="2571195" y="3622688"/>
                </a:lnTo>
                <a:lnTo>
                  <a:pt x="2582297" y="3620300"/>
                </a:lnTo>
                <a:lnTo>
                  <a:pt x="2593400" y="3619106"/>
                </a:lnTo>
                <a:lnTo>
                  <a:pt x="2604503" y="3618310"/>
                </a:lnTo>
                <a:lnTo>
                  <a:pt x="2616002" y="3617912"/>
                </a:lnTo>
                <a:close/>
                <a:moveTo>
                  <a:pt x="2187774" y="3414712"/>
                </a:moveTo>
                <a:lnTo>
                  <a:pt x="2193738" y="3415107"/>
                </a:lnTo>
                <a:lnTo>
                  <a:pt x="2199303" y="3415502"/>
                </a:lnTo>
                <a:lnTo>
                  <a:pt x="2204869" y="3415897"/>
                </a:lnTo>
                <a:lnTo>
                  <a:pt x="2210833" y="3417081"/>
                </a:lnTo>
                <a:lnTo>
                  <a:pt x="2216001" y="3418265"/>
                </a:lnTo>
                <a:lnTo>
                  <a:pt x="2221567" y="3419845"/>
                </a:lnTo>
                <a:lnTo>
                  <a:pt x="2227133" y="3421819"/>
                </a:lnTo>
                <a:lnTo>
                  <a:pt x="2231904" y="3423793"/>
                </a:lnTo>
                <a:lnTo>
                  <a:pt x="2237470" y="3425767"/>
                </a:lnTo>
                <a:lnTo>
                  <a:pt x="2241843" y="3428530"/>
                </a:lnTo>
                <a:lnTo>
                  <a:pt x="2247011" y="3431294"/>
                </a:lnTo>
                <a:lnTo>
                  <a:pt x="2251384" y="3434058"/>
                </a:lnTo>
                <a:lnTo>
                  <a:pt x="2256155" y="3437611"/>
                </a:lnTo>
                <a:lnTo>
                  <a:pt x="2260131" y="3440769"/>
                </a:lnTo>
                <a:lnTo>
                  <a:pt x="2264504" y="3443928"/>
                </a:lnTo>
                <a:lnTo>
                  <a:pt x="2268480" y="3448271"/>
                </a:lnTo>
                <a:lnTo>
                  <a:pt x="2272455" y="3451824"/>
                </a:lnTo>
                <a:lnTo>
                  <a:pt x="2275636" y="3456167"/>
                </a:lnTo>
                <a:lnTo>
                  <a:pt x="2278816" y="3460115"/>
                </a:lnTo>
                <a:lnTo>
                  <a:pt x="2282395" y="3464853"/>
                </a:lnTo>
                <a:lnTo>
                  <a:pt x="2285178" y="3469195"/>
                </a:lnTo>
                <a:lnTo>
                  <a:pt x="2288358" y="3474328"/>
                </a:lnTo>
                <a:lnTo>
                  <a:pt x="2290743" y="3479065"/>
                </a:lnTo>
                <a:lnTo>
                  <a:pt x="2292731" y="3484198"/>
                </a:lnTo>
                <a:lnTo>
                  <a:pt x="2294719" y="3488936"/>
                </a:lnTo>
                <a:lnTo>
                  <a:pt x="2296707" y="3494463"/>
                </a:lnTo>
                <a:lnTo>
                  <a:pt x="2298297" y="3499990"/>
                </a:lnTo>
                <a:lnTo>
                  <a:pt x="2299490" y="3505123"/>
                </a:lnTo>
                <a:lnTo>
                  <a:pt x="2300683" y="3511045"/>
                </a:lnTo>
                <a:lnTo>
                  <a:pt x="2301478" y="3516967"/>
                </a:lnTo>
                <a:lnTo>
                  <a:pt x="2301875" y="3522494"/>
                </a:lnTo>
                <a:lnTo>
                  <a:pt x="2301875" y="3528416"/>
                </a:lnTo>
                <a:lnTo>
                  <a:pt x="2301875" y="3534338"/>
                </a:lnTo>
                <a:lnTo>
                  <a:pt x="2301478" y="3539866"/>
                </a:lnTo>
                <a:lnTo>
                  <a:pt x="2300683" y="3545393"/>
                </a:lnTo>
                <a:lnTo>
                  <a:pt x="2299490" y="3550920"/>
                </a:lnTo>
                <a:lnTo>
                  <a:pt x="2298297" y="3556447"/>
                </a:lnTo>
                <a:lnTo>
                  <a:pt x="2296707" y="3561975"/>
                </a:lnTo>
                <a:lnTo>
                  <a:pt x="2294719" y="3567107"/>
                </a:lnTo>
                <a:lnTo>
                  <a:pt x="2292731" y="3572634"/>
                </a:lnTo>
                <a:lnTo>
                  <a:pt x="2290743" y="3577372"/>
                </a:lnTo>
                <a:lnTo>
                  <a:pt x="2288358" y="3582504"/>
                </a:lnTo>
                <a:lnTo>
                  <a:pt x="2285178" y="3587242"/>
                </a:lnTo>
                <a:lnTo>
                  <a:pt x="2282395" y="3591585"/>
                </a:lnTo>
                <a:lnTo>
                  <a:pt x="2278816" y="3596323"/>
                </a:lnTo>
                <a:lnTo>
                  <a:pt x="2275636" y="3600271"/>
                </a:lnTo>
                <a:lnTo>
                  <a:pt x="2272455" y="3604614"/>
                </a:lnTo>
                <a:lnTo>
                  <a:pt x="2268480" y="3608562"/>
                </a:lnTo>
                <a:lnTo>
                  <a:pt x="2264504" y="3612115"/>
                </a:lnTo>
                <a:lnTo>
                  <a:pt x="2260131" y="3615668"/>
                </a:lnTo>
                <a:lnTo>
                  <a:pt x="2256155" y="3619221"/>
                </a:lnTo>
                <a:lnTo>
                  <a:pt x="2251384" y="3622380"/>
                </a:lnTo>
                <a:lnTo>
                  <a:pt x="2247011" y="3625143"/>
                </a:lnTo>
                <a:lnTo>
                  <a:pt x="2241843" y="3627907"/>
                </a:lnTo>
                <a:lnTo>
                  <a:pt x="2237470" y="3630276"/>
                </a:lnTo>
                <a:lnTo>
                  <a:pt x="2231904" y="3633040"/>
                </a:lnTo>
                <a:lnTo>
                  <a:pt x="2227133" y="3634619"/>
                </a:lnTo>
                <a:lnTo>
                  <a:pt x="2221567" y="3636593"/>
                </a:lnTo>
                <a:lnTo>
                  <a:pt x="2216001" y="3637777"/>
                </a:lnTo>
                <a:lnTo>
                  <a:pt x="2210833" y="3639751"/>
                </a:lnTo>
                <a:lnTo>
                  <a:pt x="2204869" y="3640541"/>
                </a:lnTo>
                <a:lnTo>
                  <a:pt x="2199303" y="3641330"/>
                </a:lnTo>
                <a:lnTo>
                  <a:pt x="2193738" y="3641725"/>
                </a:lnTo>
                <a:lnTo>
                  <a:pt x="2187774" y="3641725"/>
                </a:lnTo>
                <a:lnTo>
                  <a:pt x="2181413" y="3641725"/>
                </a:lnTo>
                <a:lnTo>
                  <a:pt x="2175847" y="3641330"/>
                </a:lnTo>
                <a:lnTo>
                  <a:pt x="2170281" y="3640541"/>
                </a:lnTo>
                <a:lnTo>
                  <a:pt x="2164715" y="3639751"/>
                </a:lnTo>
                <a:lnTo>
                  <a:pt x="2159149" y="3637777"/>
                </a:lnTo>
                <a:lnTo>
                  <a:pt x="2153583" y="3636593"/>
                </a:lnTo>
                <a:lnTo>
                  <a:pt x="2148415" y="3634619"/>
                </a:lnTo>
                <a:lnTo>
                  <a:pt x="2143247" y="3633040"/>
                </a:lnTo>
                <a:lnTo>
                  <a:pt x="2138476" y="3630276"/>
                </a:lnTo>
                <a:lnTo>
                  <a:pt x="2133308" y="3627907"/>
                </a:lnTo>
                <a:lnTo>
                  <a:pt x="2128139" y="3625143"/>
                </a:lnTo>
                <a:lnTo>
                  <a:pt x="2123766" y="3622380"/>
                </a:lnTo>
                <a:lnTo>
                  <a:pt x="2118995" y="3619221"/>
                </a:lnTo>
                <a:lnTo>
                  <a:pt x="2115020" y="3615668"/>
                </a:lnTo>
                <a:lnTo>
                  <a:pt x="2110646" y="3612115"/>
                </a:lnTo>
                <a:lnTo>
                  <a:pt x="2106671" y="3608562"/>
                </a:lnTo>
                <a:lnTo>
                  <a:pt x="2103093" y="3604614"/>
                </a:lnTo>
                <a:lnTo>
                  <a:pt x="2099515" y="3600271"/>
                </a:lnTo>
                <a:lnTo>
                  <a:pt x="2096334" y="3596323"/>
                </a:lnTo>
                <a:lnTo>
                  <a:pt x="2092756" y="3591585"/>
                </a:lnTo>
                <a:lnTo>
                  <a:pt x="2089973" y="3587242"/>
                </a:lnTo>
                <a:lnTo>
                  <a:pt x="2087190" y="3582504"/>
                </a:lnTo>
                <a:lnTo>
                  <a:pt x="2084805" y="3577372"/>
                </a:lnTo>
                <a:lnTo>
                  <a:pt x="2082419" y="3572634"/>
                </a:lnTo>
                <a:lnTo>
                  <a:pt x="2080431" y="3567107"/>
                </a:lnTo>
                <a:lnTo>
                  <a:pt x="2078444" y="3561975"/>
                </a:lnTo>
                <a:lnTo>
                  <a:pt x="2077251" y="3556447"/>
                </a:lnTo>
                <a:lnTo>
                  <a:pt x="2076058" y="3550920"/>
                </a:lnTo>
                <a:lnTo>
                  <a:pt x="2074468" y="3545393"/>
                </a:lnTo>
                <a:lnTo>
                  <a:pt x="2073673" y="3539866"/>
                </a:lnTo>
                <a:lnTo>
                  <a:pt x="2073275" y="3534338"/>
                </a:lnTo>
                <a:lnTo>
                  <a:pt x="2073275" y="3528416"/>
                </a:lnTo>
                <a:lnTo>
                  <a:pt x="2073275" y="3522494"/>
                </a:lnTo>
                <a:lnTo>
                  <a:pt x="2073673" y="3516967"/>
                </a:lnTo>
                <a:lnTo>
                  <a:pt x="2074468" y="3511045"/>
                </a:lnTo>
                <a:lnTo>
                  <a:pt x="2076058" y="3505123"/>
                </a:lnTo>
                <a:lnTo>
                  <a:pt x="2077251" y="3499990"/>
                </a:lnTo>
                <a:lnTo>
                  <a:pt x="2078444" y="3494463"/>
                </a:lnTo>
                <a:lnTo>
                  <a:pt x="2080431" y="3488936"/>
                </a:lnTo>
                <a:lnTo>
                  <a:pt x="2082419" y="3484198"/>
                </a:lnTo>
                <a:lnTo>
                  <a:pt x="2084805" y="3479065"/>
                </a:lnTo>
                <a:lnTo>
                  <a:pt x="2087190" y="3474328"/>
                </a:lnTo>
                <a:lnTo>
                  <a:pt x="2089973" y="3469195"/>
                </a:lnTo>
                <a:lnTo>
                  <a:pt x="2092756" y="3464853"/>
                </a:lnTo>
                <a:lnTo>
                  <a:pt x="2096334" y="3460115"/>
                </a:lnTo>
                <a:lnTo>
                  <a:pt x="2099515" y="3456167"/>
                </a:lnTo>
                <a:lnTo>
                  <a:pt x="2103093" y="3451824"/>
                </a:lnTo>
                <a:lnTo>
                  <a:pt x="2106671" y="3448271"/>
                </a:lnTo>
                <a:lnTo>
                  <a:pt x="2110646" y="3443928"/>
                </a:lnTo>
                <a:lnTo>
                  <a:pt x="2115020" y="3440769"/>
                </a:lnTo>
                <a:lnTo>
                  <a:pt x="2118995" y="3437611"/>
                </a:lnTo>
                <a:lnTo>
                  <a:pt x="2123766" y="3434058"/>
                </a:lnTo>
                <a:lnTo>
                  <a:pt x="2128139" y="3431294"/>
                </a:lnTo>
                <a:lnTo>
                  <a:pt x="2133308" y="3428530"/>
                </a:lnTo>
                <a:lnTo>
                  <a:pt x="2138476" y="3425767"/>
                </a:lnTo>
                <a:lnTo>
                  <a:pt x="2143247" y="3423793"/>
                </a:lnTo>
                <a:lnTo>
                  <a:pt x="2148415" y="3421819"/>
                </a:lnTo>
                <a:lnTo>
                  <a:pt x="2153583" y="3419845"/>
                </a:lnTo>
                <a:lnTo>
                  <a:pt x="2159149" y="3418265"/>
                </a:lnTo>
                <a:lnTo>
                  <a:pt x="2164715" y="3417081"/>
                </a:lnTo>
                <a:lnTo>
                  <a:pt x="2170281" y="3415897"/>
                </a:lnTo>
                <a:lnTo>
                  <a:pt x="2175847" y="3415502"/>
                </a:lnTo>
                <a:lnTo>
                  <a:pt x="2181413" y="3415107"/>
                </a:lnTo>
                <a:lnTo>
                  <a:pt x="2187774" y="3414712"/>
                </a:lnTo>
                <a:close/>
                <a:moveTo>
                  <a:pt x="2877146" y="3217862"/>
                </a:moveTo>
                <a:lnTo>
                  <a:pt x="2885867" y="3218259"/>
                </a:lnTo>
                <a:lnTo>
                  <a:pt x="2894191" y="3219051"/>
                </a:lnTo>
                <a:lnTo>
                  <a:pt x="2902515" y="3219844"/>
                </a:lnTo>
                <a:lnTo>
                  <a:pt x="2910840" y="3221430"/>
                </a:lnTo>
                <a:lnTo>
                  <a:pt x="2918768" y="3223412"/>
                </a:lnTo>
                <a:lnTo>
                  <a:pt x="2926696" y="3225394"/>
                </a:lnTo>
                <a:lnTo>
                  <a:pt x="2934624" y="3228169"/>
                </a:lnTo>
                <a:lnTo>
                  <a:pt x="2942156" y="3230943"/>
                </a:lnTo>
                <a:lnTo>
                  <a:pt x="2949291" y="3234511"/>
                </a:lnTo>
                <a:lnTo>
                  <a:pt x="2956426" y="3238079"/>
                </a:lnTo>
                <a:lnTo>
                  <a:pt x="2963561" y="3242043"/>
                </a:lnTo>
                <a:lnTo>
                  <a:pt x="2970300" y="3246403"/>
                </a:lnTo>
                <a:lnTo>
                  <a:pt x="2976643" y="3251160"/>
                </a:lnTo>
                <a:lnTo>
                  <a:pt x="2982985" y="3255917"/>
                </a:lnTo>
                <a:lnTo>
                  <a:pt x="2988931" y="3261070"/>
                </a:lnTo>
                <a:lnTo>
                  <a:pt x="2994481" y="3266620"/>
                </a:lnTo>
                <a:lnTo>
                  <a:pt x="3000030" y="3272169"/>
                </a:lnTo>
                <a:lnTo>
                  <a:pt x="3005580" y="3278512"/>
                </a:lnTo>
                <a:lnTo>
                  <a:pt x="3010337" y="3284458"/>
                </a:lnTo>
                <a:lnTo>
                  <a:pt x="3015093" y="3291196"/>
                </a:lnTo>
                <a:lnTo>
                  <a:pt x="3019057" y="3297935"/>
                </a:lnTo>
                <a:lnTo>
                  <a:pt x="3023418" y="3305070"/>
                </a:lnTo>
                <a:lnTo>
                  <a:pt x="3026986" y="3312206"/>
                </a:lnTo>
                <a:lnTo>
                  <a:pt x="3030553" y="3319341"/>
                </a:lnTo>
                <a:lnTo>
                  <a:pt x="3033328" y="3326873"/>
                </a:lnTo>
                <a:lnTo>
                  <a:pt x="3035706" y="3334404"/>
                </a:lnTo>
                <a:lnTo>
                  <a:pt x="3038085" y="3342332"/>
                </a:lnTo>
                <a:lnTo>
                  <a:pt x="3040067" y="3350657"/>
                </a:lnTo>
                <a:lnTo>
                  <a:pt x="3041652" y="3358585"/>
                </a:lnTo>
                <a:lnTo>
                  <a:pt x="3042445" y="3366909"/>
                </a:lnTo>
                <a:lnTo>
                  <a:pt x="3043238" y="3375630"/>
                </a:lnTo>
                <a:lnTo>
                  <a:pt x="3043238" y="3383954"/>
                </a:lnTo>
                <a:lnTo>
                  <a:pt x="3043238" y="3392675"/>
                </a:lnTo>
                <a:lnTo>
                  <a:pt x="3042445" y="3401000"/>
                </a:lnTo>
                <a:lnTo>
                  <a:pt x="3041652" y="3408928"/>
                </a:lnTo>
                <a:lnTo>
                  <a:pt x="3040067" y="3417252"/>
                </a:lnTo>
                <a:lnTo>
                  <a:pt x="3038085" y="3425180"/>
                </a:lnTo>
                <a:lnTo>
                  <a:pt x="3035706" y="3433108"/>
                </a:lnTo>
                <a:lnTo>
                  <a:pt x="3033328" y="3441036"/>
                </a:lnTo>
                <a:lnTo>
                  <a:pt x="3030553" y="3448568"/>
                </a:lnTo>
                <a:lnTo>
                  <a:pt x="3026986" y="3456100"/>
                </a:lnTo>
                <a:lnTo>
                  <a:pt x="3023418" y="3463235"/>
                </a:lnTo>
                <a:lnTo>
                  <a:pt x="3019057" y="3469974"/>
                </a:lnTo>
                <a:lnTo>
                  <a:pt x="3015093" y="3476712"/>
                </a:lnTo>
                <a:lnTo>
                  <a:pt x="3010337" y="3483451"/>
                </a:lnTo>
                <a:lnTo>
                  <a:pt x="3005580" y="3489794"/>
                </a:lnTo>
                <a:lnTo>
                  <a:pt x="3000030" y="3495343"/>
                </a:lnTo>
                <a:lnTo>
                  <a:pt x="2994481" y="3501289"/>
                </a:lnTo>
                <a:lnTo>
                  <a:pt x="2988931" y="3506442"/>
                </a:lnTo>
                <a:lnTo>
                  <a:pt x="2982985" y="3511992"/>
                </a:lnTo>
                <a:lnTo>
                  <a:pt x="2976643" y="3517145"/>
                </a:lnTo>
                <a:lnTo>
                  <a:pt x="2970300" y="3521506"/>
                </a:lnTo>
                <a:lnTo>
                  <a:pt x="2963561" y="3525866"/>
                </a:lnTo>
                <a:lnTo>
                  <a:pt x="2956426" y="3529830"/>
                </a:lnTo>
                <a:lnTo>
                  <a:pt x="2949291" y="3533794"/>
                </a:lnTo>
                <a:lnTo>
                  <a:pt x="2942156" y="3536965"/>
                </a:lnTo>
                <a:lnTo>
                  <a:pt x="2934624" y="3539740"/>
                </a:lnTo>
                <a:lnTo>
                  <a:pt x="2926696" y="3542515"/>
                </a:lnTo>
                <a:lnTo>
                  <a:pt x="2918768" y="3544893"/>
                </a:lnTo>
                <a:lnTo>
                  <a:pt x="2910840" y="3546479"/>
                </a:lnTo>
                <a:lnTo>
                  <a:pt x="2902515" y="3548065"/>
                </a:lnTo>
                <a:lnTo>
                  <a:pt x="2894191" y="3548857"/>
                </a:lnTo>
                <a:lnTo>
                  <a:pt x="2885867" y="3549650"/>
                </a:lnTo>
                <a:lnTo>
                  <a:pt x="2877146" y="3549650"/>
                </a:lnTo>
                <a:lnTo>
                  <a:pt x="2868821" y="3549650"/>
                </a:lnTo>
                <a:lnTo>
                  <a:pt x="2860101" y="3548857"/>
                </a:lnTo>
                <a:lnTo>
                  <a:pt x="2851776" y="3548065"/>
                </a:lnTo>
                <a:lnTo>
                  <a:pt x="2843848" y="3546479"/>
                </a:lnTo>
                <a:lnTo>
                  <a:pt x="2835524" y="3544893"/>
                </a:lnTo>
                <a:lnTo>
                  <a:pt x="2827992" y="3542515"/>
                </a:lnTo>
                <a:lnTo>
                  <a:pt x="2820460" y="3539740"/>
                </a:lnTo>
                <a:lnTo>
                  <a:pt x="2812929" y="3536965"/>
                </a:lnTo>
                <a:lnTo>
                  <a:pt x="2805397" y="3533794"/>
                </a:lnTo>
                <a:lnTo>
                  <a:pt x="2798262" y="3529830"/>
                </a:lnTo>
                <a:lnTo>
                  <a:pt x="2791127" y="3525866"/>
                </a:lnTo>
                <a:lnTo>
                  <a:pt x="2784784" y="3521506"/>
                </a:lnTo>
                <a:lnTo>
                  <a:pt x="2778045" y="3517145"/>
                </a:lnTo>
                <a:lnTo>
                  <a:pt x="2771703" y="3511992"/>
                </a:lnTo>
                <a:lnTo>
                  <a:pt x="2766153" y="3506442"/>
                </a:lnTo>
                <a:lnTo>
                  <a:pt x="2760207" y="3501289"/>
                </a:lnTo>
                <a:lnTo>
                  <a:pt x="2754261" y="3495343"/>
                </a:lnTo>
                <a:lnTo>
                  <a:pt x="2749505" y="3489794"/>
                </a:lnTo>
                <a:lnTo>
                  <a:pt x="2744351" y="3483451"/>
                </a:lnTo>
                <a:lnTo>
                  <a:pt x="2739991" y="3476712"/>
                </a:lnTo>
                <a:lnTo>
                  <a:pt x="2735234" y="3469974"/>
                </a:lnTo>
                <a:lnTo>
                  <a:pt x="2731666" y="3463235"/>
                </a:lnTo>
                <a:lnTo>
                  <a:pt x="2727702" y="3456100"/>
                </a:lnTo>
                <a:lnTo>
                  <a:pt x="2724531" y="3448568"/>
                </a:lnTo>
                <a:lnTo>
                  <a:pt x="2721756" y="3441036"/>
                </a:lnTo>
                <a:lnTo>
                  <a:pt x="2718982" y="3433108"/>
                </a:lnTo>
                <a:lnTo>
                  <a:pt x="2716603" y="3425180"/>
                </a:lnTo>
                <a:lnTo>
                  <a:pt x="2715018" y="3417252"/>
                </a:lnTo>
                <a:lnTo>
                  <a:pt x="2713432" y="3408928"/>
                </a:lnTo>
                <a:lnTo>
                  <a:pt x="2712639" y="3401000"/>
                </a:lnTo>
                <a:lnTo>
                  <a:pt x="2711450" y="3392675"/>
                </a:lnTo>
                <a:lnTo>
                  <a:pt x="2711450" y="3383954"/>
                </a:lnTo>
                <a:lnTo>
                  <a:pt x="2711450" y="3375630"/>
                </a:lnTo>
                <a:lnTo>
                  <a:pt x="2712639" y="3366909"/>
                </a:lnTo>
                <a:lnTo>
                  <a:pt x="2713432" y="3358585"/>
                </a:lnTo>
                <a:lnTo>
                  <a:pt x="2715018" y="3350657"/>
                </a:lnTo>
                <a:lnTo>
                  <a:pt x="2716603" y="3342332"/>
                </a:lnTo>
                <a:lnTo>
                  <a:pt x="2718982" y="3334404"/>
                </a:lnTo>
                <a:lnTo>
                  <a:pt x="2721756" y="3326873"/>
                </a:lnTo>
                <a:lnTo>
                  <a:pt x="2724531" y="3319341"/>
                </a:lnTo>
                <a:lnTo>
                  <a:pt x="2727702" y="3312206"/>
                </a:lnTo>
                <a:lnTo>
                  <a:pt x="2731666" y="3305070"/>
                </a:lnTo>
                <a:lnTo>
                  <a:pt x="2735234" y="3297935"/>
                </a:lnTo>
                <a:lnTo>
                  <a:pt x="2739991" y="3291196"/>
                </a:lnTo>
                <a:lnTo>
                  <a:pt x="2744351" y="3284458"/>
                </a:lnTo>
                <a:lnTo>
                  <a:pt x="2749505" y="3278512"/>
                </a:lnTo>
                <a:lnTo>
                  <a:pt x="2754261" y="3272169"/>
                </a:lnTo>
                <a:lnTo>
                  <a:pt x="2760207" y="3266620"/>
                </a:lnTo>
                <a:lnTo>
                  <a:pt x="2766153" y="3261070"/>
                </a:lnTo>
                <a:lnTo>
                  <a:pt x="2771703" y="3255917"/>
                </a:lnTo>
                <a:lnTo>
                  <a:pt x="2778045" y="3251160"/>
                </a:lnTo>
                <a:lnTo>
                  <a:pt x="2784784" y="3246403"/>
                </a:lnTo>
                <a:lnTo>
                  <a:pt x="2791127" y="3242043"/>
                </a:lnTo>
                <a:lnTo>
                  <a:pt x="2798262" y="3238079"/>
                </a:lnTo>
                <a:lnTo>
                  <a:pt x="2805397" y="3234511"/>
                </a:lnTo>
                <a:lnTo>
                  <a:pt x="2812929" y="3230943"/>
                </a:lnTo>
                <a:lnTo>
                  <a:pt x="2820460" y="3228169"/>
                </a:lnTo>
                <a:lnTo>
                  <a:pt x="2827992" y="3225394"/>
                </a:lnTo>
                <a:lnTo>
                  <a:pt x="2835524" y="3223412"/>
                </a:lnTo>
                <a:lnTo>
                  <a:pt x="2843848" y="3221430"/>
                </a:lnTo>
                <a:lnTo>
                  <a:pt x="2851776" y="3219844"/>
                </a:lnTo>
                <a:lnTo>
                  <a:pt x="2860101" y="3219051"/>
                </a:lnTo>
                <a:lnTo>
                  <a:pt x="2868821" y="3218259"/>
                </a:lnTo>
                <a:lnTo>
                  <a:pt x="2877146" y="3217862"/>
                </a:lnTo>
                <a:close/>
                <a:moveTo>
                  <a:pt x="1341242" y="3000374"/>
                </a:moveTo>
                <a:lnTo>
                  <a:pt x="410762" y="4429560"/>
                </a:lnTo>
                <a:lnTo>
                  <a:pt x="409572" y="4434325"/>
                </a:lnTo>
                <a:lnTo>
                  <a:pt x="406794" y="4447826"/>
                </a:lnTo>
                <a:lnTo>
                  <a:pt x="404414" y="4458151"/>
                </a:lnTo>
                <a:lnTo>
                  <a:pt x="402430" y="4469667"/>
                </a:lnTo>
                <a:lnTo>
                  <a:pt x="400446" y="4483169"/>
                </a:lnTo>
                <a:lnTo>
                  <a:pt x="398859" y="4498259"/>
                </a:lnTo>
                <a:lnTo>
                  <a:pt x="396875" y="4514937"/>
                </a:lnTo>
                <a:lnTo>
                  <a:pt x="395287" y="4533204"/>
                </a:lnTo>
                <a:lnTo>
                  <a:pt x="394097" y="4552265"/>
                </a:lnTo>
                <a:lnTo>
                  <a:pt x="393700" y="4572915"/>
                </a:lnTo>
                <a:lnTo>
                  <a:pt x="394097" y="4594359"/>
                </a:lnTo>
                <a:lnTo>
                  <a:pt x="394891" y="4616597"/>
                </a:lnTo>
                <a:lnTo>
                  <a:pt x="397271" y="4640026"/>
                </a:lnTo>
                <a:lnTo>
                  <a:pt x="400049" y="4664249"/>
                </a:lnTo>
                <a:lnTo>
                  <a:pt x="401636" y="4676162"/>
                </a:lnTo>
                <a:lnTo>
                  <a:pt x="403620" y="4688870"/>
                </a:lnTo>
                <a:lnTo>
                  <a:pt x="406398" y="4701180"/>
                </a:lnTo>
                <a:lnTo>
                  <a:pt x="409175" y="4713490"/>
                </a:lnTo>
                <a:lnTo>
                  <a:pt x="412350" y="4726198"/>
                </a:lnTo>
                <a:lnTo>
                  <a:pt x="415921" y="4738905"/>
                </a:lnTo>
                <a:lnTo>
                  <a:pt x="419492" y="4752010"/>
                </a:lnTo>
                <a:lnTo>
                  <a:pt x="423857" y="4764320"/>
                </a:lnTo>
                <a:lnTo>
                  <a:pt x="428221" y="4777425"/>
                </a:lnTo>
                <a:lnTo>
                  <a:pt x="433380" y="4790132"/>
                </a:lnTo>
                <a:lnTo>
                  <a:pt x="438538" y="4802839"/>
                </a:lnTo>
                <a:lnTo>
                  <a:pt x="444887" y="4815944"/>
                </a:lnTo>
                <a:lnTo>
                  <a:pt x="451235" y="4828254"/>
                </a:lnTo>
                <a:lnTo>
                  <a:pt x="457584" y="4841359"/>
                </a:lnTo>
                <a:lnTo>
                  <a:pt x="464726" y="4853669"/>
                </a:lnTo>
                <a:lnTo>
                  <a:pt x="472662" y="4866773"/>
                </a:lnTo>
                <a:lnTo>
                  <a:pt x="480995" y="4879084"/>
                </a:lnTo>
                <a:lnTo>
                  <a:pt x="489724" y="4891394"/>
                </a:lnTo>
                <a:lnTo>
                  <a:pt x="498850" y="4903704"/>
                </a:lnTo>
                <a:lnTo>
                  <a:pt x="508770" y="4915618"/>
                </a:lnTo>
                <a:lnTo>
                  <a:pt x="519087" y="4927531"/>
                </a:lnTo>
                <a:lnTo>
                  <a:pt x="530197" y="4939444"/>
                </a:lnTo>
                <a:lnTo>
                  <a:pt x="541704" y="4950960"/>
                </a:lnTo>
                <a:lnTo>
                  <a:pt x="553608" y="4962476"/>
                </a:lnTo>
                <a:lnTo>
                  <a:pt x="566702" y="4973992"/>
                </a:lnTo>
                <a:lnTo>
                  <a:pt x="579796" y="4984714"/>
                </a:lnTo>
                <a:lnTo>
                  <a:pt x="594081" y="4995436"/>
                </a:lnTo>
                <a:lnTo>
                  <a:pt x="609159" y="5005761"/>
                </a:lnTo>
                <a:lnTo>
                  <a:pt x="624237" y="5016085"/>
                </a:lnTo>
                <a:lnTo>
                  <a:pt x="640109" y="5026410"/>
                </a:lnTo>
                <a:lnTo>
                  <a:pt x="657171" y="5035941"/>
                </a:lnTo>
                <a:lnTo>
                  <a:pt x="674630" y="5045074"/>
                </a:lnTo>
                <a:lnTo>
                  <a:pt x="3954917" y="5045074"/>
                </a:lnTo>
                <a:lnTo>
                  <a:pt x="3972376" y="5035941"/>
                </a:lnTo>
                <a:lnTo>
                  <a:pt x="3989041" y="5026410"/>
                </a:lnTo>
                <a:lnTo>
                  <a:pt x="4005310" y="5016085"/>
                </a:lnTo>
                <a:lnTo>
                  <a:pt x="4020785" y="5005761"/>
                </a:lnTo>
                <a:lnTo>
                  <a:pt x="4035069" y="4995436"/>
                </a:lnTo>
                <a:lnTo>
                  <a:pt x="4049354" y="4984714"/>
                </a:lnTo>
                <a:lnTo>
                  <a:pt x="4062448" y="4973992"/>
                </a:lnTo>
                <a:lnTo>
                  <a:pt x="4075543" y="4962476"/>
                </a:lnTo>
                <a:lnTo>
                  <a:pt x="4087446" y="4950960"/>
                </a:lnTo>
                <a:lnTo>
                  <a:pt x="4098953" y="4939444"/>
                </a:lnTo>
                <a:lnTo>
                  <a:pt x="4110063" y="4927531"/>
                </a:lnTo>
                <a:lnTo>
                  <a:pt x="4120777" y="4915618"/>
                </a:lnTo>
                <a:lnTo>
                  <a:pt x="4130300" y="4903704"/>
                </a:lnTo>
                <a:lnTo>
                  <a:pt x="4139823" y="4891394"/>
                </a:lnTo>
                <a:lnTo>
                  <a:pt x="4148552" y="4879084"/>
                </a:lnTo>
                <a:lnTo>
                  <a:pt x="4156488" y="4866773"/>
                </a:lnTo>
                <a:lnTo>
                  <a:pt x="4164424" y="4853669"/>
                </a:lnTo>
                <a:lnTo>
                  <a:pt x="4171566" y="4841359"/>
                </a:lnTo>
                <a:lnTo>
                  <a:pt x="4178312" y="4828254"/>
                </a:lnTo>
                <a:lnTo>
                  <a:pt x="4184661" y="4815944"/>
                </a:lnTo>
                <a:lnTo>
                  <a:pt x="4190613" y="4802839"/>
                </a:lnTo>
                <a:lnTo>
                  <a:pt x="4195771" y="4790132"/>
                </a:lnTo>
                <a:lnTo>
                  <a:pt x="4200929" y="4777425"/>
                </a:lnTo>
                <a:lnTo>
                  <a:pt x="4205294" y="4764320"/>
                </a:lnTo>
                <a:lnTo>
                  <a:pt x="4209659" y="4752010"/>
                </a:lnTo>
                <a:lnTo>
                  <a:pt x="4213627" y="4738905"/>
                </a:lnTo>
                <a:lnTo>
                  <a:pt x="4217197" y="4726198"/>
                </a:lnTo>
                <a:lnTo>
                  <a:pt x="4219975" y="4713490"/>
                </a:lnTo>
                <a:lnTo>
                  <a:pt x="4222753" y="4701180"/>
                </a:lnTo>
                <a:lnTo>
                  <a:pt x="4225530" y="4688870"/>
                </a:lnTo>
                <a:lnTo>
                  <a:pt x="4227514" y="4676162"/>
                </a:lnTo>
                <a:lnTo>
                  <a:pt x="4229498" y="4664249"/>
                </a:lnTo>
                <a:lnTo>
                  <a:pt x="4232673" y="4640026"/>
                </a:lnTo>
                <a:lnTo>
                  <a:pt x="4234259" y="4616597"/>
                </a:lnTo>
                <a:lnTo>
                  <a:pt x="4235450" y="4594359"/>
                </a:lnTo>
                <a:lnTo>
                  <a:pt x="4235450" y="4572915"/>
                </a:lnTo>
                <a:lnTo>
                  <a:pt x="4235053" y="4552265"/>
                </a:lnTo>
                <a:lnTo>
                  <a:pt x="4234259" y="4533204"/>
                </a:lnTo>
                <a:lnTo>
                  <a:pt x="4232673" y="4514937"/>
                </a:lnTo>
                <a:lnTo>
                  <a:pt x="4230689" y="4498259"/>
                </a:lnTo>
                <a:lnTo>
                  <a:pt x="4228705" y="4483169"/>
                </a:lnTo>
                <a:lnTo>
                  <a:pt x="4226721" y="4469667"/>
                </a:lnTo>
                <a:lnTo>
                  <a:pt x="4224737" y="4458151"/>
                </a:lnTo>
                <a:lnTo>
                  <a:pt x="4222356" y="4447826"/>
                </a:lnTo>
                <a:lnTo>
                  <a:pt x="4219578" y="4434325"/>
                </a:lnTo>
                <a:lnTo>
                  <a:pt x="4218388" y="4429560"/>
                </a:lnTo>
                <a:lnTo>
                  <a:pt x="3282826" y="3000490"/>
                </a:lnTo>
                <a:lnTo>
                  <a:pt x="3282951" y="3001367"/>
                </a:lnTo>
                <a:lnTo>
                  <a:pt x="3282554" y="3003754"/>
                </a:lnTo>
                <a:lnTo>
                  <a:pt x="3281761" y="3006140"/>
                </a:lnTo>
                <a:lnTo>
                  <a:pt x="3280173" y="3008526"/>
                </a:lnTo>
                <a:lnTo>
                  <a:pt x="3278189" y="3010913"/>
                </a:lnTo>
                <a:lnTo>
                  <a:pt x="3275015" y="3013299"/>
                </a:lnTo>
                <a:lnTo>
                  <a:pt x="3271841" y="3015685"/>
                </a:lnTo>
                <a:lnTo>
                  <a:pt x="3267476" y="3017674"/>
                </a:lnTo>
                <a:lnTo>
                  <a:pt x="3263111" y="3020458"/>
                </a:lnTo>
                <a:lnTo>
                  <a:pt x="3252398" y="3024832"/>
                </a:lnTo>
                <a:lnTo>
                  <a:pt x="3239304" y="3029605"/>
                </a:lnTo>
                <a:lnTo>
                  <a:pt x="3223829" y="3033582"/>
                </a:lnTo>
                <a:lnTo>
                  <a:pt x="3206370" y="3037957"/>
                </a:lnTo>
                <a:lnTo>
                  <a:pt x="3186927" y="3041934"/>
                </a:lnTo>
                <a:lnTo>
                  <a:pt x="3165897" y="3046309"/>
                </a:lnTo>
                <a:lnTo>
                  <a:pt x="3142486" y="3050286"/>
                </a:lnTo>
                <a:lnTo>
                  <a:pt x="3117091" y="3054263"/>
                </a:lnTo>
                <a:lnTo>
                  <a:pt x="3090109" y="3057843"/>
                </a:lnTo>
                <a:lnTo>
                  <a:pt x="3061143" y="3061024"/>
                </a:lnTo>
                <a:lnTo>
                  <a:pt x="3030987" y="3065001"/>
                </a:lnTo>
                <a:lnTo>
                  <a:pt x="2998847" y="3068183"/>
                </a:lnTo>
                <a:lnTo>
                  <a:pt x="2964722" y="3070967"/>
                </a:lnTo>
                <a:lnTo>
                  <a:pt x="2929804" y="3074149"/>
                </a:lnTo>
                <a:lnTo>
                  <a:pt x="2892903" y="3076933"/>
                </a:lnTo>
                <a:lnTo>
                  <a:pt x="2855207" y="3079319"/>
                </a:lnTo>
                <a:lnTo>
                  <a:pt x="2815528" y="3082103"/>
                </a:lnTo>
                <a:lnTo>
                  <a:pt x="2775055" y="3084489"/>
                </a:lnTo>
                <a:lnTo>
                  <a:pt x="2690141" y="3088069"/>
                </a:lnTo>
                <a:lnTo>
                  <a:pt x="2600862" y="3091648"/>
                </a:lnTo>
                <a:lnTo>
                  <a:pt x="2507615" y="3093637"/>
                </a:lnTo>
                <a:lnTo>
                  <a:pt x="2411195" y="3095227"/>
                </a:lnTo>
                <a:lnTo>
                  <a:pt x="2312393" y="3095625"/>
                </a:lnTo>
                <a:lnTo>
                  <a:pt x="2213195" y="3095227"/>
                </a:lnTo>
                <a:lnTo>
                  <a:pt x="2116774" y="3093637"/>
                </a:lnTo>
                <a:lnTo>
                  <a:pt x="2023924" y="3091648"/>
                </a:lnTo>
                <a:lnTo>
                  <a:pt x="1934645" y="3088069"/>
                </a:lnTo>
                <a:lnTo>
                  <a:pt x="1849731" y="3084489"/>
                </a:lnTo>
                <a:lnTo>
                  <a:pt x="1808862" y="3082103"/>
                </a:lnTo>
                <a:lnTo>
                  <a:pt x="1769579" y="3079319"/>
                </a:lnTo>
                <a:lnTo>
                  <a:pt x="1731884" y="3076933"/>
                </a:lnTo>
                <a:lnTo>
                  <a:pt x="1694982" y="3074149"/>
                </a:lnTo>
                <a:lnTo>
                  <a:pt x="1659667" y="3070967"/>
                </a:lnTo>
                <a:lnTo>
                  <a:pt x="1626336" y="3068183"/>
                </a:lnTo>
                <a:lnTo>
                  <a:pt x="1593799" y="3065001"/>
                </a:lnTo>
                <a:lnTo>
                  <a:pt x="1563643" y="3061024"/>
                </a:lnTo>
                <a:lnTo>
                  <a:pt x="1534677" y="3057843"/>
                </a:lnTo>
                <a:lnTo>
                  <a:pt x="1507298" y="3054263"/>
                </a:lnTo>
                <a:lnTo>
                  <a:pt x="1482300" y="3050286"/>
                </a:lnTo>
                <a:lnTo>
                  <a:pt x="1458889" y="3046309"/>
                </a:lnTo>
                <a:lnTo>
                  <a:pt x="1437462" y="3041934"/>
                </a:lnTo>
                <a:lnTo>
                  <a:pt x="1418019" y="3037957"/>
                </a:lnTo>
                <a:lnTo>
                  <a:pt x="1400561" y="3033582"/>
                </a:lnTo>
                <a:lnTo>
                  <a:pt x="1385086" y="3029605"/>
                </a:lnTo>
                <a:lnTo>
                  <a:pt x="1372388" y="3024832"/>
                </a:lnTo>
                <a:lnTo>
                  <a:pt x="1361675" y="3020458"/>
                </a:lnTo>
                <a:lnTo>
                  <a:pt x="1356913" y="3017674"/>
                </a:lnTo>
                <a:lnTo>
                  <a:pt x="1352945" y="3015685"/>
                </a:lnTo>
                <a:lnTo>
                  <a:pt x="1349374" y="3013299"/>
                </a:lnTo>
                <a:lnTo>
                  <a:pt x="1346597" y="3010913"/>
                </a:lnTo>
                <a:lnTo>
                  <a:pt x="1344613" y="3008526"/>
                </a:lnTo>
                <a:lnTo>
                  <a:pt x="1343025" y="3006140"/>
                </a:lnTo>
                <a:lnTo>
                  <a:pt x="1341835" y="3003754"/>
                </a:lnTo>
                <a:lnTo>
                  <a:pt x="1341438" y="3001367"/>
                </a:lnTo>
                <a:lnTo>
                  <a:pt x="1341580" y="3000374"/>
                </a:lnTo>
                <a:lnTo>
                  <a:pt x="1341242" y="3000374"/>
                </a:lnTo>
                <a:close/>
                <a:moveTo>
                  <a:pt x="1717823" y="0"/>
                </a:moveTo>
                <a:lnTo>
                  <a:pt x="2909343" y="0"/>
                </a:lnTo>
                <a:lnTo>
                  <a:pt x="2919266" y="3571"/>
                </a:lnTo>
                <a:lnTo>
                  <a:pt x="2927601" y="6745"/>
                </a:lnTo>
                <a:lnTo>
                  <a:pt x="2935937" y="11110"/>
                </a:lnTo>
                <a:lnTo>
                  <a:pt x="2946653" y="15872"/>
                </a:lnTo>
                <a:lnTo>
                  <a:pt x="2959354" y="22618"/>
                </a:lnTo>
                <a:lnTo>
                  <a:pt x="2972849" y="30951"/>
                </a:lnTo>
                <a:lnTo>
                  <a:pt x="2987931" y="40871"/>
                </a:lnTo>
                <a:lnTo>
                  <a:pt x="2995870" y="46427"/>
                </a:lnTo>
                <a:lnTo>
                  <a:pt x="3003808" y="52776"/>
                </a:lnTo>
                <a:lnTo>
                  <a:pt x="3011349" y="58728"/>
                </a:lnTo>
                <a:lnTo>
                  <a:pt x="3019684" y="65474"/>
                </a:lnTo>
                <a:lnTo>
                  <a:pt x="3027623" y="72616"/>
                </a:lnTo>
                <a:lnTo>
                  <a:pt x="3035957" y="80553"/>
                </a:lnTo>
                <a:lnTo>
                  <a:pt x="3043896" y="88489"/>
                </a:lnTo>
                <a:lnTo>
                  <a:pt x="3051834" y="97219"/>
                </a:lnTo>
                <a:lnTo>
                  <a:pt x="3059375" y="105949"/>
                </a:lnTo>
                <a:lnTo>
                  <a:pt x="3066917" y="115472"/>
                </a:lnTo>
                <a:lnTo>
                  <a:pt x="3074458" y="125393"/>
                </a:lnTo>
                <a:lnTo>
                  <a:pt x="3080808" y="135313"/>
                </a:lnTo>
                <a:lnTo>
                  <a:pt x="3087556" y="146027"/>
                </a:lnTo>
                <a:lnTo>
                  <a:pt x="3093509" y="157536"/>
                </a:lnTo>
                <a:lnTo>
                  <a:pt x="3099066" y="169439"/>
                </a:lnTo>
                <a:lnTo>
                  <a:pt x="3104226" y="181344"/>
                </a:lnTo>
                <a:lnTo>
                  <a:pt x="3108592" y="194439"/>
                </a:lnTo>
                <a:lnTo>
                  <a:pt x="3112958" y="207534"/>
                </a:lnTo>
                <a:lnTo>
                  <a:pt x="3115339" y="217058"/>
                </a:lnTo>
                <a:lnTo>
                  <a:pt x="3117324" y="226581"/>
                </a:lnTo>
                <a:lnTo>
                  <a:pt x="3119309" y="236502"/>
                </a:lnTo>
                <a:lnTo>
                  <a:pt x="3120499" y="246025"/>
                </a:lnTo>
                <a:lnTo>
                  <a:pt x="3121690" y="256342"/>
                </a:lnTo>
                <a:lnTo>
                  <a:pt x="3122087" y="266263"/>
                </a:lnTo>
                <a:lnTo>
                  <a:pt x="3122484" y="276184"/>
                </a:lnTo>
                <a:lnTo>
                  <a:pt x="3122484" y="286103"/>
                </a:lnTo>
                <a:lnTo>
                  <a:pt x="3121690" y="296024"/>
                </a:lnTo>
                <a:lnTo>
                  <a:pt x="3121293" y="306341"/>
                </a:lnTo>
                <a:lnTo>
                  <a:pt x="3120102" y="316659"/>
                </a:lnTo>
                <a:lnTo>
                  <a:pt x="3118515" y="326976"/>
                </a:lnTo>
                <a:lnTo>
                  <a:pt x="3116530" y="337690"/>
                </a:lnTo>
                <a:lnTo>
                  <a:pt x="3114149" y="348007"/>
                </a:lnTo>
                <a:lnTo>
                  <a:pt x="3111767" y="358325"/>
                </a:lnTo>
                <a:lnTo>
                  <a:pt x="3108592" y="369039"/>
                </a:lnTo>
                <a:lnTo>
                  <a:pt x="3105417" y="379356"/>
                </a:lnTo>
                <a:lnTo>
                  <a:pt x="3101845" y="390466"/>
                </a:lnTo>
                <a:lnTo>
                  <a:pt x="3097479" y="401180"/>
                </a:lnTo>
                <a:lnTo>
                  <a:pt x="3093509" y="411894"/>
                </a:lnTo>
                <a:lnTo>
                  <a:pt x="3088747" y="422609"/>
                </a:lnTo>
                <a:lnTo>
                  <a:pt x="3083587" y="434116"/>
                </a:lnTo>
                <a:lnTo>
                  <a:pt x="3078030" y="444830"/>
                </a:lnTo>
                <a:lnTo>
                  <a:pt x="3072076" y="455940"/>
                </a:lnTo>
                <a:lnTo>
                  <a:pt x="3066123" y="466655"/>
                </a:lnTo>
                <a:lnTo>
                  <a:pt x="3059772" y="477766"/>
                </a:lnTo>
                <a:lnTo>
                  <a:pt x="3052628" y="489274"/>
                </a:lnTo>
                <a:lnTo>
                  <a:pt x="3045483" y="500781"/>
                </a:lnTo>
                <a:lnTo>
                  <a:pt x="3037942" y="511891"/>
                </a:lnTo>
                <a:lnTo>
                  <a:pt x="3030401" y="523400"/>
                </a:lnTo>
                <a:lnTo>
                  <a:pt x="3022066" y="534908"/>
                </a:lnTo>
                <a:lnTo>
                  <a:pt x="3013334" y="546415"/>
                </a:lnTo>
                <a:lnTo>
                  <a:pt x="3013334" y="2104709"/>
                </a:lnTo>
                <a:lnTo>
                  <a:pt x="4604543" y="4495920"/>
                </a:lnTo>
                <a:lnTo>
                  <a:pt x="4606527" y="4504649"/>
                </a:lnTo>
                <a:lnTo>
                  <a:pt x="4608511" y="4511792"/>
                </a:lnTo>
                <a:lnTo>
                  <a:pt x="4612481" y="4530046"/>
                </a:lnTo>
                <a:lnTo>
                  <a:pt x="4614862" y="4542744"/>
                </a:lnTo>
                <a:lnTo>
                  <a:pt x="4617243" y="4558220"/>
                </a:lnTo>
                <a:lnTo>
                  <a:pt x="4619625" y="4575679"/>
                </a:lnTo>
                <a:lnTo>
                  <a:pt x="4622403" y="4595123"/>
                </a:lnTo>
                <a:lnTo>
                  <a:pt x="4624387" y="4616948"/>
                </a:lnTo>
                <a:lnTo>
                  <a:pt x="4625975" y="4639964"/>
                </a:lnTo>
                <a:lnTo>
                  <a:pt x="4627166" y="4664963"/>
                </a:lnTo>
                <a:lnTo>
                  <a:pt x="4627563" y="4691153"/>
                </a:lnTo>
                <a:lnTo>
                  <a:pt x="4627166" y="4718533"/>
                </a:lnTo>
                <a:lnTo>
                  <a:pt x="4626373" y="4733215"/>
                </a:lnTo>
                <a:lnTo>
                  <a:pt x="4625579" y="4747501"/>
                </a:lnTo>
                <a:lnTo>
                  <a:pt x="4624387" y="4762183"/>
                </a:lnTo>
                <a:lnTo>
                  <a:pt x="4623197" y="4777262"/>
                </a:lnTo>
                <a:lnTo>
                  <a:pt x="4621213" y="4792341"/>
                </a:lnTo>
                <a:lnTo>
                  <a:pt x="4618831" y="4807817"/>
                </a:lnTo>
                <a:lnTo>
                  <a:pt x="4616449" y="4823689"/>
                </a:lnTo>
                <a:lnTo>
                  <a:pt x="4614068" y="4839562"/>
                </a:lnTo>
                <a:lnTo>
                  <a:pt x="4610496" y="4855038"/>
                </a:lnTo>
                <a:lnTo>
                  <a:pt x="4606923" y="4870910"/>
                </a:lnTo>
                <a:lnTo>
                  <a:pt x="4602557" y="4887180"/>
                </a:lnTo>
                <a:lnTo>
                  <a:pt x="4598191" y="4903449"/>
                </a:lnTo>
                <a:lnTo>
                  <a:pt x="4593032" y="4919719"/>
                </a:lnTo>
                <a:lnTo>
                  <a:pt x="4587872" y="4935988"/>
                </a:lnTo>
                <a:lnTo>
                  <a:pt x="4581919" y="4952257"/>
                </a:lnTo>
                <a:lnTo>
                  <a:pt x="4575171" y="4968527"/>
                </a:lnTo>
                <a:lnTo>
                  <a:pt x="4568821" y="4985193"/>
                </a:lnTo>
                <a:lnTo>
                  <a:pt x="4560883" y="5001463"/>
                </a:lnTo>
                <a:lnTo>
                  <a:pt x="4552944" y="5017732"/>
                </a:lnTo>
                <a:lnTo>
                  <a:pt x="4544212" y="5033605"/>
                </a:lnTo>
                <a:lnTo>
                  <a:pt x="4535083" y="5049874"/>
                </a:lnTo>
                <a:lnTo>
                  <a:pt x="4525161" y="5066144"/>
                </a:lnTo>
                <a:lnTo>
                  <a:pt x="4514047" y="5082016"/>
                </a:lnTo>
                <a:lnTo>
                  <a:pt x="4503331" y="5097889"/>
                </a:lnTo>
                <a:lnTo>
                  <a:pt x="4491423" y="5112968"/>
                </a:lnTo>
                <a:lnTo>
                  <a:pt x="4478722" y="5128444"/>
                </a:lnTo>
                <a:lnTo>
                  <a:pt x="4465624" y="5143919"/>
                </a:lnTo>
                <a:lnTo>
                  <a:pt x="4451335" y="5158998"/>
                </a:lnTo>
                <a:lnTo>
                  <a:pt x="4437047" y="5173681"/>
                </a:lnTo>
                <a:lnTo>
                  <a:pt x="4421171" y="5188363"/>
                </a:lnTo>
                <a:lnTo>
                  <a:pt x="4404897" y="5202251"/>
                </a:lnTo>
                <a:lnTo>
                  <a:pt x="4387830" y="5216537"/>
                </a:lnTo>
                <a:lnTo>
                  <a:pt x="4369969" y="5230028"/>
                </a:lnTo>
                <a:lnTo>
                  <a:pt x="4351315" y="5243520"/>
                </a:lnTo>
                <a:lnTo>
                  <a:pt x="4331865" y="5256615"/>
                </a:lnTo>
                <a:lnTo>
                  <a:pt x="4311227" y="5268916"/>
                </a:lnTo>
                <a:lnTo>
                  <a:pt x="4290191" y="5281218"/>
                </a:lnTo>
                <a:lnTo>
                  <a:pt x="4267963" y="5293122"/>
                </a:lnTo>
                <a:lnTo>
                  <a:pt x="4255659" y="5299074"/>
                </a:lnTo>
                <a:lnTo>
                  <a:pt x="371507" y="5299074"/>
                </a:lnTo>
                <a:lnTo>
                  <a:pt x="359600" y="5293122"/>
                </a:lnTo>
                <a:lnTo>
                  <a:pt x="337373" y="5281218"/>
                </a:lnTo>
                <a:lnTo>
                  <a:pt x="315940" y="5268916"/>
                </a:lnTo>
                <a:lnTo>
                  <a:pt x="295301" y="5256615"/>
                </a:lnTo>
                <a:lnTo>
                  <a:pt x="275852" y="5243520"/>
                </a:lnTo>
                <a:lnTo>
                  <a:pt x="257197" y="5230028"/>
                </a:lnTo>
                <a:lnTo>
                  <a:pt x="239336" y="5216537"/>
                </a:lnTo>
                <a:lnTo>
                  <a:pt x="222269" y="5202251"/>
                </a:lnTo>
                <a:lnTo>
                  <a:pt x="205996" y="5188363"/>
                </a:lnTo>
                <a:lnTo>
                  <a:pt x="190517" y="5173681"/>
                </a:lnTo>
                <a:lnTo>
                  <a:pt x="175831" y="5158998"/>
                </a:lnTo>
                <a:lnTo>
                  <a:pt x="161939" y="5143919"/>
                </a:lnTo>
                <a:lnTo>
                  <a:pt x="148841" y="5128444"/>
                </a:lnTo>
                <a:lnTo>
                  <a:pt x="135743" y="5112968"/>
                </a:lnTo>
                <a:lnTo>
                  <a:pt x="124233" y="5097889"/>
                </a:lnTo>
                <a:lnTo>
                  <a:pt x="113119" y="5082016"/>
                </a:lnTo>
                <a:lnTo>
                  <a:pt x="102403" y="5066144"/>
                </a:lnTo>
                <a:lnTo>
                  <a:pt x="92480" y="5049874"/>
                </a:lnTo>
                <a:lnTo>
                  <a:pt x="82954" y="5033605"/>
                </a:lnTo>
                <a:lnTo>
                  <a:pt x="74222" y="5017732"/>
                </a:lnTo>
                <a:lnTo>
                  <a:pt x="66284" y="5001463"/>
                </a:lnTo>
                <a:lnTo>
                  <a:pt x="59140" y="4985193"/>
                </a:lnTo>
                <a:lnTo>
                  <a:pt x="51995" y="4968527"/>
                </a:lnTo>
                <a:lnTo>
                  <a:pt x="45248" y="4952257"/>
                </a:lnTo>
                <a:lnTo>
                  <a:pt x="39294" y="4935988"/>
                </a:lnTo>
                <a:lnTo>
                  <a:pt x="34134" y="4919719"/>
                </a:lnTo>
                <a:lnTo>
                  <a:pt x="28975" y="4903449"/>
                </a:lnTo>
                <a:lnTo>
                  <a:pt x="24609" y="4887180"/>
                </a:lnTo>
                <a:lnTo>
                  <a:pt x="20243" y="4870910"/>
                </a:lnTo>
                <a:lnTo>
                  <a:pt x="17067" y="4855038"/>
                </a:lnTo>
                <a:lnTo>
                  <a:pt x="13495" y="4839562"/>
                </a:lnTo>
                <a:lnTo>
                  <a:pt x="10717" y="4823689"/>
                </a:lnTo>
                <a:lnTo>
                  <a:pt x="8335" y="4807817"/>
                </a:lnTo>
                <a:lnTo>
                  <a:pt x="6351" y="4792341"/>
                </a:lnTo>
                <a:lnTo>
                  <a:pt x="4366" y="4777262"/>
                </a:lnTo>
                <a:lnTo>
                  <a:pt x="2779" y="4762183"/>
                </a:lnTo>
                <a:lnTo>
                  <a:pt x="1588" y="4747501"/>
                </a:lnTo>
                <a:lnTo>
                  <a:pt x="794" y="4733215"/>
                </a:lnTo>
                <a:lnTo>
                  <a:pt x="397" y="4718533"/>
                </a:lnTo>
                <a:lnTo>
                  <a:pt x="0" y="4691153"/>
                </a:lnTo>
                <a:lnTo>
                  <a:pt x="397" y="4664963"/>
                </a:lnTo>
                <a:lnTo>
                  <a:pt x="1191" y="4639964"/>
                </a:lnTo>
                <a:lnTo>
                  <a:pt x="2779" y="4616948"/>
                </a:lnTo>
                <a:lnTo>
                  <a:pt x="4763" y="4595123"/>
                </a:lnTo>
                <a:lnTo>
                  <a:pt x="7542" y="4575679"/>
                </a:lnTo>
                <a:lnTo>
                  <a:pt x="9923" y="4558220"/>
                </a:lnTo>
                <a:lnTo>
                  <a:pt x="12304" y="4542744"/>
                </a:lnTo>
                <a:lnTo>
                  <a:pt x="15083" y="4530046"/>
                </a:lnTo>
                <a:lnTo>
                  <a:pt x="19052" y="4511792"/>
                </a:lnTo>
                <a:lnTo>
                  <a:pt x="20640" y="4504649"/>
                </a:lnTo>
                <a:lnTo>
                  <a:pt x="23418" y="4495920"/>
                </a:lnTo>
                <a:lnTo>
                  <a:pt x="1614229" y="2104709"/>
                </a:lnTo>
                <a:lnTo>
                  <a:pt x="1614229" y="546415"/>
                </a:lnTo>
                <a:lnTo>
                  <a:pt x="1605497" y="534908"/>
                </a:lnTo>
                <a:lnTo>
                  <a:pt x="1597559" y="523400"/>
                </a:lnTo>
                <a:lnTo>
                  <a:pt x="1589621" y="511891"/>
                </a:lnTo>
                <a:lnTo>
                  <a:pt x="1582080" y="500781"/>
                </a:lnTo>
                <a:lnTo>
                  <a:pt x="1574539" y="489274"/>
                </a:lnTo>
                <a:lnTo>
                  <a:pt x="1567791" y="477766"/>
                </a:lnTo>
                <a:lnTo>
                  <a:pt x="1561044" y="466655"/>
                </a:lnTo>
                <a:lnTo>
                  <a:pt x="1555090" y="455940"/>
                </a:lnTo>
                <a:lnTo>
                  <a:pt x="1549136" y="444830"/>
                </a:lnTo>
                <a:lnTo>
                  <a:pt x="1543580" y="434116"/>
                </a:lnTo>
                <a:lnTo>
                  <a:pt x="1538817" y="422609"/>
                </a:lnTo>
                <a:lnTo>
                  <a:pt x="1534054" y="411894"/>
                </a:lnTo>
                <a:lnTo>
                  <a:pt x="1529688" y="401180"/>
                </a:lnTo>
                <a:lnTo>
                  <a:pt x="1525322" y="390466"/>
                </a:lnTo>
                <a:lnTo>
                  <a:pt x="1522147" y="379356"/>
                </a:lnTo>
                <a:lnTo>
                  <a:pt x="1518971" y="369039"/>
                </a:lnTo>
                <a:lnTo>
                  <a:pt x="1515796" y="358325"/>
                </a:lnTo>
                <a:lnTo>
                  <a:pt x="1513018" y="348007"/>
                </a:lnTo>
                <a:lnTo>
                  <a:pt x="1511033" y="337690"/>
                </a:lnTo>
                <a:lnTo>
                  <a:pt x="1509049" y="326976"/>
                </a:lnTo>
                <a:lnTo>
                  <a:pt x="1507461" y="316659"/>
                </a:lnTo>
                <a:lnTo>
                  <a:pt x="1506270" y="306341"/>
                </a:lnTo>
                <a:lnTo>
                  <a:pt x="1505476" y="296024"/>
                </a:lnTo>
                <a:lnTo>
                  <a:pt x="1505079" y="286103"/>
                </a:lnTo>
                <a:lnTo>
                  <a:pt x="1505079" y="276184"/>
                </a:lnTo>
                <a:lnTo>
                  <a:pt x="1505079" y="266263"/>
                </a:lnTo>
                <a:lnTo>
                  <a:pt x="1505873" y="256342"/>
                </a:lnTo>
                <a:lnTo>
                  <a:pt x="1506667" y="246025"/>
                </a:lnTo>
                <a:lnTo>
                  <a:pt x="1508255" y="236502"/>
                </a:lnTo>
                <a:lnTo>
                  <a:pt x="1510239" y="226581"/>
                </a:lnTo>
                <a:lnTo>
                  <a:pt x="1512224" y="217058"/>
                </a:lnTo>
                <a:lnTo>
                  <a:pt x="1514208" y="207534"/>
                </a:lnTo>
                <a:lnTo>
                  <a:pt x="1518574" y="194439"/>
                </a:lnTo>
                <a:lnTo>
                  <a:pt x="1522940" y="181344"/>
                </a:lnTo>
                <a:lnTo>
                  <a:pt x="1528497" y="169439"/>
                </a:lnTo>
                <a:lnTo>
                  <a:pt x="1533657" y="157536"/>
                </a:lnTo>
                <a:lnTo>
                  <a:pt x="1540007" y="146027"/>
                </a:lnTo>
                <a:lnTo>
                  <a:pt x="1546358" y="135313"/>
                </a:lnTo>
                <a:lnTo>
                  <a:pt x="1553502" y="125393"/>
                </a:lnTo>
                <a:lnTo>
                  <a:pt x="1560250" y="115472"/>
                </a:lnTo>
                <a:lnTo>
                  <a:pt x="1567791" y="105949"/>
                </a:lnTo>
                <a:lnTo>
                  <a:pt x="1575729" y="97219"/>
                </a:lnTo>
                <a:lnTo>
                  <a:pt x="1583271" y="88489"/>
                </a:lnTo>
                <a:lnTo>
                  <a:pt x="1591606" y="80553"/>
                </a:lnTo>
                <a:lnTo>
                  <a:pt x="1599544" y="72616"/>
                </a:lnTo>
                <a:lnTo>
                  <a:pt x="1607879" y="65474"/>
                </a:lnTo>
                <a:lnTo>
                  <a:pt x="1615817" y="58728"/>
                </a:lnTo>
                <a:lnTo>
                  <a:pt x="1623358" y="52776"/>
                </a:lnTo>
                <a:lnTo>
                  <a:pt x="1631693" y="46427"/>
                </a:lnTo>
                <a:lnTo>
                  <a:pt x="1639235" y="40871"/>
                </a:lnTo>
                <a:lnTo>
                  <a:pt x="1654317" y="30951"/>
                </a:lnTo>
                <a:lnTo>
                  <a:pt x="1668606" y="22618"/>
                </a:lnTo>
                <a:lnTo>
                  <a:pt x="1680910" y="15872"/>
                </a:lnTo>
                <a:lnTo>
                  <a:pt x="1691230" y="11110"/>
                </a:lnTo>
                <a:lnTo>
                  <a:pt x="1699565" y="6745"/>
                </a:lnTo>
                <a:lnTo>
                  <a:pt x="1708297" y="3571"/>
                </a:lnTo>
                <a:lnTo>
                  <a:pt x="1717823" y="0"/>
                </a:lnTo>
                <a:close/>
              </a:path>
            </a:pathLst>
          </a:custGeom>
          <a:solidFill>
            <a:srgbClr val="40E0C5">
              <a:alpha val="80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842176" y="1604755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4888334" y="1570798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KSO_Shape"/>
          <p:cNvSpPr/>
          <p:nvPr/>
        </p:nvSpPr>
        <p:spPr bwMode="auto">
          <a:xfrm>
            <a:off x="5231932" y="1901009"/>
            <a:ext cx="548366" cy="497186"/>
          </a:xfrm>
          <a:custGeom>
            <a:avLst/>
            <a:gdLst>
              <a:gd name="T0" fmla="*/ 1371801 w 2268538"/>
              <a:gd name="T1" fmla="*/ 830613 h 2057401"/>
              <a:gd name="T2" fmla="*/ 1456090 w 2268538"/>
              <a:gd name="T3" fmla="*/ 907350 h 2057401"/>
              <a:gd name="T4" fmla="*/ 1479718 w 2268538"/>
              <a:gd name="T5" fmla="*/ 1024726 h 2057401"/>
              <a:gd name="T6" fmla="*/ 1163236 w 2268538"/>
              <a:gd name="T7" fmla="*/ 934367 h 2057401"/>
              <a:gd name="T8" fmla="*/ 1113254 w 2268538"/>
              <a:gd name="T9" fmla="*/ 918929 h 2057401"/>
              <a:gd name="T10" fmla="*/ 1070087 w 2268538"/>
              <a:gd name="T11" fmla="*/ 947762 h 2057401"/>
              <a:gd name="T12" fmla="*/ 1075767 w 2268538"/>
              <a:gd name="T13" fmla="*/ 1032673 h 2057401"/>
              <a:gd name="T14" fmla="*/ 1224125 w 2268538"/>
              <a:gd name="T15" fmla="*/ 1118718 h 2057401"/>
              <a:gd name="T16" fmla="*/ 1442912 w 2268538"/>
              <a:gd name="T17" fmla="*/ 1233597 h 2057401"/>
              <a:gd name="T18" fmla="*/ 1499257 w 2268538"/>
              <a:gd name="T19" fmla="*/ 1319416 h 2057401"/>
              <a:gd name="T20" fmla="*/ 1510843 w 2268538"/>
              <a:gd name="T21" fmla="*/ 1444057 h 2057401"/>
              <a:gd name="T22" fmla="*/ 1482444 w 2268538"/>
              <a:gd name="T23" fmla="*/ 1535325 h 2057401"/>
              <a:gd name="T24" fmla="*/ 1419511 w 2268538"/>
              <a:gd name="T25" fmla="*/ 1604570 h 2057401"/>
              <a:gd name="T26" fmla="*/ 1274334 w 2268538"/>
              <a:gd name="T27" fmla="*/ 1664052 h 2057401"/>
              <a:gd name="T28" fmla="*/ 948765 w 2268538"/>
              <a:gd name="T29" fmla="*/ 1651112 h 2057401"/>
              <a:gd name="T30" fmla="*/ 815175 w 2268538"/>
              <a:gd name="T31" fmla="*/ 1574601 h 2057401"/>
              <a:gd name="T32" fmla="*/ 768827 w 2268538"/>
              <a:gd name="T33" fmla="*/ 1482199 h 2057401"/>
              <a:gd name="T34" fmla="*/ 1062817 w 2268538"/>
              <a:gd name="T35" fmla="*/ 1450187 h 2057401"/>
              <a:gd name="T36" fmla="*/ 1085082 w 2268538"/>
              <a:gd name="T37" fmla="*/ 1534643 h 2057401"/>
              <a:gd name="T38" fmla="*/ 1151649 w 2268538"/>
              <a:gd name="T39" fmla="*/ 1534416 h 2057401"/>
              <a:gd name="T40" fmla="*/ 1177323 w 2268538"/>
              <a:gd name="T41" fmla="*/ 1489464 h 2057401"/>
              <a:gd name="T42" fmla="*/ 1158693 w 2268538"/>
              <a:gd name="T43" fmla="*/ 1368909 h 2057401"/>
              <a:gd name="T44" fmla="*/ 1032827 w 2268538"/>
              <a:gd name="T45" fmla="*/ 1292399 h 2057401"/>
              <a:gd name="T46" fmla="*/ 831533 w 2268538"/>
              <a:gd name="T47" fmla="*/ 1179563 h 2057401"/>
              <a:gd name="T48" fmla="*/ 767010 w 2268538"/>
              <a:gd name="T49" fmla="*/ 1082393 h 2057401"/>
              <a:gd name="T50" fmla="*/ 759058 w 2268538"/>
              <a:gd name="T51" fmla="*/ 969557 h 2057401"/>
              <a:gd name="T52" fmla="*/ 791774 w 2268538"/>
              <a:gd name="T53" fmla="*/ 895544 h 2057401"/>
              <a:gd name="T54" fmla="*/ 887650 w 2268538"/>
              <a:gd name="T55" fmla="*/ 825618 h 2057401"/>
              <a:gd name="T56" fmla="*/ 1101038 w 2268538"/>
              <a:gd name="T57" fmla="*/ 591004 h 2057401"/>
              <a:gd name="T58" fmla="*/ 867856 w 2268538"/>
              <a:gd name="T59" fmla="*/ 647247 h 2057401"/>
              <a:gd name="T60" fmla="*/ 676410 w 2268538"/>
              <a:gd name="T61" fmla="*/ 779917 h 2057401"/>
              <a:gd name="T62" fmla="*/ 544168 w 2268538"/>
              <a:gd name="T63" fmla="*/ 971324 h 2057401"/>
              <a:gd name="T64" fmla="*/ 487687 w 2268538"/>
              <a:gd name="T65" fmla="*/ 1204233 h 2057401"/>
              <a:gd name="T66" fmla="*/ 520804 w 2268538"/>
              <a:gd name="T67" fmla="*/ 1445306 h 2057401"/>
              <a:gd name="T68" fmla="*/ 634673 w 2268538"/>
              <a:gd name="T69" fmla="*/ 1649187 h 2057401"/>
              <a:gd name="T70" fmla="*/ 812056 w 2268538"/>
              <a:gd name="T71" fmla="*/ 1799092 h 2057401"/>
              <a:gd name="T72" fmla="*/ 1035711 w 2268538"/>
              <a:gd name="T73" fmla="*/ 1877333 h 2057401"/>
              <a:gd name="T74" fmla="*/ 1280689 w 2268538"/>
              <a:gd name="T75" fmla="*/ 1868489 h 2057401"/>
              <a:gd name="T76" fmla="*/ 1496405 w 2268538"/>
              <a:gd name="T77" fmla="*/ 1774146 h 2057401"/>
              <a:gd name="T78" fmla="*/ 1662445 w 2268538"/>
              <a:gd name="T79" fmla="*/ 1612221 h 2057401"/>
              <a:gd name="T80" fmla="*/ 1761571 w 2268538"/>
              <a:gd name="T81" fmla="*/ 1399269 h 2057401"/>
              <a:gd name="T82" fmla="*/ 1776768 w 2268538"/>
              <a:gd name="T83" fmla="*/ 1155021 h 2057401"/>
              <a:gd name="T84" fmla="*/ 1703729 w 2268538"/>
              <a:gd name="T85" fmla="*/ 928915 h 2057401"/>
              <a:gd name="T86" fmla="*/ 1558103 w 2268538"/>
              <a:gd name="T87" fmla="*/ 748167 h 2057401"/>
              <a:gd name="T88" fmla="*/ 1356904 w 2268538"/>
              <a:gd name="T89" fmla="*/ 629557 h 2057401"/>
              <a:gd name="T90" fmla="*/ 127706 w 2268538"/>
              <a:gd name="T91" fmla="*/ 417513 h 2057401"/>
              <a:gd name="T92" fmla="*/ 2222265 w 2268538"/>
              <a:gd name="T93" fmla="*/ 446768 h 2057401"/>
              <a:gd name="T94" fmla="*/ 2267404 w 2268538"/>
              <a:gd name="T95" fmla="*/ 525916 h 2057401"/>
              <a:gd name="T96" fmla="*/ 2250392 w 2268538"/>
              <a:gd name="T97" fmla="*/ 1995942 h 2057401"/>
              <a:gd name="T98" fmla="*/ 2179167 w 2268538"/>
              <a:gd name="T99" fmla="*/ 2051732 h 2057401"/>
              <a:gd name="T100" fmla="*/ 77803 w 2268538"/>
              <a:gd name="T101" fmla="*/ 2047423 h 2057401"/>
              <a:gd name="T102" fmla="*/ 12702 w 2268538"/>
              <a:gd name="T103" fmla="*/ 1985283 h 2057401"/>
              <a:gd name="T104" fmla="*/ 4083 w 2268538"/>
              <a:gd name="T105" fmla="*/ 513216 h 2057401"/>
              <a:gd name="T106" fmla="*/ 56254 w 2268538"/>
              <a:gd name="T107" fmla="*/ 439511 h 2057401"/>
              <a:gd name="T108" fmla="*/ 1383574 w 2268538"/>
              <a:gd name="T109" fmla="*/ 226 h 2057401"/>
              <a:gd name="T110" fmla="*/ 1503802 w 2268538"/>
              <a:gd name="T111" fmla="*/ 53453 h 2057401"/>
              <a:gd name="T112" fmla="*/ 1557111 w 2268538"/>
              <a:gd name="T113" fmla="*/ 173269 h 2057401"/>
              <a:gd name="T114" fmla="*/ 1388338 w 2268538"/>
              <a:gd name="T115" fmla="*/ 156508 h 2057401"/>
              <a:gd name="T116" fmla="*/ 869767 w 2268538"/>
              <a:gd name="T117" fmla="*/ 163756 h 2057401"/>
              <a:gd name="T118" fmla="*/ 715511 w 2268538"/>
              <a:gd name="T119" fmla="*/ 137256 h 2057401"/>
              <a:gd name="T120" fmla="*/ 790597 w 2268538"/>
              <a:gd name="T121" fmla="*/ 31030 h 2057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538" h="2057401">
                <a:moveTo>
                  <a:pt x="1062362" y="717550"/>
                </a:moveTo>
                <a:lnTo>
                  <a:pt x="1201632" y="717550"/>
                </a:lnTo>
                <a:lnTo>
                  <a:pt x="1201632" y="787477"/>
                </a:lnTo>
                <a:lnTo>
                  <a:pt x="1218672" y="789293"/>
                </a:lnTo>
                <a:lnTo>
                  <a:pt x="1235484" y="791336"/>
                </a:lnTo>
                <a:lnTo>
                  <a:pt x="1251388" y="793606"/>
                </a:lnTo>
                <a:lnTo>
                  <a:pt x="1267064" y="796558"/>
                </a:lnTo>
                <a:lnTo>
                  <a:pt x="1282059" y="799736"/>
                </a:lnTo>
                <a:lnTo>
                  <a:pt x="1296599" y="802915"/>
                </a:lnTo>
                <a:lnTo>
                  <a:pt x="1310685" y="806774"/>
                </a:lnTo>
                <a:lnTo>
                  <a:pt x="1323863" y="811088"/>
                </a:lnTo>
                <a:lnTo>
                  <a:pt x="1336586" y="815402"/>
                </a:lnTo>
                <a:lnTo>
                  <a:pt x="1348854" y="819942"/>
                </a:lnTo>
                <a:lnTo>
                  <a:pt x="1360668" y="825164"/>
                </a:lnTo>
                <a:lnTo>
                  <a:pt x="1371801" y="830613"/>
                </a:lnTo>
                <a:lnTo>
                  <a:pt x="1382479" y="836289"/>
                </a:lnTo>
                <a:lnTo>
                  <a:pt x="1392475" y="842419"/>
                </a:lnTo>
                <a:lnTo>
                  <a:pt x="1402017" y="848776"/>
                </a:lnTo>
                <a:lnTo>
                  <a:pt x="1411105" y="855360"/>
                </a:lnTo>
                <a:lnTo>
                  <a:pt x="1419284" y="862625"/>
                </a:lnTo>
                <a:lnTo>
                  <a:pt x="1427463" y="869890"/>
                </a:lnTo>
                <a:lnTo>
                  <a:pt x="1430871" y="873749"/>
                </a:lnTo>
                <a:lnTo>
                  <a:pt x="1434506" y="877609"/>
                </a:lnTo>
                <a:lnTo>
                  <a:pt x="1438141" y="881695"/>
                </a:lnTo>
                <a:lnTo>
                  <a:pt x="1441549" y="885555"/>
                </a:lnTo>
                <a:lnTo>
                  <a:pt x="1444730" y="889642"/>
                </a:lnTo>
                <a:lnTo>
                  <a:pt x="1447684" y="894182"/>
                </a:lnTo>
                <a:lnTo>
                  <a:pt x="1450637" y="898269"/>
                </a:lnTo>
                <a:lnTo>
                  <a:pt x="1453363" y="902582"/>
                </a:lnTo>
                <a:lnTo>
                  <a:pt x="1456090" y="907350"/>
                </a:lnTo>
                <a:lnTo>
                  <a:pt x="1458589" y="911664"/>
                </a:lnTo>
                <a:lnTo>
                  <a:pt x="1460861" y="916432"/>
                </a:lnTo>
                <a:lnTo>
                  <a:pt x="1463360" y="920972"/>
                </a:lnTo>
                <a:lnTo>
                  <a:pt x="1465405" y="925967"/>
                </a:lnTo>
                <a:lnTo>
                  <a:pt x="1467449" y="930735"/>
                </a:lnTo>
                <a:lnTo>
                  <a:pt x="1469267" y="935729"/>
                </a:lnTo>
                <a:lnTo>
                  <a:pt x="1470857" y="940951"/>
                </a:lnTo>
                <a:lnTo>
                  <a:pt x="1473811" y="951168"/>
                </a:lnTo>
                <a:lnTo>
                  <a:pt x="1476310" y="961838"/>
                </a:lnTo>
                <a:lnTo>
                  <a:pt x="1478355" y="972963"/>
                </a:lnTo>
                <a:lnTo>
                  <a:pt x="1479491" y="984087"/>
                </a:lnTo>
                <a:lnTo>
                  <a:pt x="1480399" y="995666"/>
                </a:lnTo>
                <a:lnTo>
                  <a:pt x="1480627" y="1007699"/>
                </a:lnTo>
                <a:lnTo>
                  <a:pt x="1480399" y="1015418"/>
                </a:lnTo>
                <a:lnTo>
                  <a:pt x="1479718" y="1024726"/>
                </a:lnTo>
                <a:lnTo>
                  <a:pt x="1479036" y="1035851"/>
                </a:lnTo>
                <a:lnTo>
                  <a:pt x="1477673" y="1048792"/>
                </a:lnTo>
                <a:lnTo>
                  <a:pt x="1175505" y="1048792"/>
                </a:lnTo>
                <a:lnTo>
                  <a:pt x="1175505" y="1012694"/>
                </a:lnTo>
                <a:lnTo>
                  <a:pt x="1175278" y="998618"/>
                </a:lnTo>
                <a:lnTo>
                  <a:pt x="1174596" y="986131"/>
                </a:lnTo>
                <a:lnTo>
                  <a:pt x="1173915" y="974779"/>
                </a:lnTo>
                <a:lnTo>
                  <a:pt x="1172551" y="964563"/>
                </a:lnTo>
                <a:lnTo>
                  <a:pt x="1171188" y="955481"/>
                </a:lnTo>
                <a:lnTo>
                  <a:pt x="1169598" y="947989"/>
                </a:lnTo>
                <a:lnTo>
                  <a:pt x="1168462" y="944811"/>
                </a:lnTo>
                <a:lnTo>
                  <a:pt x="1167099" y="941632"/>
                </a:lnTo>
                <a:lnTo>
                  <a:pt x="1166190" y="939135"/>
                </a:lnTo>
                <a:lnTo>
                  <a:pt x="1164827" y="936637"/>
                </a:lnTo>
                <a:lnTo>
                  <a:pt x="1163236" y="934367"/>
                </a:lnTo>
                <a:lnTo>
                  <a:pt x="1161646" y="932324"/>
                </a:lnTo>
                <a:lnTo>
                  <a:pt x="1159828" y="930508"/>
                </a:lnTo>
                <a:lnTo>
                  <a:pt x="1158011" y="928691"/>
                </a:lnTo>
                <a:lnTo>
                  <a:pt x="1155966" y="927102"/>
                </a:lnTo>
                <a:lnTo>
                  <a:pt x="1153467" y="925740"/>
                </a:lnTo>
                <a:lnTo>
                  <a:pt x="1151195" y="924378"/>
                </a:lnTo>
                <a:lnTo>
                  <a:pt x="1148242" y="923243"/>
                </a:lnTo>
                <a:lnTo>
                  <a:pt x="1145515" y="922107"/>
                </a:lnTo>
                <a:lnTo>
                  <a:pt x="1142335" y="921199"/>
                </a:lnTo>
                <a:lnTo>
                  <a:pt x="1138927" y="920518"/>
                </a:lnTo>
                <a:lnTo>
                  <a:pt x="1135746" y="920064"/>
                </a:lnTo>
                <a:lnTo>
                  <a:pt x="1132111" y="919383"/>
                </a:lnTo>
                <a:lnTo>
                  <a:pt x="1128248" y="918929"/>
                </a:lnTo>
                <a:lnTo>
                  <a:pt x="1119842" y="918702"/>
                </a:lnTo>
                <a:lnTo>
                  <a:pt x="1113254" y="918929"/>
                </a:lnTo>
                <a:lnTo>
                  <a:pt x="1106892" y="919610"/>
                </a:lnTo>
                <a:lnTo>
                  <a:pt x="1100985" y="920972"/>
                </a:lnTo>
                <a:lnTo>
                  <a:pt x="1095533" y="922561"/>
                </a:lnTo>
                <a:lnTo>
                  <a:pt x="1090761" y="924832"/>
                </a:lnTo>
                <a:lnTo>
                  <a:pt x="1088262" y="926194"/>
                </a:lnTo>
                <a:lnTo>
                  <a:pt x="1086218" y="927556"/>
                </a:lnTo>
                <a:lnTo>
                  <a:pt x="1083946" y="928918"/>
                </a:lnTo>
                <a:lnTo>
                  <a:pt x="1082128" y="930508"/>
                </a:lnTo>
                <a:lnTo>
                  <a:pt x="1080083" y="932324"/>
                </a:lnTo>
                <a:lnTo>
                  <a:pt x="1078266" y="934140"/>
                </a:lnTo>
                <a:lnTo>
                  <a:pt x="1076675" y="936183"/>
                </a:lnTo>
                <a:lnTo>
                  <a:pt x="1075085" y="938227"/>
                </a:lnTo>
                <a:lnTo>
                  <a:pt x="1073722" y="940724"/>
                </a:lnTo>
                <a:lnTo>
                  <a:pt x="1072359" y="942994"/>
                </a:lnTo>
                <a:lnTo>
                  <a:pt x="1070087" y="947762"/>
                </a:lnTo>
                <a:lnTo>
                  <a:pt x="1068042" y="953438"/>
                </a:lnTo>
                <a:lnTo>
                  <a:pt x="1066452" y="959568"/>
                </a:lnTo>
                <a:lnTo>
                  <a:pt x="1065316" y="966152"/>
                </a:lnTo>
                <a:lnTo>
                  <a:pt x="1064861" y="973190"/>
                </a:lnTo>
                <a:lnTo>
                  <a:pt x="1064634" y="980682"/>
                </a:lnTo>
                <a:lnTo>
                  <a:pt x="1064634" y="986812"/>
                </a:lnTo>
                <a:lnTo>
                  <a:pt x="1065089" y="992942"/>
                </a:lnTo>
                <a:lnTo>
                  <a:pt x="1065543" y="998618"/>
                </a:lnTo>
                <a:lnTo>
                  <a:pt x="1066452" y="1004293"/>
                </a:lnTo>
                <a:lnTo>
                  <a:pt x="1067360" y="1009742"/>
                </a:lnTo>
                <a:lnTo>
                  <a:pt x="1068496" y="1014964"/>
                </a:lnTo>
                <a:lnTo>
                  <a:pt x="1070087" y="1019959"/>
                </a:lnTo>
                <a:lnTo>
                  <a:pt x="1071450" y="1024272"/>
                </a:lnTo>
                <a:lnTo>
                  <a:pt x="1073722" y="1028586"/>
                </a:lnTo>
                <a:lnTo>
                  <a:pt x="1075767" y="1032673"/>
                </a:lnTo>
                <a:lnTo>
                  <a:pt x="1078039" y="1036986"/>
                </a:lnTo>
                <a:lnTo>
                  <a:pt x="1080538" y="1040619"/>
                </a:lnTo>
                <a:lnTo>
                  <a:pt x="1083491" y="1043797"/>
                </a:lnTo>
                <a:lnTo>
                  <a:pt x="1086218" y="1046976"/>
                </a:lnTo>
                <a:lnTo>
                  <a:pt x="1089625" y="1050154"/>
                </a:lnTo>
                <a:lnTo>
                  <a:pt x="1093033" y="1052652"/>
                </a:lnTo>
                <a:lnTo>
                  <a:pt x="1096896" y="1055603"/>
                </a:lnTo>
                <a:lnTo>
                  <a:pt x="1101440" y="1058554"/>
                </a:lnTo>
                <a:lnTo>
                  <a:pt x="1107119" y="1061733"/>
                </a:lnTo>
                <a:lnTo>
                  <a:pt x="1113708" y="1065592"/>
                </a:lnTo>
                <a:lnTo>
                  <a:pt x="1128930" y="1073539"/>
                </a:lnTo>
                <a:lnTo>
                  <a:pt x="1147560" y="1083074"/>
                </a:lnTo>
                <a:lnTo>
                  <a:pt x="1169825" y="1093745"/>
                </a:lnTo>
                <a:lnTo>
                  <a:pt x="1195044" y="1105550"/>
                </a:lnTo>
                <a:lnTo>
                  <a:pt x="1224125" y="1118718"/>
                </a:lnTo>
                <a:lnTo>
                  <a:pt x="1256159" y="1133021"/>
                </a:lnTo>
                <a:lnTo>
                  <a:pt x="1283649" y="1145281"/>
                </a:lnTo>
                <a:lnTo>
                  <a:pt x="1309322" y="1156633"/>
                </a:lnTo>
                <a:lnTo>
                  <a:pt x="1332269" y="1167530"/>
                </a:lnTo>
                <a:lnTo>
                  <a:pt x="1352944" y="1177520"/>
                </a:lnTo>
                <a:lnTo>
                  <a:pt x="1371573" y="1186828"/>
                </a:lnTo>
                <a:lnTo>
                  <a:pt x="1387931" y="1195456"/>
                </a:lnTo>
                <a:lnTo>
                  <a:pt x="1401563" y="1203175"/>
                </a:lnTo>
                <a:lnTo>
                  <a:pt x="1413150" y="1210440"/>
                </a:lnTo>
                <a:lnTo>
                  <a:pt x="1418375" y="1213845"/>
                </a:lnTo>
                <a:lnTo>
                  <a:pt x="1423601" y="1217251"/>
                </a:lnTo>
                <a:lnTo>
                  <a:pt x="1428372" y="1221337"/>
                </a:lnTo>
                <a:lnTo>
                  <a:pt x="1433370" y="1225197"/>
                </a:lnTo>
                <a:lnTo>
                  <a:pt x="1438141" y="1229284"/>
                </a:lnTo>
                <a:lnTo>
                  <a:pt x="1442912" y="1233597"/>
                </a:lnTo>
                <a:lnTo>
                  <a:pt x="1447456" y="1237911"/>
                </a:lnTo>
                <a:lnTo>
                  <a:pt x="1452000" y="1242678"/>
                </a:lnTo>
                <a:lnTo>
                  <a:pt x="1456317" y="1247673"/>
                </a:lnTo>
                <a:lnTo>
                  <a:pt x="1460406" y="1252441"/>
                </a:lnTo>
                <a:lnTo>
                  <a:pt x="1464496" y="1257663"/>
                </a:lnTo>
                <a:lnTo>
                  <a:pt x="1468813" y="1263111"/>
                </a:lnTo>
                <a:lnTo>
                  <a:pt x="1472902" y="1268787"/>
                </a:lnTo>
                <a:lnTo>
                  <a:pt x="1476537" y="1274463"/>
                </a:lnTo>
                <a:lnTo>
                  <a:pt x="1480399" y="1280139"/>
                </a:lnTo>
                <a:lnTo>
                  <a:pt x="1484035" y="1286269"/>
                </a:lnTo>
                <a:lnTo>
                  <a:pt x="1487670" y="1292399"/>
                </a:lnTo>
                <a:lnTo>
                  <a:pt x="1490623" y="1298983"/>
                </a:lnTo>
                <a:lnTo>
                  <a:pt x="1493804" y="1305340"/>
                </a:lnTo>
                <a:lnTo>
                  <a:pt x="1496530" y="1312378"/>
                </a:lnTo>
                <a:lnTo>
                  <a:pt x="1499257" y="1319416"/>
                </a:lnTo>
                <a:lnTo>
                  <a:pt x="1501529" y="1326454"/>
                </a:lnTo>
                <a:lnTo>
                  <a:pt x="1503573" y="1333719"/>
                </a:lnTo>
                <a:lnTo>
                  <a:pt x="1505618" y="1341211"/>
                </a:lnTo>
                <a:lnTo>
                  <a:pt x="1507208" y="1348930"/>
                </a:lnTo>
                <a:lnTo>
                  <a:pt x="1508799" y="1357103"/>
                </a:lnTo>
                <a:lnTo>
                  <a:pt x="1509935" y="1365049"/>
                </a:lnTo>
                <a:lnTo>
                  <a:pt x="1511071" y="1373450"/>
                </a:lnTo>
                <a:lnTo>
                  <a:pt x="1511752" y="1382077"/>
                </a:lnTo>
                <a:lnTo>
                  <a:pt x="1512434" y="1390477"/>
                </a:lnTo>
                <a:lnTo>
                  <a:pt x="1512661" y="1399559"/>
                </a:lnTo>
                <a:lnTo>
                  <a:pt x="1512888" y="1408640"/>
                </a:lnTo>
                <a:lnTo>
                  <a:pt x="1512434" y="1423170"/>
                </a:lnTo>
                <a:lnTo>
                  <a:pt x="1512207" y="1429981"/>
                </a:lnTo>
                <a:lnTo>
                  <a:pt x="1511525" y="1437019"/>
                </a:lnTo>
                <a:lnTo>
                  <a:pt x="1510843" y="1444057"/>
                </a:lnTo>
                <a:lnTo>
                  <a:pt x="1509935" y="1450641"/>
                </a:lnTo>
                <a:lnTo>
                  <a:pt x="1509026" y="1457452"/>
                </a:lnTo>
                <a:lnTo>
                  <a:pt x="1507890" y="1463809"/>
                </a:lnTo>
                <a:lnTo>
                  <a:pt x="1506754" y="1470620"/>
                </a:lnTo>
                <a:lnTo>
                  <a:pt x="1505164" y="1476750"/>
                </a:lnTo>
                <a:lnTo>
                  <a:pt x="1503573" y="1483334"/>
                </a:lnTo>
                <a:lnTo>
                  <a:pt x="1501756" y="1489464"/>
                </a:lnTo>
                <a:lnTo>
                  <a:pt x="1499938" y="1495367"/>
                </a:lnTo>
                <a:lnTo>
                  <a:pt x="1497893" y="1501270"/>
                </a:lnTo>
                <a:lnTo>
                  <a:pt x="1495621" y="1507172"/>
                </a:lnTo>
                <a:lnTo>
                  <a:pt x="1493350" y="1513302"/>
                </a:lnTo>
                <a:lnTo>
                  <a:pt x="1490850" y="1518978"/>
                </a:lnTo>
                <a:lnTo>
                  <a:pt x="1488124" y="1524200"/>
                </a:lnTo>
                <a:lnTo>
                  <a:pt x="1485171" y="1529876"/>
                </a:lnTo>
                <a:lnTo>
                  <a:pt x="1482444" y="1535325"/>
                </a:lnTo>
                <a:lnTo>
                  <a:pt x="1479263" y="1540546"/>
                </a:lnTo>
                <a:lnTo>
                  <a:pt x="1475856" y="1545768"/>
                </a:lnTo>
                <a:lnTo>
                  <a:pt x="1472675" y="1550990"/>
                </a:lnTo>
                <a:lnTo>
                  <a:pt x="1469040" y="1555985"/>
                </a:lnTo>
                <a:lnTo>
                  <a:pt x="1465405" y="1560979"/>
                </a:lnTo>
                <a:lnTo>
                  <a:pt x="1461542" y="1565520"/>
                </a:lnTo>
                <a:lnTo>
                  <a:pt x="1457226" y="1570288"/>
                </a:lnTo>
                <a:lnTo>
                  <a:pt x="1453136" y="1574828"/>
                </a:lnTo>
                <a:lnTo>
                  <a:pt x="1448819" y="1579596"/>
                </a:lnTo>
                <a:lnTo>
                  <a:pt x="1444503" y="1583910"/>
                </a:lnTo>
                <a:lnTo>
                  <a:pt x="1439732" y="1588223"/>
                </a:lnTo>
                <a:lnTo>
                  <a:pt x="1434961" y="1592537"/>
                </a:lnTo>
                <a:lnTo>
                  <a:pt x="1429962" y="1596624"/>
                </a:lnTo>
                <a:lnTo>
                  <a:pt x="1424964" y="1600710"/>
                </a:lnTo>
                <a:lnTo>
                  <a:pt x="1419511" y="1604570"/>
                </a:lnTo>
                <a:lnTo>
                  <a:pt x="1414286" y="1608429"/>
                </a:lnTo>
                <a:lnTo>
                  <a:pt x="1408833" y="1612062"/>
                </a:lnTo>
                <a:lnTo>
                  <a:pt x="1403153" y="1615694"/>
                </a:lnTo>
                <a:lnTo>
                  <a:pt x="1397019" y="1619327"/>
                </a:lnTo>
                <a:lnTo>
                  <a:pt x="1391112" y="1622732"/>
                </a:lnTo>
                <a:lnTo>
                  <a:pt x="1384978" y="1625911"/>
                </a:lnTo>
                <a:lnTo>
                  <a:pt x="1378844" y="1629089"/>
                </a:lnTo>
                <a:lnTo>
                  <a:pt x="1372255" y="1632268"/>
                </a:lnTo>
                <a:lnTo>
                  <a:pt x="1365666" y="1635219"/>
                </a:lnTo>
                <a:lnTo>
                  <a:pt x="1351808" y="1640895"/>
                </a:lnTo>
                <a:lnTo>
                  <a:pt x="1337722" y="1646344"/>
                </a:lnTo>
                <a:lnTo>
                  <a:pt x="1322727" y="1651339"/>
                </a:lnTo>
                <a:lnTo>
                  <a:pt x="1307278" y="1655879"/>
                </a:lnTo>
                <a:lnTo>
                  <a:pt x="1291147" y="1660193"/>
                </a:lnTo>
                <a:lnTo>
                  <a:pt x="1274334" y="1664052"/>
                </a:lnTo>
                <a:lnTo>
                  <a:pt x="1257068" y="1667231"/>
                </a:lnTo>
                <a:lnTo>
                  <a:pt x="1239347" y="1670182"/>
                </a:lnTo>
                <a:lnTo>
                  <a:pt x="1220717" y="1672680"/>
                </a:lnTo>
                <a:lnTo>
                  <a:pt x="1201632" y="1674723"/>
                </a:lnTo>
                <a:lnTo>
                  <a:pt x="1201632" y="1757363"/>
                </a:lnTo>
                <a:lnTo>
                  <a:pt x="1062362" y="1757363"/>
                </a:lnTo>
                <a:lnTo>
                  <a:pt x="1062362" y="1672226"/>
                </a:lnTo>
                <a:lnTo>
                  <a:pt x="1047367" y="1670863"/>
                </a:lnTo>
                <a:lnTo>
                  <a:pt x="1032600" y="1669047"/>
                </a:lnTo>
                <a:lnTo>
                  <a:pt x="1017832" y="1667004"/>
                </a:lnTo>
                <a:lnTo>
                  <a:pt x="1003519" y="1664734"/>
                </a:lnTo>
                <a:lnTo>
                  <a:pt x="989660" y="1662009"/>
                </a:lnTo>
                <a:lnTo>
                  <a:pt x="975801" y="1658604"/>
                </a:lnTo>
                <a:lnTo>
                  <a:pt x="961942" y="1654971"/>
                </a:lnTo>
                <a:lnTo>
                  <a:pt x="948765" y="1651112"/>
                </a:lnTo>
                <a:lnTo>
                  <a:pt x="935588" y="1646571"/>
                </a:lnTo>
                <a:lnTo>
                  <a:pt x="922638" y="1641803"/>
                </a:lnTo>
                <a:lnTo>
                  <a:pt x="910142" y="1636581"/>
                </a:lnTo>
                <a:lnTo>
                  <a:pt x="897646" y="1630906"/>
                </a:lnTo>
                <a:lnTo>
                  <a:pt x="885605" y="1625003"/>
                </a:lnTo>
                <a:lnTo>
                  <a:pt x="873564" y="1618646"/>
                </a:lnTo>
                <a:lnTo>
                  <a:pt x="861977" y="1611835"/>
                </a:lnTo>
                <a:lnTo>
                  <a:pt x="850617" y="1604570"/>
                </a:lnTo>
                <a:lnTo>
                  <a:pt x="844937" y="1600937"/>
                </a:lnTo>
                <a:lnTo>
                  <a:pt x="839485" y="1596851"/>
                </a:lnTo>
                <a:lnTo>
                  <a:pt x="834259" y="1592991"/>
                </a:lnTo>
                <a:lnTo>
                  <a:pt x="829488" y="1588677"/>
                </a:lnTo>
                <a:lnTo>
                  <a:pt x="824490" y="1584137"/>
                </a:lnTo>
                <a:lnTo>
                  <a:pt x="819946" y="1579596"/>
                </a:lnTo>
                <a:lnTo>
                  <a:pt x="815175" y="1574601"/>
                </a:lnTo>
                <a:lnTo>
                  <a:pt x="810858" y="1569834"/>
                </a:lnTo>
                <a:lnTo>
                  <a:pt x="806769" y="1564612"/>
                </a:lnTo>
                <a:lnTo>
                  <a:pt x="802907" y="1559390"/>
                </a:lnTo>
                <a:lnTo>
                  <a:pt x="799044" y="1553714"/>
                </a:lnTo>
                <a:lnTo>
                  <a:pt x="795409" y="1548265"/>
                </a:lnTo>
                <a:lnTo>
                  <a:pt x="792001" y="1542363"/>
                </a:lnTo>
                <a:lnTo>
                  <a:pt x="788593" y="1536460"/>
                </a:lnTo>
                <a:lnTo>
                  <a:pt x="785640" y="1530330"/>
                </a:lnTo>
                <a:lnTo>
                  <a:pt x="782686" y="1523746"/>
                </a:lnTo>
                <a:lnTo>
                  <a:pt x="779733" y="1517389"/>
                </a:lnTo>
                <a:lnTo>
                  <a:pt x="777234" y="1510578"/>
                </a:lnTo>
                <a:lnTo>
                  <a:pt x="774962" y="1503994"/>
                </a:lnTo>
                <a:lnTo>
                  <a:pt x="772690" y="1496956"/>
                </a:lnTo>
                <a:lnTo>
                  <a:pt x="770872" y="1489691"/>
                </a:lnTo>
                <a:lnTo>
                  <a:pt x="768827" y="1482199"/>
                </a:lnTo>
                <a:lnTo>
                  <a:pt x="767237" y="1474707"/>
                </a:lnTo>
                <a:lnTo>
                  <a:pt x="765647" y="1466987"/>
                </a:lnTo>
                <a:lnTo>
                  <a:pt x="764284" y="1459268"/>
                </a:lnTo>
                <a:lnTo>
                  <a:pt x="763148" y="1451322"/>
                </a:lnTo>
                <a:lnTo>
                  <a:pt x="762239" y="1442922"/>
                </a:lnTo>
                <a:lnTo>
                  <a:pt x="761557" y="1434522"/>
                </a:lnTo>
                <a:lnTo>
                  <a:pt x="760648" y="1425894"/>
                </a:lnTo>
                <a:lnTo>
                  <a:pt x="760194" y="1417494"/>
                </a:lnTo>
                <a:lnTo>
                  <a:pt x="759967" y="1408413"/>
                </a:lnTo>
                <a:lnTo>
                  <a:pt x="759967" y="1399332"/>
                </a:lnTo>
                <a:lnTo>
                  <a:pt x="759967" y="1356422"/>
                </a:lnTo>
                <a:lnTo>
                  <a:pt x="1062362" y="1356422"/>
                </a:lnTo>
                <a:lnTo>
                  <a:pt x="1062362" y="1410229"/>
                </a:lnTo>
                <a:lnTo>
                  <a:pt x="1062589" y="1431343"/>
                </a:lnTo>
                <a:lnTo>
                  <a:pt x="1062817" y="1450187"/>
                </a:lnTo>
                <a:lnTo>
                  <a:pt x="1063498" y="1466987"/>
                </a:lnTo>
                <a:lnTo>
                  <a:pt x="1064634" y="1481972"/>
                </a:lnTo>
                <a:lnTo>
                  <a:pt x="1065770" y="1494686"/>
                </a:lnTo>
                <a:lnTo>
                  <a:pt x="1067588" y="1505129"/>
                </a:lnTo>
                <a:lnTo>
                  <a:pt x="1068496" y="1509670"/>
                </a:lnTo>
                <a:lnTo>
                  <a:pt x="1069405" y="1513756"/>
                </a:lnTo>
                <a:lnTo>
                  <a:pt x="1070541" y="1517162"/>
                </a:lnTo>
                <a:lnTo>
                  <a:pt x="1071450" y="1519886"/>
                </a:lnTo>
                <a:lnTo>
                  <a:pt x="1072813" y="1522611"/>
                </a:lnTo>
                <a:lnTo>
                  <a:pt x="1074403" y="1525108"/>
                </a:lnTo>
                <a:lnTo>
                  <a:pt x="1076221" y="1527378"/>
                </a:lnTo>
                <a:lnTo>
                  <a:pt x="1078039" y="1529422"/>
                </a:lnTo>
                <a:lnTo>
                  <a:pt x="1080083" y="1531238"/>
                </a:lnTo>
                <a:lnTo>
                  <a:pt x="1082355" y="1533054"/>
                </a:lnTo>
                <a:lnTo>
                  <a:pt x="1085082" y="1534643"/>
                </a:lnTo>
                <a:lnTo>
                  <a:pt x="1087581" y="1536233"/>
                </a:lnTo>
                <a:lnTo>
                  <a:pt x="1090761" y="1537368"/>
                </a:lnTo>
                <a:lnTo>
                  <a:pt x="1093715" y="1538503"/>
                </a:lnTo>
                <a:lnTo>
                  <a:pt x="1097123" y="1539184"/>
                </a:lnTo>
                <a:lnTo>
                  <a:pt x="1100758" y="1540092"/>
                </a:lnTo>
                <a:lnTo>
                  <a:pt x="1104393" y="1540773"/>
                </a:lnTo>
                <a:lnTo>
                  <a:pt x="1108255" y="1541000"/>
                </a:lnTo>
                <a:lnTo>
                  <a:pt x="1112572" y="1541454"/>
                </a:lnTo>
                <a:lnTo>
                  <a:pt x="1117116" y="1541681"/>
                </a:lnTo>
                <a:lnTo>
                  <a:pt x="1124386" y="1541454"/>
                </a:lnTo>
                <a:lnTo>
                  <a:pt x="1131202" y="1540546"/>
                </a:lnTo>
                <a:lnTo>
                  <a:pt x="1137791" y="1539184"/>
                </a:lnTo>
                <a:lnTo>
                  <a:pt x="1143698" y="1537822"/>
                </a:lnTo>
                <a:lnTo>
                  <a:pt x="1149150" y="1535779"/>
                </a:lnTo>
                <a:lnTo>
                  <a:pt x="1151649" y="1534416"/>
                </a:lnTo>
                <a:lnTo>
                  <a:pt x="1153921" y="1533054"/>
                </a:lnTo>
                <a:lnTo>
                  <a:pt x="1156421" y="1531465"/>
                </a:lnTo>
                <a:lnTo>
                  <a:pt x="1158693" y="1529876"/>
                </a:lnTo>
                <a:lnTo>
                  <a:pt x="1160737" y="1528514"/>
                </a:lnTo>
                <a:lnTo>
                  <a:pt x="1162555" y="1526697"/>
                </a:lnTo>
                <a:lnTo>
                  <a:pt x="1164372" y="1524654"/>
                </a:lnTo>
                <a:lnTo>
                  <a:pt x="1166190" y="1522611"/>
                </a:lnTo>
                <a:lnTo>
                  <a:pt x="1167780" y="1520340"/>
                </a:lnTo>
                <a:lnTo>
                  <a:pt x="1169144" y="1518070"/>
                </a:lnTo>
                <a:lnTo>
                  <a:pt x="1170507" y="1515800"/>
                </a:lnTo>
                <a:lnTo>
                  <a:pt x="1171870" y="1513529"/>
                </a:lnTo>
                <a:lnTo>
                  <a:pt x="1173915" y="1508081"/>
                </a:lnTo>
                <a:lnTo>
                  <a:pt x="1175505" y="1502405"/>
                </a:lnTo>
                <a:lnTo>
                  <a:pt x="1176641" y="1496275"/>
                </a:lnTo>
                <a:lnTo>
                  <a:pt x="1177323" y="1489464"/>
                </a:lnTo>
                <a:lnTo>
                  <a:pt x="1177550" y="1482199"/>
                </a:lnTo>
                <a:lnTo>
                  <a:pt x="1177323" y="1464717"/>
                </a:lnTo>
                <a:lnTo>
                  <a:pt x="1176641" y="1448144"/>
                </a:lnTo>
                <a:lnTo>
                  <a:pt x="1175505" y="1432932"/>
                </a:lnTo>
                <a:lnTo>
                  <a:pt x="1173915" y="1419083"/>
                </a:lnTo>
                <a:lnTo>
                  <a:pt x="1173006" y="1412727"/>
                </a:lnTo>
                <a:lnTo>
                  <a:pt x="1172097" y="1406597"/>
                </a:lnTo>
                <a:lnTo>
                  <a:pt x="1170734" y="1400921"/>
                </a:lnTo>
                <a:lnTo>
                  <a:pt x="1169598" y="1395245"/>
                </a:lnTo>
                <a:lnTo>
                  <a:pt x="1168235" y="1390250"/>
                </a:lnTo>
                <a:lnTo>
                  <a:pt x="1166644" y="1385482"/>
                </a:lnTo>
                <a:lnTo>
                  <a:pt x="1165054" y="1380942"/>
                </a:lnTo>
                <a:lnTo>
                  <a:pt x="1163236" y="1376855"/>
                </a:lnTo>
                <a:lnTo>
                  <a:pt x="1161192" y="1372769"/>
                </a:lnTo>
                <a:lnTo>
                  <a:pt x="1158693" y="1368909"/>
                </a:lnTo>
                <a:lnTo>
                  <a:pt x="1155512" y="1364822"/>
                </a:lnTo>
                <a:lnTo>
                  <a:pt x="1151877" y="1360736"/>
                </a:lnTo>
                <a:lnTo>
                  <a:pt x="1147787" y="1356422"/>
                </a:lnTo>
                <a:lnTo>
                  <a:pt x="1142789" y="1352336"/>
                </a:lnTo>
                <a:lnTo>
                  <a:pt x="1137791" y="1348022"/>
                </a:lnTo>
                <a:lnTo>
                  <a:pt x="1132111" y="1343708"/>
                </a:lnTo>
                <a:lnTo>
                  <a:pt x="1125522" y="1339395"/>
                </a:lnTo>
                <a:lnTo>
                  <a:pt x="1118479" y="1334854"/>
                </a:lnTo>
                <a:lnTo>
                  <a:pt x="1111436" y="1330540"/>
                </a:lnTo>
                <a:lnTo>
                  <a:pt x="1103257" y="1326000"/>
                </a:lnTo>
                <a:lnTo>
                  <a:pt x="1094851" y="1321459"/>
                </a:lnTo>
                <a:lnTo>
                  <a:pt x="1085763" y="1316918"/>
                </a:lnTo>
                <a:lnTo>
                  <a:pt x="1076221" y="1312378"/>
                </a:lnTo>
                <a:lnTo>
                  <a:pt x="1066225" y="1307610"/>
                </a:lnTo>
                <a:lnTo>
                  <a:pt x="1032827" y="1292399"/>
                </a:lnTo>
                <a:lnTo>
                  <a:pt x="1002383" y="1278323"/>
                </a:lnTo>
                <a:lnTo>
                  <a:pt x="974665" y="1265155"/>
                </a:lnTo>
                <a:lnTo>
                  <a:pt x="949901" y="1252895"/>
                </a:lnTo>
                <a:lnTo>
                  <a:pt x="927636" y="1242224"/>
                </a:lnTo>
                <a:lnTo>
                  <a:pt x="908325" y="1232008"/>
                </a:lnTo>
                <a:lnTo>
                  <a:pt x="891739" y="1222927"/>
                </a:lnTo>
                <a:lnTo>
                  <a:pt x="877881" y="1215207"/>
                </a:lnTo>
                <a:lnTo>
                  <a:pt x="871746" y="1211348"/>
                </a:lnTo>
                <a:lnTo>
                  <a:pt x="865612" y="1207261"/>
                </a:lnTo>
                <a:lnTo>
                  <a:pt x="859705" y="1203175"/>
                </a:lnTo>
                <a:lnTo>
                  <a:pt x="853798" y="1198861"/>
                </a:lnTo>
                <a:lnTo>
                  <a:pt x="848118" y="1194320"/>
                </a:lnTo>
                <a:lnTo>
                  <a:pt x="842438" y="1189780"/>
                </a:lnTo>
                <a:lnTo>
                  <a:pt x="836986" y="1184558"/>
                </a:lnTo>
                <a:lnTo>
                  <a:pt x="831533" y="1179563"/>
                </a:lnTo>
                <a:lnTo>
                  <a:pt x="826080" y="1174341"/>
                </a:lnTo>
                <a:lnTo>
                  <a:pt x="820855" y="1168893"/>
                </a:lnTo>
                <a:lnTo>
                  <a:pt x="815857" y="1163217"/>
                </a:lnTo>
                <a:lnTo>
                  <a:pt x="810858" y="1157314"/>
                </a:lnTo>
                <a:lnTo>
                  <a:pt x="805860" y="1151184"/>
                </a:lnTo>
                <a:lnTo>
                  <a:pt x="801089" y="1145054"/>
                </a:lnTo>
                <a:lnTo>
                  <a:pt x="796318" y="1138697"/>
                </a:lnTo>
                <a:lnTo>
                  <a:pt x="791774" y="1131886"/>
                </a:lnTo>
                <a:lnTo>
                  <a:pt x="787230" y="1125302"/>
                </a:lnTo>
                <a:lnTo>
                  <a:pt x="783141" y="1118264"/>
                </a:lnTo>
                <a:lnTo>
                  <a:pt x="779506" y="1111226"/>
                </a:lnTo>
                <a:lnTo>
                  <a:pt x="775870" y="1104188"/>
                </a:lnTo>
                <a:lnTo>
                  <a:pt x="772690" y="1097150"/>
                </a:lnTo>
                <a:lnTo>
                  <a:pt x="769736" y="1089658"/>
                </a:lnTo>
                <a:lnTo>
                  <a:pt x="767010" y="1082393"/>
                </a:lnTo>
                <a:lnTo>
                  <a:pt x="764511" y="1074674"/>
                </a:lnTo>
                <a:lnTo>
                  <a:pt x="762466" y="1067182"/>
                </a:lnTo>
                <a:lnTo>
                  <a:pt x="760648" y="1059463"/>
                </a:lnTo>
                <a:lnTo>
                  <a:pt x="759058" y="1051289"/>
                </a:lnTo>
                <a:lnTo>
                  <a:pt x="757922" y="1043343"/>
                </a:lnTo>
                <a:lnTo>
                  <a:pt x="756786" y="1035397"/>
                </a:lnTo>
                <a:lnTo>
                  <a:pt x="756105" y="1026997"/>
                </a:lnTo>
                <a:lnTo>
                  <a:pt x="755650" y="1018824"/>
                </a:lnTo>
                <a:lnTo>
                  <a:pt x="755650" y="1010423"/>
                </a:lnTo>
                <a:lnTo>
                  <a:pt x="755877" y="998164"/>
                </a:lnTo>
                <a:lnTo>
                  <a:pt x="756105" y="992488"/>
                </a:lnTo>
                <a:lnTo>
                  <a:pt x="756786" y="986585"/>
                </a:lnTo>
                <a:lnTo>
                  <a:pt x="757468" y="980909"/>
                </a:lnTo>
                <a:lnTo>
                  <a:pt x="758149" y="975233"/>
                </a:lnTo>
                <a:lnTo>
                  <a:pt x="759058" y="969557"/>
                </a:lnTo>
                <a:lnTo>
                  <a:pt x="760194" y="963881"/>
                </a:lnTo>
                <a:lnTo>
                  <a:pt x="761557" y="958433"/>
                </a:lnTo>
                <a:lnTo>
                  <a:pt x="763148" y="953211"/>
                </a:lnTo>
                <a:lnTo>
                  <a:pt x="764511" y="947762"/>
                </a:lnTo>
                <a:lnTo>
                  <a:pt x="766328" y="942767"/>
                </a:lnTo>
                <a:lnTo>
                  <a:pt x="768146" y="937546"/>
                </a:lnTo>
                <a:lnTo>
                  <a:pt x="770191" y="932551"/>
                </a:lnTo>
                <a:lnTo>
                  <a:pt x="772235" y="927783"/>
                </a:lnTo>
                <a:lnTo>
                  <a:pt x="774734" y="922788"/>
                </a:lnTo>
                <a:lnTo>
                  <a:pt x="777234" y="918248"/>
                </a:lnTo>
                <a:lnTo>
                  <a:pt x="779733" y="913253"/>
                </a:lnTo>
                <a:lnTo>
                  <a:pt x="782459" y="908485"/>
                </a:lnTo>
                <a:lnTo>
                  <a:pt x="785640" y="904172"/>
                </a:lnTo>
                <a:lnTo>
                  <a:pt x="788593" y="899858"/>
                </a:lnTo>
                <a:lnTo>
                  <a:pt x="791774" y="895544"/>
                </a:lnTo>
                <a:lnTo>
                  <a:pt x="795182" y="891004"/>
                </a:lnTo>
                <a:lnTo>
                  <a:pt x="798817" y="886917"/>
                </a:lnTo>
                <a:lnTo>
                  <a:pt x="802225" y="882831"/>
                </a:lnTo>
                <a:lnTo>
                  <a:pt x="806087" y="878744"/>
                </a:lnTo>
                <a:lnTo>
                  <a:pt x="810177" y="874884"/>
                </a:lnTo>
                <a:lnTo>
                  <a:pt x="814266" y="870798"/>
                </a:lnTo>
                <a:lnTo>
                  <a:pt x="818583" y="867392"/>
                </a:lnTo>
                <a:lnTo>
                  <a:pt x="822900" y="863533"/>
                </a:lnTo>
                <a:lnTo>
                  <a:pt x="827443" y="859900"/>
                </a:lnTo>
                <a:lnTo>
                  <a:pt x="832215" y="856495"/>
                </a:lnTo>
                <a:lnTo>
                  <a:pt x="842211" y="849457"/>
                </a:lnTo>
                <a:lnTo>
                  <a:pt x="852662" y="843100"/>
                </a:lnTo>
                <a:lnTo>
                  <a:pt x="863567" y="836743"/>
                </a:lnTo>
                <a:lnTo>
                  <a:pt x="875381" y="831067"/>
                </a:lnTo>
                <a:lnTo>
                  <a:pt x="887650" y="825618"/>
                </a:lnTo>
                <a:lnTo>
                  <a:pt x="900600" y="820623"/>
                </a:lnTo>
                <a:lnTo>
                  <a:pt x="914004" y="815629"/>
                </a:lnTo>
                <a:lnTo>
                  <a:pt x="928090" y="811315"/>
                </a:lnTo>
                <a:lnTo>
                  <a:pt x="942858" y="807228"/>
                </a:lnTo>
                <a:lnTo>
                  <a:pt x="958080" y="803369"/>
                </a:lnTo>
                <a:lnTo>
                  <a:pt x="973984" y="799736"/>
                </a:lnTo>
                <a:lnTo>
                  <a:pt x="990342" y="796558"/>
                </a:lnTo>
                <a:lnTo>
                  <a:pt x="1007381" y="794061"/>
                </a:lnTo>
                <a:lnTo>
                  <a:pt x="1025102" y="791336"/>
                </a:lnTo>
                <a:lnTo>
                  <a:pt x="1043505" y="789293"/>
                </a:lnTo>
                <a:lnTo>
                  <a:pt x="1062362" y="787477"/>
                </a:lnTo>
                <a:lnTo>
                  <a:pt x="1062362" y="717550"/>
                </a:lnTo>
                <a:close/>
                <a:moveTo>
                  <a:pt x="1134383" y="590324"/>
                </a:moveTo>
                <a:lnTo>
                  <a:pt x="1117597" y="590550"/>
                </a:lnTo>
                <a:lnTo>
                  <a:pt x="1101038" y="591004"/>
                </a:lnTo>
                <a:lnTo>
                  <a:pt x="1084480" y="592138"/>
                </a:lnTo>
                <a:lnTo>
                  <a:pt x="1068375" y="593725"/>
                </a:lnTo>
                <a:lnTo>
                  <a:pt x="1052043" y="595540"/>
                </a:lnTo>
                <a:lnTo>
                  <a:pt x="1035711" y="597807"/>
                </a:lnTo>
                <a:lnTo>
                  <a:pt x="1019833" y="600302"/>
                </a:lnTo>
                <a:lnTo>
                  <a:pt x="1003728" y="603477"/>
                </a:lnTo>
                <a:lnTo>
                  <a:pt x="988077" y="606879"/>
                </a:lnTo>
                <a:lnTo>
                  <a:pt x="972652" y="610734"/>
                </a:lnTo>
                <a:lnTo>
                  <a:pt x="957001" y="614816"/>
                </a:lnTo>
                <a:lnTo>
                  <a:pt x="941803" y="619579"/>
                </a:lnTo>
                <a:lnTo>
                  <a:pt x="926605" y="624341"/>
                </a:lnTo>
                <a:lnTo>
                  <a:pt x="911634" y="629557"/>
                </a:lnTo>
                <a:lnTo>
                  <a:pt x="896890" y="635227"/>
                </a:lnTo>
                <a:lnTo>
                  <a:pt x="882373" y="641124"/>
                </a:lnTo>
                <a:lnTo>
                  <a:pt x="867856" y="647247"/>
                </a:lnTo>
                <a:lnTo>
                  <a:pt x="853566" y="654050"/>
                </a:lnTo>
                <a:lnTo>
                  <a:pt x="839502" y="661081"/>
                </a:lnTo>
                <a:lnTo>
                  <a:pt x="825892" y="668565"/>
                </a:lnTo>
                <a:lnTo>
                  <a:pt x="812056" y="676049"/>
                </a:lnTo>
                <a:lnTo>
                  <a:pt x="798673" y="683986"/>
                </a:lnTo>
                <a:lnTo>
                  <a:pt x="785289" y="692150"/>
                </a:lnTo>
                <a:lnTo>
                  <a:pt x="772360" y="700768"/>
                </a:lnTo>
                <a:lnTo>
                  <a:pt x="759431" y="709840"/>
                </a:lnTo>
                <a:lnTo>
                  <a:pt x="746728" y="718685"/>
                </a:lnTo>
                <a:lnTo>
                  <a:pt x="734479" y="728210"/>
                </a:lnTo>
                <a:lnTo>
                  <a:pt x="722684" y="738188"/>
                </a:lnTo>
                <a:lnTo>
                  <a:pt x="710662" y="748167"/>
                </a:lnTo>
                <a:lnTo>
                  <a:pt x="698867" y="758372"/>
                </a:lnTo>
                <a:lnTo>
                  <a:pt x="687525" y="769031"/>
                </a:lnTo>
                <a:lnTo>
                  <a:pt x="676410" y="779917"/>
                </a:lnTo>
                <a:lnTo>
                  <a:pt x="665522" y="791029"/>
                </a:lnTo>
                <a:lnTo>
                  <a:pt x="655088" y="802369"/>
                </a:lnTo>
                <a:lnTo>
                  <a:pt x="644654" y="813935"/>
                </a:lnTo>
                <a:lnTo>
                  <a:pt x="634673" y="825728"/>
                </a:lnTo>
                <a:lnTo>
                  <a:pt x="624920" y="837974"/>
                </a:lnTo>
                <a:lnTo>
                  <a:pt x="615619" y="850221"/>
                </a:lnTo>
                <a:lnTo>
                  <a:pt x="606319" y="862921"/>
                </a:lnTo>
                <a:lnTo>
                  <a:pt x="597473" y="875621"/>
                </a:lnTo>
                <a:lnTo>
                  <a:pt x="588853" y="888774"/>
                </a:lnTo>
                <a:lnTo>
                  <a:pt x="580461" y="901928"/>
                </a:lnTo>
                <a:lnTo>
                  <a:pt x="572748" y="915308"/>
                </a:lnTo>
                <a:lnTo>
                  <a:pt x="565036" y="928915"/>
                </a:lnTo>
                <a:lnTo>
                  <a:pt x="557778" y="942749"/>
                </a:lnTo>
                <a:lnTo>
                  <a:pt x="550746" y="957037"/>
                </a:lnTo>
                <a:lnTo>
                  <a:pt x="544168" y="971324"/>
                </a:lnTo>
                <a:lnTo>
                  <a:pt x="537590" y="985612"/>
                </a:lnTo>
                <a:lnTo>
                  <a:pt x="531692" y="1000126"/>
                </a:lnTo>
                <a:lnTo>
                  <a:pt x="526021" y="1015094"/>
                </a:lnTo>
                <a:lnTo>
                  <a:pt x="520804" y="1030062"/>
                </a:lnTo>
                <a:lnTo>
                  <a:pt x="516041" y="1045029"/>
                </a:lnTo>
                <a:lnTo>
                  <a:pt x="511277" y="1060451"/>
                </a:lnTo>
                <a:lnTo>
                  <a:pt x="507194" y="1075646"/>
                </a:lnTo>
                <a:lnTo>
                  <a:pt x="503338" y="1091294"/>
                </a:lnTo>
                <a:lnTo>
                  <a:pt x="499936" y="1107169"/>
                </a:lnTo>
                <a:lnTo>
                  <a:pt x="496760" y="1122817"/>
                </a:lnTo>
                <a:lnTo>
                  <a:pt x="494265" y="1138919"/>
                </a:lnTo>
                <a:lnTo>
                  <a:pt x="491997" y="1155021"/>
                </a:lnTo>
                <a:lnTo>
                  <a:pt x="490182" y="1171349"/>
                </a:lnTo>
                <a:lnTo>
                  <a:pt x="488594" y="1187905"/>
                </a:lnTo>
                <a:lnTo>
                  <a:pt x="487687" y="1204233"/>
                </a:lnTo>
                <a:lnTo>
                  <a:pt x="487006" y="1220788"/>
                </a:lnTo>
                <a:lnTo>
                  <a:pt x="486779" y="1237571"/>
                </a:lnTo>
                <a:lnTo>
                  <a:pt x="487006" y="1254126"/>
                </a:lnTo>
                <a:lnTo>
                  <a:pt x="487687" y="1270908"/>
                </a:lnTo>
                <a:lnTo>
                  <a:pt x="488594" y="1287463"/>
                </a:lnTo>
                <a:lnTo>
                  <a:pt x="490182" y="1303565"/>
                </a:lnTo>
                <a:lnTo>
                  <a:pt x="491997" y="1319894"/>
                </a:lnTo>
                <a:lnTo>
                  <a:pt x="494265" y="1336222"/>
                </a:lnTo>
                <a:lnTo>
                  <a:pt x="496760" y="1352097"/>
                </a:lnTo>
                <a:lnTo>
                  <a:pt x="499936" y="1368199"/>
                </a:lnTo>
                <a:lnTo>
                  <a:pt x="503338" y="1383847"/>
                </a:lnTo>
                <a:lnTo>
                  <a:pt x="507194" y="1399269"/>
                </a:lnTo>
                <a:lnTo>
                  <a:pt x="511277" y="1414690"/>
                </a:lnTo>
                <a:lnTo>
                  <a:pt x="516041" y="1429885"/>
                </a:lnTo>
                <a:lnTo>
                  <a:pt x="520804" y="1445306"/>
                </a:lnTo>
                <a:lnTo>
                  <a:pt x="526021" y="1460047"/>
                </a:lnTo>
                <a:lnTo>
                  <a:pt x="531692" y="1474789"/>
                </a:lnTo>
                <a:lnTo>
                  <a:pt x="537590" y="1489530"/>
                </a:lnTo>
                <a:lnTo>
                  <a:pt x="544168" y="1504044"/>
                </a:lnTo>
                <a:lnTo>
                  <a:pt x="550746" y="1518105"/>
                </a:lnTo>
                <a:lnTo>
                  <a:pt x="557778" y="1532165"/>
                </a:lnTo>
                <a:lnTo>
                  <a:pt x="565036" y="1545999"/>
                </a:lnTo>
                <a:lnTo>
                  <a:pt x="572748" y="1559606"/>
                </a:lnTo>
                <a:lnTo>
                  <a:pt x="580461" y="1573214"/>
                </a:lnTo>
                <a:lnTo>
                  <a:pt x="588853" y="1586594"/>
                </a:lnTo>
                <a:lnTo>
                  <a:pt x="597473" y="1599521"/>
                </a:lnTo>
                <a:lnTo>
                  <a:pt x="606319" y="1612221"/>
                </a:lnTo>
                <a:lnTo>
                  <a:pt x="615619" y="1624921"/>
                </a:lnTo>
                <a:lnTo>
                  <a:pt x="624920" y="1637167"/>
                </a:lnTo>
                <a:lnTo>
                  <a:pt x="634673" y="1649187"/>
                </a:lnTo>
                <a:lnTo>
                  <a:pt x="644654" y="1660980"/>
                </a:lnTo>
                <a:lnTo>
                  <a:pt x="655088" y="1672546"/>
                </a:lnTo>
                <a:lnTo>
                  <a:pt x="665522" y="1684339"/>
                </a:lnTo>
                <a:lnTo>
                  <a:pt x="676410" y="1695451"/>
                </a:lnTo>
                <a:lnTo>
                  <a:pt x="687525" y="1706110"/>
                </a:lnTo>
                <a:lnTo>
                  <a:pt x="698867" y="1716769"/>
                </a:lnTo>
                <a:lnTo>
                  <a:pt x="710662" y="1726974"/>
                </a:lnTo>
                <a:lnTo>
                  <a:pt x="722684" y="1737180"/>
                </a:lnTo>
                <a:lnTo>
                  <a:pt x="734479" y="1746705"/>
                </a:lnTo>
                <a:lnTo>
                  <a:pt x="746728" y="1756230"/>
                </a:lnTo>
                <a:lnTo>
                  <a:pt x="759431" y="1765528"/>
                </a:lnTo>
                <a:lnTo>
                  <a:pt x="772360" y="1774146"/>
                </a:lnTo>
                <a:lnTo>
                  <a:pt x="785289" y="1782764"/>
                </a:lnTo>
                <a:lnTo>
                  <a:pt x="798673" y="1790928"/>
                </a:lnTo>
                <a:lnTo>
                  <a:pt x="812056" y="1799092"/>
                </a:lnTo>
                <a:lnTo>
                  <a:pt x="825892" y="1806803"/>
                </a:lnTo>
                <a:lnTo>
                  <a:pt x="839502" y="1814060"/>
                </a:lnTo>
                <a:lnTo>
                  <a:pt x="853566" y="1820864"/>
                </a:lnTo>
                <a:lnTo>
                  <a:pt x="867856" y="1827667"/>
                </a:lnTo>
                <a:lnTo>
                  <a:pt x="882373" y="1834017"/>
                </a:lnTo>
                <a:lnTo>
                  <a:pt x="896890" y="1839914"/>
                </a:lnTo>
                <a:lnTo>
                  <a:pt x="911634" y="1845583"/>
                </a:lnTo>
                <a:lnTo>
                  <a:pt x="926605" y="1850799"/>
                </a:lnTo>
                <a:lnTo>
                  <a:pt x="941803" y="1855789"/>
                </a:lnTo>
                <a:lnTo>
                  <a:pt x="957001" y="1860324"/>
                </a:lnTo>
                <a:lnTo>
                  <a:pt x="972652" y="1864406"/>
                </a:lnTo>
                <a:lnTo>
                  <a:pt x="988077" y="1868489"/>
                </a:lnTo>
                <a:lnTo>
                  <a:pt x="1003728" y="1871664"/>
                </a:lnTo>
                <a:lnTo>
                  <a:pt x="1019833" y="1874839"/>
                </a:lnTo>
                <a:lnTo>
                  <a:pt x="1035711" y="1877333"/>
                </a:lnTo>
                <a:lnTo>
                  <a:pt x="1052043" y="1879828"/>
                </a:lnTo>
                <a:lnTo>
                  <a:pt x="1068375" y="1881415"/>
                </a:lnTo>
                <a:lnTo>
                  <a:pt x="1084480" y="1883003"/>
                </a:lnTo>
                <a:lnTo>
                  <a:pt x="1101038" y="1884137"/>
                </a:lnTo>
                <a:lnTo>
                  <a:pt x="1117597" y="1884590"/>
                </a:lnTo>
                <a:lnTo>
                  <a:pt x="1134383" y="1884817"/>
                </a:lnTo>
                <a:lnTo>
                  <a:pt x="1151168" y="1884590"/>
                </a:lnTo>
                <a:lnTo>
                  <a:pt x="1167500" y="1884137"/>
                </a:lnTo>
                <a:lnTo>
                  <a:pt x="1184059" y="1883003"/>
                </a:lnTo>
                <a:lnTo>
                  <a:pt x="1200617" y="1881415"/>
                </a:lnTo>
                <a:lnTo>
                  <a:pt x="1216949" y="1879828"/>
                </a:lnTo>
                <a:lnTo>
                  <a:pt x="1232827" y="1877333"/>
                </a:lnTo>
                <a:lnTo>
                  <a:pt x="1249159" y="1874839"/>
                </a:lnTo>
                <a:lnTo>
                  <a:pt x="1264810" y="1871664"/>
                </a:lnTo>
                <a:lnTo>
                  <a:pt x="1280689" y="1868489"/>
                </a:lnTo>
                <a:lnTo>
                  <a:pt x="1296340" y="1864406"/>
                </a:lnTo>
                <a:lnTo>
                  <a:pt x="1311538" y="1860324"/>
                </a:lnTo>
                <a:lnTo>
                  <a:pt x="1326962" y="1855789"/>
                </a:lnTo>
                <a:lnTo>
                  <a:pt x="1341933" y="1850799"/>
                </a:lnTo>
                <a:lnTo>
                  <a:pt x="1356904" y="1845583"/>
                </a:lnTo>
                <a:lnTo>
                  <a:pt x="1371875" y="1839914"/>
                </a:lnTo>
                <a:lnTo>
                  <a:pt x="1386392" y="1834017"/>
                </a:lnTo>
                <a:lnTo>
                  <a:pt x="1400909" y="1827667"/>
                </a:lnTo>
                <a:lnTo>
                  <a:pt x="1414973" y="1820864"/>
                </a:lnTo>
                <a:lnTo>
                  <a:pt x="1429263" y="1814060"/>
                </a:lnTo>
                <a:lnTo>
                  <a:pt x="1443100" y="1806803"/>
                </a:lnTo>
                <a:lnTo>
                  <a:pt x="1456710" y="1799092"/>
                </a:lnTo>
                <a:lnTo>
                  <a:pt x="1470093" y="1790928"/>
                </a:lnTo>
                <a:lnTo>
                  <a:pt x="1483249" y="1782764"/>
                </a:lnTo>
                <a:lnTo>
                  <a:pt x="1496405" y="1774146"/>
                </a:lnTo>
                <a:lnTo>
                  <a:pt x="1509108" y="1765528"/>
                </a:lnTo>
                <a:lnTo>
                  <a:pt x="1521810" y="1756230"/>
                </a:lnTo>
                <a:lnTo>
                  <a:pt x="1534286" y="1746705"/>
                </a:lnTo>
                <a:lnTo>
                  <a:pt x="1546308" y="1737180"/>
                </a:lnTo>
                <a:lnTo>
                  <a:pt x="1558103" y="1726974"/>
                </a:lnTo>
                <a:lnTo>
                  <a:pt x="1569672" y="1716769"/>
                </a:lnTo>
                <a:lnTo>
                  <a:pt x="1581240" y="1706110"/>
                </a:lnTo>
                <a:lnTo>
                  <a:pt x="1592128" y="1695451"/>
                </a:lnTo>
                <a:lnTo>
                  <a:pt x="1603016" y="1684339"/>
                </a:lnTo>
                <a:lnTo>
                  <a:pt x="1613677" y="1672546"/>
                </a:lnTo>
                <a:lnTo>
                  <a:pt x="1623884" y="1660980"/>
                </a:lnTo>
                <a:lnTo>
                  <a:pt x="1634092" y="1649187"/>
                </a:lnTo>
                <a:lnTo>
                  <a:pt x="1643845" y="1637167"/>
                </a:lnTo>
                <a:lnTo>
                  <a:pt x="1653372" y="1624921"/>
                </a:lnTo>
                <a:lnTo>
                  <a:pt x="1662445" y="1612221"/>
                </a:lnTo>
                <a:lnTo>
                  <a:pt x="1671519" y="1599521"/>
                </a:lnTo>
                <a:lnTo>
                  <a:pt x="1679911" y="1586594"/>
                </a:lnTo>
                <a:lnTo>
                  <a:pt x="1688304" y="1573214"/>
                </a:lnTo>
                <a:lnTo>
                  <a:pt x="1696243" y="1559606"/>
                </a:lnTo>
                <a:lnTo>
                  <a:pt x="1703729" y="1545999"/>
                </a:lnTo>
                <a:lnTo>
                  <a:pt x="1711214" y="1532165"/>
                </a:lnTo>
                <a:lnTo>
                  <a:pt x="1718019" y="1518105"/>
                </a:lnTo>
                <a:lnTo>
                  <a:pt x="1724824" y="1504044"/>
                </a:lnTo>
                <a:lnTo>
                  <a:pt x="1730948" y="1489530"/>
                </a:lnTo>
                <a:lnTo>
                  <a:pt x="1736846" y="1474789"/>
                </a:lnTo>
                <a:lnTo>
                  <a:pt x="1742517" y="1460047"/>
                </a:lnTo>
                <a:lnTo>
                  <a:pt x="1747734" y="1445306"/>
                </a:lnTo>
                <a:lnTo>
                  <a:pt x="1752724" y="1429885"/>
                </a:lnTo>
                <a:lnTo>
                  <a:pt x="1757261" y="1414690"/>
                </a:lnTo>
                <a:lnTo>
                  <a:pt x="1761571" y="1399269"/>
                </a:lnTo>
                <a:lnTo>
                  <a:pt x="1765427" y="1383847"/>
                </a:lnTo>
                <a:lnTo>
                  <a:pt x="1768602" y="1368199"/>
                </a:lnTo>
                <a:lnTo>
                  <a:pt x="1771778" y="1352097"/>
                </a:lnTo>
                <a:lnTo>
                  <a:pt x="1774273" y="1336222"/>
                </a:lnTo>
                <a:lnTo>
                  <a:pt x="1776768" y="1319894"/>
                </a:lnTo>
                <a:lnTo>
                  <a:pt x="1778583" y="1303565"/>
                </a:lnTo>
                <a:lnTo>
                  <a:pt x="1779944" y="1287463"/>
                </a:lnTo>
                <a:lnTo>
                  <a:pt x="1781078" y="1270908"/>
                </a:lnTo>
                <a:lnTo>
                  <a:pt x="1781532" y="1254126"/>
                </a:lnTo>
                <a:lnTo>
                  <a:pt x="1781759" y="1237571"/>
                </a:lnTo>
                <a:lnTo>
                  <a:pt x="1781532" y="1220788"/>
                </a:lnTo>
                <a:lnTo>
                  <a:pt x="1781078" y="1204233"/>
                </a:lnTo>
                <a:lnTo>
                  <a:pt x="1779944" y="1187905"/>
                </a:lnTo>
                <a:lnTo>
                  <a:pt x="1778583" y="1171349"/>
                </a:lnTo>
                <a:lnTo>
                  <a:pt x="1776768" y="1155021"/>
                </a:lnTo>
                <a:lnTo>
                  <a:pt x="1774273" y="1138919"/>
                </a:lnTo>
                <a:lnTo>
                  <a:pt x="1771778" y="1122817"/>
                </a:lnTo>
                <a:lnTo>
                  <a:pt x="1768602" y="1107169"/>
                </a:lnTo>
                <a:lnTo>
                  <a:pt x="1765427" y="1091294"/>
                </a:lnTo>
                <a:lnTo>
                  <a:pt x="1761571" y="1075646"/>
                </a:lnTo>
                <a:lnTo>
                  <a:pt x="1757261" y="1060451"/>
                </a:lnTo>
                <a:lnTo>
                  <a:pt x="1752724" y="1045029"/>
                </a:lnTo>
                <a:lnTo>
                  <a:pt x="1747734" y="1030062"/>
                </a:lnTo>
                <a:lnTo>
                  <a:pt x="1742517" y="1015094"/>
                </a:lnTo>
                <a:lnTo>
                  <a:pt x="1736846" y="1000126"/>
                </a:lnTo>
                <a:lnTo>
                  <a:pt x="1730948" y="985612"/>
                </a:lnTo>
                <a:lnTo>
                  <a:pt x="1724824" y="971324"/>
                </a:lnTo>
                <a:lnTo>
                  <a:pt x="1718019" y="957037"/>
                </a:lnTo>
                <a:lnTo>
                  <a:pt x="1711214" y="942749"/>
                </a:lnTo>
                <a:lnTo>
                  <a:pt x="1703729" y="928915"/>
                </a:lnTo>
                <a:lnTo>
                  <a:pt x="1696243" y="915308"/>
                </a:lnTo>
                <a:lnTo>
                  <a:pt x="1688304" y="901928"/>
                </a:lnTo>
                <a:lnTo>
                  <a:pt x="1679911" y="888774"/>
                </a:lnTo>
                <a:lnTo>
                  <a:pt x="1671519" y="875621"/>
                </a:lnTo>
                <a:lnTo>
                  <a:pt x="1662445" y="862921"/>
                </a:lnTo>
                <a:lnTo>
                  <a:pt x="1653372" y="850221"/>
                </a:lnTo>
                <a:lnTo>
                  <a:pt x="1643845" y="837974"/>
                </a:lnTo>
                <a:lnTo>
                  <a:pt x="1634092" y="825728"/>
                </a:lnTo>
                <a:lnTo>
                  <a:pt x="1623884" y="813935"/>
                </a:lnTo>
                <a:lnTo>
                  <a:pt x="1613677" y="802369"/>
                </a:lnTo>
                <a:lnTo>
                  <a:pt x="1603016" y="791029"/>
                </a:lnTo>
                <a:lnTo>
                  <a:pt x="1592128" y="779917"/>
                </a:lnTo>
                <a:lnTo>
                  <a:pt x="1581240" y="769031"/>
                </a:lnTo>
                <a:lnTo>
                  <a:pt x="1569672" y="758372"/>
                </a:lnTo>
                <a:lnTo>
                  <a:pt x="1558103" y="748167"/>
                </a:lnTo>
                <a:lnTo>
                  <a:pt x="1546308" y="738188"/>
                </a:lnTo>
                <a:lnTo>
                  <a:pt x="1534286" y="728210"/>
                </a:lnTo>
                <a:lnTo>
                  <a:pt x="1521810" y="718685"/>
                </a:lnTo>
                <a:lnTo>
                  <a:pt x="1509108" y="709840"/>
                </a:lnTo>
                <a:lnTo>
                  <a:pt x="1496405" y="700768"/>
                </a:lnTo>
                <a:lnTo>
                  <a:pt x="1483249" y="692150"/>
                </a:lnTo>
                <a:lnTo>
                  <a:pt x="1470093" y="683986"/>
                </a:lnTo>
                <a:lnTo>
                  <a:pt x="1456710" y="676049"/>
                </a:lnTo>
                <a:lnTo>
                  <a:pt x="1443100" y="668565"/>
                </a:lnTo>
                <a:lnTo>
                  <a:pt x="1429263" y="661081"/>
                </a:lnTo>
                <a:lnTo>
                  <a:pt x="1414973" y="654050"/>
                </a:lnTo>
                <a:lnTo>
                  <a:pt x="1400909" y="647247"/>
                </a:lnTo>
                <a:lnTo>
                  <a:pt x="1386392" y="641124"/>
                </a:lnTo>
                <a:lnTo>
                  <a:pt x="1371875" y="635227"/>
                </a:lnTo>
                <a:lnTo>
                  <a:pt x="1356904" y="629557"/>
                </a:lnTo>
                <a:lnTo>
                  <a:pt x="1341933" y="624341"/>
                </a:lnTo>
                <a:lnTo>
                  <a:pt x="1326962" y="619579"/>
                </a:lnTo>
                <a:lnTo>
                  <a:pt x="1311538" y="614816"/>
                </a:lnTo>
                <a:lnTo>
                  <a:pt x="1296340" y="610734"/>
                </a:lnTo>
                <a:lnTo>
                  <a:pt x="1280689" y="606879"/>
                </a:lnTo>
                <a:lnTo>
                  <a:pt x="1264810" y="603477"/>
                </a:lnTo>
                <a:lnTo>
                  <a:pt x="1249159" y="600302"/>
                </a:lnTo>
                <a:lnTo>
                  <a:pt x="1232827" y="597807"/>
                </a:lnTo>
                <a:lnTo>
                  <a:pt x="1216949" y="595540"/>
                </a:lnTo>
                <a:lnTo>
                  <a:pt x="1200617" y="593725"/>
                </a:lnTo>
                <a:lnTo>
                  <a:pt x="1184059" y="592138"/>
                </a:lnTo>
                <a:lnTo>
                  <a:pt x="1167500" y="591004"/>
                </a:lnTo>
                <a:lnTo>
                  <a:pt x="1151168" y="590550"/>
                </a:lnTo>
                <a:lnTo>
                  <a:pt x="1134383" y="590324"/>
                </a:lnTo>
                <a:close/>
                <a:moveTo>
                  <a:pt x="127706" y="417513"/>
                </a:moveTo>
                <a:lnTo>
                  <a:pt x="2140832" y="417513"/>
                </a:lnTo>
                <a:lnTo>
                  <a:pt x="2147637" y="417740"/>
                </a:lnTo>
                <a:lnTo>
                  <a:pt x="2153988" y="418420"/>
                </a:lnTo>
                <a:lnTo>
                  <a:pt x="2160567" y="419100"/>
                </a:lnTo>
                <a:lnTo>
                  <a:pt x="2166691" y="420234"/>
                </a:lnTo>
                <a:lnTo>
                  <a:pt x="2173042" y="421595"/>
                </a:lnTo>
                <a:lnTo>
                  <a:pt x="2179167" y="423182"/>
                </a:lnTo>
                <a:lnTo>
                  <a:pt x="2185064" y="425223"/>
                </a:lnTo>
                <a:lnTo>
                  <a:pt x="2190735" y="427718"/>
                </a:lnTo>
                <a:lnTo>
                  <a:pt x="2196406" y="430213"/>
                </a:lnTo>
                <a:lnTo>
                  <a:pt x="2201850" y="432934"/>
                </a:lnTo>
                <a:lnTo>
                  <a:pt x="2207294" y="436109"/>
                </a:lnTo>
                <a:lnTo>
                  <a:pt x="2212511" y="439511"/>
                </a:lnTo>
                <a:lnTo>
                  <a:pt x="2217274" y="442913"/>
                </a:lnTo>
                <a:lnTo>
                  <a:pt x="2222265" y="446768"/>
                </a:lnTo>
                <a:lnTo>
                  <a:pt x="2226801" y="450850"/>
                </a:lnTo>
                <a:lnTo>
                  <a:pt x="2231338" y="454932"/>
                </a:lnTo>
                <a:lnTo>
                  <a:pt x="2235648" y="459241"/>
                </a:lnTo>
                <a:lnTo>
                  <a:pt x="2239504" y="464004"/>
                </a:lnTo>
                <a:lnTo>
                  <a:pt x="2243360" y="468766"/>
                </a:lnTo>
                <a:lnTo>
                  <a:pt x="2246989" y="473756"/>
                </a:lnTo>
                <a:lnTo>
                  <a:pt x="2250392" y="478972"/>
                </a:lnTo>
                <a:lnTo>
                  <a:pt x="2253340" y="484415"/>
                </a:lnTo>
                <a:lnTo>
                  <a:pt x="2256062" y="489857"/>
                </a:lnTo>
                <a:lnTo>
                  <a:pt x="2258558" y="495527"/>
                </a:lnTo>
                <a:lnTo>
                  <a:pt x="2260826" y="501423"/>
                </a:lnTo>
                <a:lnTo>
                  <a:pt x="2262867" y="507320"/>
                </a:lnTo>
                <a:lnTo>
                  <a:pt x="2264682" y="513216"/>
                </a:lnTo>
                <a:lnTo>
                  <a:pt x="2266043" y="519340"/>
                </a:lnTo>
                <a:lnTo>
                  <a:pt x="2267404" y="525916"/>
                </a:lnTo>
                <a:lnTo>
                  <a:pt x="2268084" y="532040"/>
                </a:lnTo>
                <a:lnTo>
                  <a:pt x="2268538" y="538390"/>
                </a:lnTo>
                <a:lnTo>
                  <a:pt x="2268538" y="545193"/>
                </a:lnTo>
                <a:lnTo>
                  <a:pt x="2268538" y="1929948"/>
                </a:lnTo>
                <a:lnTo>
                  <a:pt x="2268538" y="1936524"/>
                </a:lnTo>
                <a:lnTo>
                  <a:pt x="2268084" y="1942874"/>
                </a:lnTo>
                <a:lnTo>
                  <a:pt x="2267404" y="1949451"/>
                </a:lnTo>
                <a:lnTo>
                  <a:pt x="2266043" y="1955574"/>
                </a:lnTo>
                <a:lnTo>
                  <a:pt x="2264682" y="1961698"/>
                </a:lnTo>
                <a:lnTo>
                  <a:pt x="2262867" y="1967821"/>
                </a:lnTo>
                <a:lnTo>
                  <a:pt x="2260826" y="1973944"/>
                </a:lnTo>
                <a:lnTo>
                  <a:pt x="2258558" y="1979614"/>
                </a:lnTo>
                <a:lnTo>
                  <a:pt x="2256062" y="1985283"/>
                </a:lnTo>
                <a:lnTo>
                  <a:pt x="2253340" y="1990499"/>
                </a:lnTo>
                <a:lnTo>
                  <a:pt x="2250392" y="1995942"/>
                </a:lnTo>
                <a:lnTo>
                  <a:pt x="2246989" y="2001158"/>
                </a:lnTo>
                <a:lnTo>
                  <a:pt x="2243360" y="2006374"/>
                </a:lnTo>
                <a:lnTo>
                  <a:pt x="2239504" y="2010910"/>
                </a:lnTo>
                <a:lnTo>
                  <a:pt x="2235648" y="2015673"/>
                </a:lnTo>
                <a:lnTo>
                  <a:pt x="2231338" y="2019982"/>
                </a:lnTo>
                <a:lnTo>
                  <a:pt x="2226801" y="2024290"/>
                </a:lnTo>
                <a:lnTo>
                  <a:pt x="2222265" y="2028373"/>
                </a:lnTo>
                <a:lnTo>
                  <a:pt x="2217274" y="2032228"/>
                </a:lnTo>
                <a:lnTo>
                  <a:pt x="2212511" y="2035630"/>
                </a:lnTo>
                <a:lnTo>
                  <a:pt x="2207294" y="2039032"/>
                </a:lnTo>
                <a:lnTo>
                  <a:pt x="2201850" y="2042207"/>
                </a:lnTo>
                <a:lnTo>
                  <a:pt x="2196406" y="2044928"/>
                </a:lnTo>
                <a:lnTo>
                  <a:pt x="2190735" y="2047423"/>
                </a:lnTo>
                <a:lnTo>
                  <a:pt x="2185064" y="2049690"/>
                </a:lnTo>
                <a:lnTo>
                  <a:pt x="2179167" y="2051732"/>
                </a:lnTo>
                <a:lnTo>
                  <a:pt x="2173042" y="2053546"/>
                </a:lnTo>
                <a:lnTo>
                  <a:pt x="2166691" y="2054907"/>
                </a:lnTo>
                <a:lnTo>
                  <a:pt x="2160567" y="2056040"/>
                </a:lnTo>
                <a:lnTo>
                  <a:pt x="2153988" y="2056948"/>
                </a:lnTo>
                <a:lnTo>
                  <a:pt x="2147637" y="2057401"/>
                </a:lnTo>
                <a:lnTo>
                  <a:pt x="2140832" y="2057401"/>
                </a:lnTo>
                <a:lnTo>
                  <a:pt x="127706" y="2057401"/>
                </a:lnTo>
                <a:lnTo>
                  <a:pt x="121355" y="2057401"/>
                </a:lnTo>
                <a:lnTo>
                  <a:pt x="114776" y="2056948"/>
                </a:lnTo>
                <a:lnTo>
                  <a:pt x="108425" y="2056040"/>
                </a:lnTo>
                <a:lnTo>
                  <a:pt x="101847" y="2054907"/>
                </a:lnTo>
                <a:lnTo>
                  <a:pt x="95723" y="2053546"/>
                </a:lnTo>
                <a:lnTo>
                  <a:pt x="89825" y="2051732"/>
                </a:lnTo>
                <a:lnTo>
                  <a:pt x="83927" y="2049690"/>
                </a:lnTo>
                <a:lnTo>
                  <a:pt x="77803" y="2047423"/>
                </a:lnTo>
                <a:lnTo>
                  <a:pt x="72586" y="2044928"/>
                </a:lnTo>
                <a:lnTo>
                  <a:pt x="66915" y="2042207"/>
                </a:lnTo>
                <a:lnTo>
                  <a:pt x="61471" y="2039032"/>
                </a:lnTo>
                <a:lnTo>
                  <a:pt x="56254" y="2035630"/>
                </a:lnTo>
                <a:lnTo>
                  <a:pt x="51264" y="2032228"/>
                </a:lnTo>
                <a:lnTo>
                  <a:pt x="46500" y="2028373"/>
                </a:lnTo>
                <a:lnTo>
                  <a:pt x="41737" y="2024290"/>
                </a:lnTo>
                <a:lnTo>
                  <a:pt x="37427" y="2019982"/>
                </a:lnTo>
                <a:lnTo>
                  <a:pt x="33344" y="2015673"/>
                </a:lnTo>
                <a:lnTo>
                  <a:pt x="29261" y="2010910"/>
                </a:lnTo>
                <a:lnTo>
                  <a:pt x="25632" y="2006374"/>
                </a:lnTo>
                <a:lnTo>
                  <a:pt x="22002" y="2001158"/>
                </a:lnTo>
                <a:lnTo>
                  <a:pt x="18600" y="1995942"/>
                </a:lnTo>
                <a:lnTo>
                  <a:pt x="15424" y="1990499"/>
                </a:lnTo>
                <a:lnTo>
                  <a:pt x="12702" y="1985283"/>
                </a:lnTo>
                <a:lnTo>
                  <a:pt x="9980" y="1979614"/>
                </a:lnTo>
                <a:lnTo>
                  <a:pt x="7712" y="1973944"/>
                </a:lnTo>
                <a:lnTo>
                  <a:pt x="5671" y="1967821"/>
                </a:lnTo>
                <a:lnTo>
                  <a:pt x="4083" y="1961698"/>
                </a:lnTo>
                <a:lnTo>
                  <a:pt x="2495" y="1955574"/>
                </a:lnTo>
                <a:lnTo>
                  <a:pt x="1588" y="1949451"/>
                </a:lnTo>
                <a:lnTo>
                  <a:pt x="680" y="1942874"/>
                </a:lnTo>
                <a:lnTo>
                  <a:pt x="227" y="1936524"/>
                </a:lnTo>
                <a:lnTo>
                  <a:pt x="0" y="1929948"/>
                </a:lnTo>
                <a:lnTo>
                  <a:pt x="0" y="545193"/>
                </a:lnTo>
                <a:lnTo>
                  <a:pt x="227" y="538390"/>
                </a:lnTo>
                <a:lnTo>
                  <a:pt x="680" y="532040"/>
                </a:lnTo>
                <a:lnTo>
                  <a:pt x="1588" y="525916"/>
                </a:lnTo>
                <a:lnTo>
                  <a:pt x="2495" y="519340"/>
                </a:lnTo>
                <a:lnTo>
                  <a:pt x="4083" y="513216"/>
                </a:lnTo>
                <a:lnTo>
                  <a:pt x="5671" y="507320"/>
                </a:lnTo>
                <a:lnTo>
                  <a:pt x="7712" y="501423"/>
                </a:lnTo>
                <a:lnTo>
                  <a:pt x="9980" y="495527"/>
                </a:lnTo>
                <a:lnTo>
                  <a:pt x="12702" y="489857"/>
                </a:lnTo>
                <a:lnTo>
                  <a:pt x="15424" y="484415"/>
                </a:lnTo>
                <a:lnTo>
                  <a:pt x="18600" y="478972"/>
                </a:lnTo>
                <a:lnTo>
                  <a:pt x="22002" y="473756"/>
                </a:lnTo>
                <a:lnTo>
                  <a:pt x="25632" y="468766"/>
                </a:lnTo>
                <a:lnTo>
                  <a:pt x="29261" y="464004"/>
                </a:lnTo>
                <a:lnTo>
                  <a:pt x="33344" y="459241"/>
                </a:lnTo>
                <a:lnTo>
                  <a:pt x="37427" y="454932"/>
                </a:lnTo>
                <a:lnTo>
                  <a:pt x="41737" y="450850"/>
                </a:lnTo>
                <a:lnTo>
                  <a:pt x="46500" y="446768"/>
                </a:lnTo>
                <a:lnTo>
                  <a:pt x="51264" y="442913"/>
                </a:lnTo>
                <a:lnTo>
                  <a:pt x="56254" y="439511"/>
                </a:lnTo>
                <a:lnTo>
                  <a:pt x="61471" y="436109"/>
                </a:lnTo>
                <a:lnTo>
                  <a:pt x="66915" y="432934"/>
                </a:lnTo>
                <a:lnTo>
                  <a:pt x="72586" y="430213"/>
                </a:lnTo>
                <a:lnTo>
                  <a:pt x="77803" y="427718"/>
                </a:lnTo>
                <a:lnTo>
                  <a:pt x="83927" y="425223"/>
                </a:lnTo>
                <a:lnTo>
                  <a:pt x="89825" y="423182"/>
                </a:lnTo>
                <a:lnTo>
                  <a:pt x="95723" y="421595"/>
                </a:lnTo>
                <a:lnTo>
                  <a:pt x="101847" y="420234"/>
                </a:lnTo>
                <a:lnTo>
                  <a:pt x="108425" y="419100"/>
                </a:lnTo>
                <a:lnTo>
                  <a:pt x="114776" y="418420"/>
                </a:lnTo>
                <a:lnTo>
                  <a:pt x="121355" y="417740"/>
                </a:lnTo>
                <a:lnTo>
                  <a:pt x="127706" y="417513"/>
                </a:lnTo>
                <a:close/>
                <a:moveTo>
                  <a:pt x="892905" y="0"/>
                </a:moveTo>
                <a:lnTo>
                  <a:pt x="1374273" y="0"/>
                </a:lnTo>
                <a:lnTo>
                  <a:pt x="1383574" y="226"/>
                </a:lnTo>
                <a:lnTo>
                  <a:pt x="1392875" y="679"/>
                </a:lnTo>
                <a:lnTo>
                  <a:pt x="1402175" y="2038"/>
                </a:lnTo>
                <a:lnTo>
                  <a:pt x="1411022" y="3624"/>
                </a:lnTo>
                <a:lnTo>
                  <a:pt x="1419869" y="5662"/>
                </a:lnTo>
                <a:lnTo>
                  <a:pt x="1428716" y="8154"/>
                </a:lnTo>
                <a:lnTo>
                  <a:pt x="1437110" y="11098"/>
                </a:lnTo>
                <a:lnTo>
                  <a:pt x="1445503" y="14269"/>
                </a:lnTo>
                <a:lnTo>
                  <a:pt x="1453669" y="17893"/>
                </a:lnTo>
                <a:lnTo>
                  <a:pt x="1461382" y="21743"/>
                </a:lnTo>
                <a:lnTo>
                  <a:pt x="1469095" y="26500"/>
                </a:lnTo>
                <a:lnTo>
                  <a:pt x="1476581" y="31030"/>
                </a:lnTo>
                <a:lnTo>
                  <a:pt x="1483840" y="36239"/>
                </a:lnTo>
                <a:lnTo>
                  <a:pt x="1490872" y="41675"/>
                </a:lnTo>
                <a:lnTo>
                  <a:pt x="1497224" y="47337"/>
                </a:lnTo>
                <a:lnTo>
                  <a:pt x="1503802" y="53453"/>
                </a:lnTo>
                <a:lnTo>
                  <a:pt x="1509927" y="60021"/>
                </a:lnTo>
                <a:lnTo>
                  <a:pt x="1515598" y="66363"/>
                </a:lnTo>
                <a:lnTo>
                  <a:pt x="1521043" y="73384"/>
                </a:lnTo>
                <a:lnTo>
                  <a:pt x="1526260" y="80632"/>
                </a:lnTo>
                <a:lnTo>
                  <a:pt x="1530797" y="88107"/>
                </a:lnTo>
                <a:lnTo>
                  <a:pt x="1535334" y="95807"/>
                </a:lnTo>
                <a:lnTo>
                  <a:pt x="1539417" y="103508"/>
                </a:lnTo>
                <a:lnTo>
                  <a:pt x="1543047" y="111662"/>
                </a:lnTo>
                <a:lnTo>
                  <a:pt x="1546223" y="120043"/>
                </a:lnTo>
                <a:lnTo>
                  <a:pt x="1549172" y="128423"/>
                </a:lnTo>
                <a:lnTo>
                  <a:pt x="1551667" y="137256"/>
                </a:lnTo>
                <a:lnTo>
                  <a:pt x="1553709" y="146090"/>
                </a:lnTo>
                <a:lnTo>
                  <a:pt x="1555297" y="154923"/>
                </a:lnTo>
                <a:lnTo>
                  <a:pt x="1556658" y="163983"/>
                </a:lnTo>
                <a:lnTo>
                  <a:pt x="1557111" y="173269"/>
                </a:lnTo>
                <a:lnTo>
                  <a:pt x="1557338" y="182782"/>
                </a:lnTo>
                <a:lnTo>
                  <a:pt x="1557338" y="354013"/>
                </a:lnTo>
                <a:lnTo>
                  <a:pt x="1404217" y="354013"/>
                </a:lnTo>
                <a:lnTo>
                  <a:pt x="1404217" y="182782"/>
                </a:lnTo>
                <a:lnTo>
                  <a:pt x="1404217" y="179837"/>
                </a:lnTo>
                <a:lnTo>
                  <a:pt x="1403536" y="176667"/>
                </a:lnTo>
                <a:lnTo>
                  <a:pt x="1402856" y="173722"/>
                </a:lnTo>
                <a:lnTo>
                  <a:pt x="1401948" y="171231"/>
                </a:lnTo>
                <a:lnTo>
                  <a:pt x="1400587" y="168286"/>
                </a:lnTo>
                <a:lnTo>
                  <a:pt x="1398999" y="166021"/>
                </a:lnTo>
                <a:lnTo>
                  <a:pt x="1397412" y="163756"/>
                </a:lnTo>
                <a:lnTo>
                  <a:pt x="1395370" y="161718"/>
                </a:lnTo>
                <a:lnTo>
                  <a:pt x="1393328" y="159679"/>
                </a:lnTo>
                <a:lnTo>
                  <a:pt x="1391060" y="157867"/>
                </a:lnTo>
                <a:lnTo>
                  <a:pt x="1388338" y="156508"/>
                </a:lnTo>
                <a:lnTo>
                  <a:pt x="1385842" y="155149"/>
                </a:lnTo>
                <a:lnTo>
                  <a:pt x="1383347" y="154243"/>
                </a:lnTo>
                <a:lnTo>
                  <a:pt x="1380171" y="153564"/>
                </a:lnTo>
                <a:lnTo>
                  <a:pt x="1377222" y="152884"/>
                </a:lnTo>
                <a:lnTo>
                  <a:pt x="1374273" y="152658"/>
                </a:lnTo>
                <a:lnTo>
                  <a:pt x="892905" y="152658"/>
                </a:lnTo>
                <a:lnTo>
                  <a:pt x="889956" y="152884"/>
                </a:lnTo>
                <a:lnTo>
                  <a:pt x="886780" y="153564"/>
                </a:lnTo>
                <a:lnTo>
                  <a:pt x="884058" y="154243"/>
                </a:lnTo>
                <a:lnTo>
                  <a:pt x="881109" y="155149"/>
                </a:lnTo>
                <a:lnTo>
                  <a:pt x="878614" y="156508"/>
                </a:lnTo>
                <a:lnTo>
                  <a:pt x="876118" y="157867"/>
                </a:lnTo>
                <a:lnTo>
                  <a:pt x="873623" y="159679"/>
                </a:lnTo>
                <a:lnTo>
                  <a:pt x="871581" y="161718"/>
                </a:lnTo>
                <a:lnTo>
                  <a:pt x="869767" y="163756"/>
                </a:lnTo>
                <a:lnTo>
                  <a:pt x="867952" y="166021"/>
                </a:lnTo>
                <a:lnTo>
                  <a:pt x="866591" y="168286"/>
                </a:lnTo>
                <a:lnTo>
                  <a:pt x="865230" y="171231"/>
                </a:lnTo>
                <a:lnTo>
                  <a:pt x="864096" y="173722"/>
                </a:lnTo>
                <a:lnTo>
                  <a:pt x="863415" y="176667"/>
                </a:lnTo>
                <a:lnTo>
                  <a:pt x="863188" y="179837"/>
                </a:lnTo>
                <a:lnTo>
                  <a:pt x="862961" y="182782"/>
                </a:lnTo>
                <a:lnTo>
                  <a:pt x="862961" y="354013"/>
                </a:lnTo>
                <a:lnTo>
                  <a:pt x="709613" y="354013"/>
                </a:lnTo>
                <a:lnTo>
                  <a:pt x="709613" y="182782"/>
                </a:lnTo>
                <a:lnTo>
                  <a:pt x="709840" y="173269"/>
                </a:lnTo>
                <a:lnTo>
                  <a:pt x="710747" y="163983"/>
                </a:lnTo>
                <a:lnTo>
                  <a:pt x="711654" y="154923"/>
                </a:lnTo>
                <a:lnTo>
                  <a:pt x="713469" y="146090"/>
                </a:lnTo>
                <a:lnTo>
                  <a:pt x="715511" y="137256"/>
                </a:lnTo>
                <a:lnTo>
                  <a:pt x="718006" y="128423"/>
                </a:lnTo>
                <a:lnTo>
                  <a:pt x="720728" y="120043"/>
                </a:lnTo>
                <a:lnTo>
                  <a:pt x="724131" y="111662"/>
                </a:lnTo>
                <a:lnTo>
                  <a:pt x="727761" y="103508"/>
                </a:lnTo>
                <a:lnTo>
                  <a:pt x="731844" y="95807"/>
                </a:lnTo>
                <a:lnTo>
                  <a:pt x="736154" y="88107"/>
                </a:lnTo>
                <a:lnTo>
                  <a:pt x="741145" y="80632"/>
                </a:lnTo>
                <a:lnTo>
                  <a:pt x="745908" y="73384"/>
                </a:lnTo>
                <a:lnTo>
                  <a:pt x="751806" y="66363"/>
                </a:lnTo>
                <a:lnTo>
                  <a:pt x="757478" y="60021"/>
                </a:lnTo>
                <a:lnTo>
                  <a:pt x="763376" y="53453"/>
                </a:lnTo>
                <a:lnTo>
                  <a:pt x="769727" y="47337"/>
                </a:lnTo>
                <a:lnTo>
                  <a:pt x="776533" y="41675"/>
                </a:lnTo>
                <a:lnTo>
                  <a:pt x="783338" y="36239"/>
                </a:lnTo>
                <a:lnTo>
                  <a:pt x="790597" y="31030"/>
                </a:lnTo>
                <a:lnTo>
                  <a:pt x="797856" y="26500"/>
                </a:lnTo>
                <a:lnTo>
                  <a:pt x="805569" y="21743"/>
                </a:lnTo>
                <a:lnTo>
                  <a:pt x="813509" y="17893"/>
                </a:lnTo>
                <a:lnTo>
                  <a:pt x="821675" y="14269"/>
                </a:lnTo>
                <a:lnTo>
                  <a:pt x="830069" y="11098"/>
                </a:lnTo>
                <a:lnTo>
                  <a:pt x="838689" y="8154"/>
                </a:lnTo>
                <a:lnTo>
                  <a:pt x="847082" y="5662"/>
                </a:lnTo>
                <a:lnTo>
                  <a:pt x="856156" y="3624"/>
                </a:lnTo>
                <a:lnTo>
                  <a:pt x="865003" y="2038"/>
                </a:lnTo>
                <a:lnTo>
                  <a:pt x="874304" y="679"/>
                </a:lnTo>
                <a:lnTo>
                  <a:pt x="883604" y="226"/>
                </a:lnTo>
                <a:lnTo>
                  <a:pt x="892905" y="0"/>
                </a:lnTo>
                <a:close/>
              </a:path>
            </a:pathLst>
          </a:custGeom>
          <a:solidFill>
            <a:srgbClr val="40E0C5">
              <a:alpha val="80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819475" y="1604755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6782369" y="1657100"/>
            <a:ext cx="1281721" cy="12817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KSO_Shape"/>
          <p:cNvSpPr/>
          <p:nvPr/>
        </p:nvSpPr>
        <p:spPr bwMode="auto">
          <a:xfrm>
            <a:off x="7239929" y="1901009"/>
            <a:ext cx="486970" cy="529716"/>
          </a:xfrm>
          <a:custGeom>
            <a:avLst/>
            <a:gdLst>
              <a:gd name="T0" fmla="*/ 435344 w 2268537"/>
              <a:gd name="T1" fmla="*/ 1538932 h 2247901"/>
              <a:gd name="T2" fmla="*/ 495462 w 2268537"/>
              <a:gd name="T3" fmla="*/ 1635063 h 2247901"/>
              <a:gd name="T4" fmla="*/ 599590 w 2268537"/>
              <a:gd name="T5" fmla="*/ 1589945 h 2247901"/>
              <a:gd name="T6" fmla="*/ 569645 w 2268537"/>
              <a:gd name="T7" fmla="*/ 1480210 h 2247901"/>
              <a:gd name="T8" fmla="*/ 1569477 w 2268537"/>
              <a:gd name="T9" fmla="*/ 1473664 h 2247901"/>
              <a:gd name="T10" fmla="*/ 1631626 w 2268537"/>
              <a:gd name="T11" fmla="*/ 1599219 h 2247901"/>
              <a:gd name="T12" fmla="*/ 1169820 w 2268537"/>
              <a:gd name="T13" fmla="*/ 1679820 h 2247901"/>
              <a:gd name="T14" fmla="*/ 2218183 w 2268537"/>
              <a:gd name="T15" fmla="*/ 1620107 h 2247901"/>
              <a:gd name="T16" fmla="*/ 2265361 w 2268537"/>
              <a:gd name="T17" fmla="*/ 1739305 h 2247901"/>
              <a:gd name="T18" fmla="*/ 1398682 w 2268537"/>
              <a:gd name="T19" fmla="*/ 2039003 h 2247901"/>
              <a:gd name="T20" fmla="*/ 0 w 2268537"/>
              <a:gd name="T21" fmla="*/ 1401763 h 2247901"/>
              <a:gd name="T22" fmla="*/ 1802845 w 2268537"/>
              <a:gd name="T23" fmla="*/ 1254543 h 2247901"/>
              <a:gd name="T24" fmla="*/ 1896694 w 2268537"/>
              <a:gd name="T25" fmla="*/ 1346722 h 2247901"/>
              <a:gd name="T26" fmla="*/ 1801262 w 2268537"/>
              <a:gd name="T27" fmla="*/ 1343544 h 2247901"/>
              <a:gd name="T28" fmla="*/ 1952551 w 2268537"/>
              <a:gd name="T29" fmla="*/ 1373286 h 2247901"/>
              <a:gd name="T30" fmla="*/ 1959109 w 2268537"/>
              <a:gd name="T31" fmla="*/ 1284967 h 2247901"/>
              <a:gd name="T32" fmla="*/ 1883577 w 2268537"/>
              <a:gd name="T33" fmla="*/ 1210951 h 2247901"/>
              <a:gd name="T34" fmla="*/ 1924735 w 2268537"/>
              <a:gd name="T35" fmla="*/ 1183705 h 2247901"/>
              <a:gd name="T36" fmla="*/ 2066527 w 2268537"/>
              <a:gd name="T37" fmla="*/ 1199371 h 2247901"/>
              <a:gd name="T38" fmla="*/ 1998232 w 2268537"/>
              <a:gd name="T39" fmla="*/ 1451844 h 2247901"/>
              <a:gd name="T40" fmla="*/ 1739299 w 2268537"/>
              <a:gd name="T41" fmla="*/ 1420285 h 2247901"/>
              <a:gd name="T42" fmla="*/ 1733193 w 2268537"/>
              <a:gd name="T43" fmla="*/ 1158731 h 2247901"/>
              <a:gd name="T44" fmla="*/ 1233862 w 2268537"/>
              <a:gd name="T45" fmla="*/ 780369 h 2247901"/>
              <a:gd name="T46" fmla="*/ 1208472 w 2268537"/>
              <a:gd name="T47" fmla="*/ 887639 h 2247901"/>
              <a:gd name="T48" fmla="*/ 1337010 w 2268537"/>
              <a:gd name="T49" fmla="*/ 1007835 h 2247901"/>
              <a:gd name="T50" fmla="*/ 1297791 w 2268537"/>
              <a:gd name="T51" fmla="*/ 959984 h 2247901"/>
              <a:gd name="T52" fmla="*/ 1297791 w 2268537"/>
              <a:gd name="T53" fmla="*/ 1067934 h 2247901"/>
              <a:gd name="T54" fmla="*/ 1447865 w 2268537"/>
              <a:gd name="T55" fmla="*/ 1005568 h 2247901"/>
              <a:gd name="T56" fmla="*/ 1326808 w 2268537"/>
              <a:gd name="T57" fmla="*/ 866548 h 2247901"/>
              <a:gd name="T58" fmla="*/ 1320234 w 2268537"/>
              <a:gd name="T59" fmla="*/ 810532 h 2247901"/>
              <a:gd name="T60" fmla="*/ 1427235 w 2268537"/>
              <a:gd name="T61" fmla="*/ 798966 h 2247901"/>
              <a:gd name="T62" fmla="*/ 1388017 w 2268537"/>
              <a:gd name="T63" fmla="*/ 636134 h 2247901"/>
              <a:gd name="T64" fmla="*/ 1555092 w 2268537"/>
              <a:gd name="T65" fmla="*/ 745444 h 2247901"/>
              <a:gd name="T66" fmla="*/ 1611993 w 2268537"/>
              <a:gd name="T67" fmla="*/ 941614 h 2247901"/>
              <a:gd name="T68" fmla="*/ 1527662 w 2268537"/>
              <a:gd name="T69" fmla="*/ 1124630 h 2247901"/>
              <a:gd name="T70" fmla="*/ 1344717 w 2268537"/>
              <a:gd name="T71" fmla="*/ 1208994 h 2247901"/>
              <a:gd name="T72" fmla="*/ 1148398 w 2268537"/>
              <a:gd name="T73" fmla="*/ 1151844 h 2247901"/>
              <a:gd name="T74" fmla="*/ 1039356 w 2268537"/>
              <a:gd name="T75" fmla="*/ 984930 h 2247901"/>
              <a:gd name="T76" fmla="*/ 1067013 w 2268537"/>
              <a:gd name="T77" fmla="*/ 780823 h 2247901"/>
              <a:gd name="T78" fmla="*/ 1215727 w 2268537"/>
              <a:gd name="T79" fmla="*/ 648834 h 2247901"/>
              <a:gd name="T80" fmla="*/ 1814840 w 2268537"/>
              <a:gd name="T81" fmla="*/ 491075 h 2247901"/>
              <a:gd name="T82" fmla="*/ 1888564 w 2268537"/>
              <a:gd name="T83" fmla="*/ 577139 h 2247901"/>
              <a:gd name="T84" fmla="*/ 1872408 w 2268537"/>
              <a:gd name="T85" fmla="*/ 577818 h 2247901"/>
              <a:gd name="T86" fmla="*/ 1907905 w 2268537"/>
              <a:gd name="T87" fmla="*/ 640554 h 2247901"/>
              <a:gd name="T88" fmla="*/ 1942719 w 2268537"/>
              <a:gd name="T89" fmla="*/ 548375 h 2247901"/>
              <a:gd name="T90" fmla="*/ 1892432 w 2268537"/>
              <a:gd name="T91" fmla="*/ 493113 h 2247901"/>
              <a:gd name="T92" fmla="*/ 1895390 w 2268537"/>
              <a:gd name="T93" fmla="*/ 384401 h 2247901"/>
              <a:gd name="T94" fmla="*/ 2056717 w 2268537"/>
              <a:gd name="T95" fmla="*/ 536598 h 2247901"/>
              <a:gd name="T96" fmla="*/ 1929294 w 2268537"/>
              <a:gd name="T97" fmla="*/ 718464 h 2247901"/>
              <a:gd name="T98" fmla="*/ 1729512 w 2268537"/>
              <a:gd name="T99" fmla="*/ 619944 h 2247901"/>
              <a:gd name="T100" fmla="*/ 1798230 w 2268537"/>
              <a:gd name="T101" fmla="*/ 408635 h 2247901"/>
              <a:gd name="T102" fmla="*/ 1438439 w 2268537"/>
              <a:gd name="T103" fmla="*/ 111042 h 2247901"/>
              <a:gd name="T104" fmla="*/ 1512769 w 2268537"/>
              <a:gd name="T105" fmla="*/ 199876 h 2247901"/>
              <a:gd name="T106" fmla="*/ 1448183 w 2268537"/>
              <a:gd name="T107" fmla="*/ 210980 h 2247901"/>
              <a:gd name="T108" fmla="*/ 1572596 w 2268537"/>
              <a:gd name="T109" fmla="*/ 192171 h 2247901"/>
              <a:gd name="T110" fmla="*/ 1493506 w 2268537"/>
              <a:gd name="T111" fmla="*/ 107869 h 2247901"/>
              <a:gd name="T112" fmla="*/ 1558092 w 2268537"/>
              <a:gd name="T113" fmla="*/ 86114 h 2247901"/>
              <a:gd name="T114" fmla="*/ 1618146 w 2268537"/>
              <a:gd name="T115" fmla="*/ 49629 h 2247901"/>
              <a:gd name="T116" fmla="*/ 1622905 w 2268537"/>
              <a:gd name="T117" fmla="*/ 248145 h 2247901"/>
              <a:gd name="T118" fmla="*/ 1427334 w 2268537"/>
              <a:gd name="T119" fmla="*/ 281231 h 2247901"/>
              <a:gd name="T120" fmla="*/ 1366148 w 2268537"/>
              <a:gd name="T121" fmla="*/ 92686 h 2247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537" h="2247901">
                <a:moveTo>
                  <a:pt x="516787" y="1465473"/>
                </a:moveTo>
                <a:lnTo>
                  <a:pt x="512476" y="1465700"/>
                </a:lnTo>
                <a:lnTo>
                  <a:pt x="507939" y="1466607"/>
                </a:lnTo>
                <a:lnTo>
                  <a:pt x="503629" y="1467060"/>
                </a:lnTo>
                <a:lnTo>
                  <a:pt x="499545" y="1468194"/>
                </a:lnTo>
                <a:lnTo>
                  <a:pt x="495462" y="1469327"/>
                </a:lnTo>
                <a:lnTo>
                  <a:pt x="491151" y="1470688"/>
                </a:lnTo>
                <a:lnTo>
                  <a:pt x="487295" y="1472275"/>
                </a:lnTo>
                <a:lnTo>
                  <a:pt x="483438" y="1474089"/>
                </a:lnTo>
                <a:lnTo>
                  <a:pt x="479582" y="1475902"/>
                </a:lnTo>
                <a:lnTo>
                  <a:pt x="475952" y="1477943"/>
                </a:lnTo>
                <a:lnTo>
                  <a:pt x="472776" y="1480210"/>
                </a:lnTo>
                <a:lnTo>
                  <a:pt x="469146" y="1482704"/>
                </a:lnTo>
                <a:lnTo>
                  <a:pt x="465970" y="1485425"/>
                </a:lnTo>
                <a:lnTo>
                  <a:pt x="462794" y="1487919"/>
                </a:lnTo>
                <a:lnTo>
                  <a:pt x="459845" y="1490866"/>
                </a:lnTo>
                <a:lnTo>
                  <a:pt x="456896" y="1493814"/>
                </a:lnTo>
                <a:lnTo>
                  <a:pt x="454173" y="1496988"/>
                </a:lnTo>
                <a:lnTo>
                  <a:pt x="451451" y="1500389"/>
                </a:lnTo>
                <a:lnTo>
                  <a:pt x="449182" y="1503563"/>
                </a:lnTo>
                <a:lnTo>
                  <a:pt x="446914" y="1507190"/>
                </a:lnTo>
                <a:lnTo>
                  <a:pt x="444872" y="1510818"/>
                </a:lnTo>
                <a:lnTo>
                  <a:pt x="442830" y="1514446"/>
                </a:lnTo>
                <a:lnTo>
                  <a:pt x="441242" y="1518300"/>
                </a:lnTo>
                <a:lnTo>
                  <a:pt x="439654" y="1522381"/>
                </a:lnTo>
                <a:lnTo>
                  <a:pt x="438066" y="1526462"/>
                </a:lnTo>
                <a:lnTo>
                  <a:pt x="437159" y="1530543"/>
                </a:lnTo>
                <a:lnTo>
                  <a:pt x="436025" y="1534851"/>
                </a:lnTo>
                <a:lnTo>
                  <a:pt x="435344" y="1538932"/>
                </a:lnTo>
                <a:lnTo>
                  <a:pt x="434663" y="1543466"/>
                </a:lnTo>
                <a:lnTo>
                  <a:pt x="434437" y="1547774"/>
                </a:lnTo>
                <a:lnTo>
                  <a:pt x="434210" y="1552309"/>
                </a:lnTo>
                <a:lnTo>
                  <a:pt x="434437" y="1556843"/>
                </a:lnTo>
                <a:lnTo>
                  <a:pt x="434663" y="1561151"/>
                </a:lnTo>
                <a:lnTo>
                  <a:pt x="435344" y="1565459"/>
                </a:lnTo>
                <a:lnTo>
                  <a:pt x="436025" y="1569767"/>
                </a:lnTo>
                <a:lnTo>
                  <a:pt x="437159" y="1574074"/>
                </a:lnTo>
                <a:lnTo>
                  <a:pt x="438066" y="1578155"/>
                </a:lnTo>
                <a:lnTo>
                  <a:pt x="439654" y="1582010"/>
                </a:lnTo>
                <a:lnTo>
                  <a:pt x="441242" y="1586091"/>
                </a:lnTo>
                <a:lnTo>
                  <a:pt x="442830" y="1589945"/>
                </a:lnTo>
                <a:lnTo>
                  <a:pt x="444872" y="1593573"/>
                </a:lnTo>
                <a:lnTo>
                  <a:pt x="446914" y="1597200"/>
                </a:lnTo>
                <a:lnTo>
                  <a:pt x="449182" y="1600828"/>
                </a:lnTo>
                <a:lnTo>
                  <a:pt x="451451" y="1604229"/>
                </a:lnTo>
                <a:lnTo>
                  <a:pt x="454173" y="1607630"/>
                </a:lnTo>
                <a:lnTo>
                  <a:pt x="456896" y="1610577"/>
                </a:lnTo>
                <a:lnTo>
                  <a:pt x="459845" y="1613751"/>
                </a:lnTo>
                <a:lnTo>
                  <a:pt x="462794" y="1616472"/>
                </a:lnTo>
                <a:lnTo>
                  <a:pt x="465970" y="1619193"/>
                </a:lnTo>
                <a:lnTo>
                  <a:pt x="469146" y="1621687"/>
                </a:lnTo>
                <a:lnTo>
                  <a:pt x="472776" y="1624407"/>
                </a:lnTo>
                <a:lnTo>
                  <a:pt x="475952" y="1626675"/>
                </a:lnTo>
                <a:lnTo>
                  <a:pt x="479582" y="1628715"/>
                </a:lnTo>
                <a:lnTo>
                  <a:pt x="483438" y="1630529"/>
                </a:lnTo>
                <a:lnTo>
                  <a:pt x="487295" y="1632343"/>
                </a:lnTo>
                <a:lnTo>
                  <a:pt x="491151" y="1633930"/>
                </a:lnTo>
                <a:lnTo>
                  <a:pt x="495462" y="1635063"/>
                </a:lnTo>
                <a:lnTo>
                  <a:pt x="499545" y="1636424"/>
                </a:lnTo>
                <a:lnTo>
                  <a:pt x="503629" y="1637557"/>
                </a:lnTo>
                <a:lnTo>
                  <a:pt x="507939" y="1638011"/>
                </a:lnTo>
                <a:lnTo>
                  <a:pt x="512476" y="1638691"/>
                </a:lnTo>
                <a:lnTo>
                  <a:pt x="516787" y="1638918"/>
                </a:lnTo>
                <a:lnTo>
                  <a:pt x="521097" y="1638918"/>
                </a:lnTo>
                <a:lnTo>
                  <a:pt x="525634" y="1638918"/>
                </a:lnTo>
                <a:lnTo>
                  <a:pt x="529944" y="1638691"/>
                </a:lnTo>
                <a:lnTo>
                  <a:pt x="534255" y="1638011"/>
                </a:lnTo>
                <a:lnTo>
                  <a:pt x="538792" y="1637557"/>
                </a:lnTo>
                <a:lnTo>
                  <a:pt x="542875" y="1636424"/>
                </a:lnTo>
                <a:lnTo>
                  <a:pt x="546959" y="1635063"/>
                </a:lnTo>
                <a:lnTo>
                  <a:pt x="551042" y="1633930"/>
                </a:lnTo>
                <a:lnTo>
                  <a:pt x="554899" y="1632343"/>
                </a:lnTo>
                <a:lnTo>
                  <a:pt x="558756" y="1630529"/>
                </a:lnTo>
                <a:lnTo>
                  <a:pt x="562839" y="1628715"/>
                </a:lnTo>
                <a:lnTo>
                  <a:pt x="566242" y="1626675"/>
                </a:lnTo>
                <a:lnTo>
                  <a:pt x="569645" y="1624407"/>
                </a:lnTo>
                <a:lnTo>
                  <a:pt x="573275" y="1621687"/>
                </a:lnTo>
                <a:lnTo>
                  <a:pt x="576451" y="1619193"/>
                </a:lnTo>
                <a:lnTo>
                  <a:pt x="579854" y="1616472"/>
                </a:lnTo>
                <a:lnTo>
                  <a:pt x="582576" y="1613751"/>
                </a:lnTo>
                <a:lnTo>
                  <a:pt x="585525" y="1610577"/>
                </a:lnTo>
                <a:lnTo>
                  <a:pt x="588247" y="1607630"/>
                </a:lnTo>
                <a:lnTo>
                  <a:pt x="590743" y="1604229"/>
                </a:lnTo>
                <a:lnTo>
                  <a:pt x="593238" y="1600828"/>
                </a:lnTo>
                <a:lnTo>
                  <a:pt x="595507" y="1597200"/>
                </a:lnTo>
                <a:lnTo>
                  <a:pt x="597549" y="1593573"/>
                </a:lnTo>
                <a:lnTo>
                  <a:pt x="599590" y="1589945"/>
                </a:lnTo>
                <a:lnTo>
                  <a:pt x="601178" y="1586091"/>
                </a:lnTo>
                <a:lnTo>
                  <a:pt x="602766" y="1582010"/>
                </a:lnTo>
                <a:lnTo>
                  <a:pt x="604354" y="1578155"/>
                </a:lnTo>
                <a:lnTo>
                  <a:pt x="605262" y="1574074"/>
                </a:lnTo>
                <a:lnTo>
                  <a:pt x="606396" y="1569767"/>
                </a:lnTo>
                <a:lnTo>
                  <a:pt x="607077" y="1565459"/>
                </a:lnTo>
                <a:lnTo>
                  <a:pt x="607531" y="1561151"/>
                </a:lnTo>
                <a:lnTo>
                  <a:pt x="607984" y="1556843"/>
                </a:lnTo>
                <a:lnTo>
                  <a:pt x="608211" y="1552309"/>
                </a:lnTo>
                <a:lnTo>
                  <a:pt x="607984" y="1547774"/>
                </a:lnTo>
                <a:lnTo>
                  <a:pt x="607531" y="1543466"/>
                </a:lnTo>
                <a:lnTo>
                  <a:pt x="607077" y="1538932"/>
                </a:lnTo>
                <a:lnTo>
                  <a:pt x="606396" y="1534851"/>
                </a:lnTo>
                <a:lnTo>
                  <a:pt x="605262" y="1530543"/>
                </a:lnTo>
                <a:lnTo>
                  <a:pt x="604354" y="1526462"/>
                </a:lnTo>
                <a:lnTo>
                  <a:pt x="602766" y="1522381"/>
                </a:lnTo>
                <a:lnTo>
                  <a:pt x="601178" y="1518300"/>
                </a:lnTo>
                <a:lnTo>
                  <a:pt x="599590" y="1514446"/>
                </a:lnTo>
                <a:lnTo>
                  <a:pt x="597549" y="1510818"/>
                </a:lnTo>
                <a:lnTo>
                  <a:pt x="595507" y="1507190"/>
                </a:lnTo>
                <a:lnTo>
                  <a:pt x="593238" y="1503563"/>
                </a:lnTo>
                <a:lnTo>
                  <a:pt x="590743" y="1500389"/>
                </a:lnTo>
                <a:lnTo>
                  <a:pt x="588247" y="1496988"/>
                </a:lnTo>
                <a:lnTo>
                  <a:pt x="585525" y="1493814"/>
                </a:lnTo>
                <a:lnTo>
                  <a:pt x="582576" y="1490866"/>
                </a:lnTo>
                <a:lnTo>
                  <a:pt x="579854" y="1487919"/>
                </a:lnTo>
                <a:lnTo>
                  <a:pt x="576451" y="1485425"/>
                </a:lnTo>
                <a:lnTo>
                  <a:pt x="573275" y="1482704"/>
                </a:lnTo>
                <a:lnTo>
                  <a:pt x="569645" y="1480210"/>
                </a:lnTo>
                <a:lnTo>
                  <a:pt x="566242" y="1477943"/>
                </a:lnTo>
                <a:lnTo>
                  <a:pt x="562839" y="1475902"/>
                </a:lnTo>
                <a:lnTo>
                  <a:pt x="558756" y="1474089"/>
                </a:lnTo>
                <a:lnTo>
                  <a:pt x="554899" y="1472275"/>
                </a:lnTo>
                <a:lnTo>
                  <a:pt x="551042" y="1470688"/>
                </a:lnTo>
                <a:lnTo>
                  <a:pt x="546959" y="1469327"/>
                </a:lnTo>
                <a:lnTo>
                  <a:pt x="542875" y="1468194"/>
                </a:lnTo>
                <a:lnTo>
                  <a:pt x="538792" y="1467060"/>
                </a:lnTo>
                <a:lnTo>
                  <a:pt x="534255" y="1466607"/>
                </a:lnTo>
                <a:lnTo>
                  <a:pt x="529944" y="1465700"/>
                </a:lnTo>
                <a:lnTo>
                  <a:pt x="525634" y="1465473"/>
                </a:lnTo>
                <a:lnTo>
                  <a:pt x="521097" y="1465473"/>
                </a:lnTo>
                <a:lnTo>
                  <a:pt x="516787" y="1465473"/>
                </a:lnTo>
                <a:close/>
                <a:moveTo>
                  <a:pt x="779462" y="1465263"/>
                </a:moveTo>
                <a:lnTo>
                  <a:pt x="795909" y="1465263"/>
                </a:lnTo>
                <a:lnTo>
                  <a:pt x="795118" y="1465354"/>
                </a:lnTo>
                <a:lnTo>
                  <a:pt x="796247" y="1465263"/>
                </a:lnTo>
                <a:lnTo>
                  <a:pt x="802144" y="1465263"/>
                </a:lnTo>
                <a:lnTo>
                  <a:pt x="997663" y="1465263"/>
                </a:lnTo>
                <a:lnTo>
                  <a:pt x="1331996" y="1465263"/>
                </a:lnTo>
                <a:lnTo>
                  <a:pt x="1527515" y="1465263"/>
                </a:lnTo>
                <a:lnTo>
                  <a:pt x="1532959" y="1465263"/>
                </a:lnTo>
                <a:lnTo>
                  <a:pt x="1538630" y="1465717"/>
                </a:lnTo>
                <a:lnTo>
                  <a:pt x="1543846" y="1466398"/>
                </a:lnTo>
                <a:lnTo>
                  <a:pt x="1549290" y="1467307"/>
                </a:lnTo>
                <a:lnTo>
                  <a:pt x="1554507" y="1468669"/>
                </a:lnTo>
                <a:lnTo>
                  <a:pt x="1559497" y="1470031"/>
                </a:lnTo>
                <a:lnTo>
                  <a:pt x="1564487" y="1471848"/>
                </a:lnTo>
                <a:lnTo>
                  <a:pt x="1569477" y="1473664"/>
                </a:lnTo>
                <a:lnTo>
                  <a:pt x="1574014" y="1475934"/>
                </a:lnTo>
                <a:lnTo>
                  <a:pt x="1578550" y="1478205"/>
                </a:lnTo>
                <a:lnTo>
                  <a:pt x="1583313" y="1480702"/>
                </a:lnTo>
                <a:lnTo>
                  <a:pt x="1587396" y="1483654"/>
                </a:lnTo>
                <a:lnTo>
                  <a:pt x="1591706" y="1486378"/>
                </a:lnTo>
                <a:lnTo>
                  <a:pt x="1595788" y="1489784"/>
                </a:lnTo>
                <a:lnTo>
                  <a:pt x="1599644" y="1493190"/>
                </a:lnTo>
                <a:lnTo>
                  <a:pt x="1603500" y="1496595"/>
                </a:lnTo>
                <a:lnTo>
                  <a:pt x="1607129" y="1500455"/>
                </a:lnTo>
                <a:lnTo>
                  <a:pt x="1610305" y="1504315"/>
                </a:lnTo>
                <a:lnTo>
                  <a:pt x="1613480" y="1508402"/>
                </a:lnTo>
                <a:lnTo>
                  <a:pt x="1616656" y="1512488"/>
                </a:lnTo>
                <a:lnTo>
                  <a:pt x="1619151" y="1517029"/>
                </a:lnTo>
                <a:lnTo>
                  <a:pt x="1621646" y="1521343"/>
                </a:lnTo>
                <a:lnTo>
                  <a:pt x="1624368" y="1525884"/>
                </a:lnTo>
                <a:lnTo>
                  <a:pt x="1626409" y="1530652"/>
                </a:lnTo>
                <a:lnTo>
                  <a:pt x="1628224" y="1535420"/>
                </a:lnTo>
                <a:lnTo>
                  <a:pt x="1630038" y="1540642"/>
                </a:lnTo>
                <a:lnTo>
                  <a:pt x="1631626" y="1545637"/>
                </a:lnTo>
                <a:lnTo>
                  <a:pt x="1632533" y="1550859"/>
                </a:lnTo>
                <a:lnTo>
                  <a:pt x="1633667" y="1556081"/>
                </a:lnTo>
                <a:lnTo>
                  <a:pt x="1634121" y="1561530"/>
                </a:lnTo>
                <a:lnTo>
                  <a:pt x="1634575" y="1566979"/>
                </a:lnTo>
                <a:lnTo>
                  <a:pt x="1634801" y="1572428"/>
                </a:lnTo>
                <a:lnTo>
                  <a:pt x="1634575" y="1578104"/>
                </a:lnTo>
                <a:lnTo>
                  <a:pt x="1634121" y="1583553"/>
                </a:lnTo>
                <a:lnTo>
                  <a:pt x="1633667" y="1588775"/>
                </a:lnTo>
                <a:lnTo>
                  <a:pt x="1632533" y="1594224"/>
                </a:lnTo>
                <a:lnTo>
                  <a:pt x="1631626" y="1599219"/>
                </a:lnTo>
                <a:lnTo>
                  <a:pt x="1630038" y="1604441"/>
                </a:lnTo>
                <a:lnTo>
                  <a:pt x="1628224" y="1609436"/>
                </a:lnTo>
                <a:lnTo>
                  <a:pt x="1626409" y="1614204"/>
                </a:lnTo>
                <a:lnTo>
                  <a:pt x="1624368" y="1618972"/>
                </a:lnTo>
                <a:lnTo>
                  <a:pt x="1621646" y="1623513"/>
                </a:lnTo>
                <a:lnTo>
                  <a:pt x="1619151" y="1628054"/>
                </a:lnTo>
                <a:lnTo>
                  <a:pt x="1616656" y="1632368"/>
                </a:lnTo>
                <a:lnTo>
                  <a:pt x="1613480" y="1636681"/>
                </a:lnTo>
                <a:lnTo>
                  <a:pt x="1610305" y="1640541"/>
                </a:lnTo>
                <a:lnTo>
                  <a:pt x="1607129" y="1644401"/>
                </a:lnTo>
                <a:lnTo>
                  <a:pt x="1603500" y="1648261"/>
                </a:lnTo>
                <a:lnTo>
                  <a:pt x="1599644" y="1651893"/>
                </a:lnTo>
                <a:lnTo>
                  <a:pt x="1595788" y="1655299"/>
                </a:lnTo>
                <a:lnTo>
                  <a:pt x="1591706" y="1658478"/>
                </a:lnTo>
                <a:lnTo>
                  <a:pt x="1587396" y="1661429"/>
                </a:lnTo>
                <a:lnTo>
                  <a:pt x="1583313" y="1664154"/>
                </a:lnTo>
                <a:lnTo>
                  <a:pt x="1578550" y="1666651"/>
                </a:lnTo>
                <a:lnTo>
                  <a:pt x="1574014" y="1669149"/>
                </a:lnTo>
                <a:lnTo>
                  <a:pt x="1569477" y="1671419"/>
                </a:lnTo>
                <a:lnTo>
                  <a:pt x="1564487" y="1673236"/>
                </a:lnTo>
                <a:lnTo>
                  <a:pt x="1559497" y="1674825"/>
                </a:lnTo>
                <a:lnTo>
                  <a:pt x="1554507" y="1676187"/>
                </a:lnTo>
                <a:lnTo>
                  <a:pt x="1549290" y="1677549"/>
                </a:lnTo>
                <a:lnTo>
                  <a:pt x="1543846" y="1678458"/>
                </a:lnTo>
                <a:lnTo>
                  <a:pt x="1538630" y="1679139"/>
                </a:lnTo>
                <a:lnTo>
                  <a:pt x="1532959" y="1679593"/>
                </a:lnTo>
                <a:lnTo>
                  <a:pt x="1527515" y="1679820"/>
                </a:lnTo>
                <a:lnTo>
                  <a:pt x="1331996" y="1679820"/>
                </a:lnTo>
                <a:lnTo>
                  <a:pt x="1169820" y="1679820"/>
                </a:lnTo>
                <a:lnTo>
                  <a:pt x="1169820" y="1730451"/>
                </a:lnTo>
                <a:lnTo>
                  <a:pt x="1527515" y="1730451"/>
                </a:lnTo>
                <a:lnTo>
                  <a:pt x="1537496" y="1730224"/>
                </a:lnTo>
                <a:lnTo>
                  <a:pt x="1547022" y="1729088"/>
                </a:lnTo>
                <a:lnTo>
                  <a:pt x="1556322" y="1727953"/>
                </a:lnTo>
                <a:lnTo>
                  <a:pt x="1565394" y="1725683"/>
                </a:lnTo>
                <a:lnTo>
                  <a:pt x="1574467" y="1723185"/>
                </a:lnTo>
                <a:lnTo>
                  <a:pt x="1583313" y="1720461"/>
                </a:lnTo>
                <a:lnTo>
                  <a:pt x="1591706" y="1716828"/>
                </a:lnTo>
                <a:lnTo>
                  <a:pt x="1600098" y="1712514"/>
                </a:lnTo>
                <a:lnTo>
                  <a:pt x="1608037" y="1708200"/>
                </a:lnTo>
                <a:lnTo>
                  <a:pt x="1615749" y="1703432"/>
                </a:lnTo>
                <a:lnTo>
                  <a:pt x="1623007" y="1697983"/>
                </a:lnTo>
                <a:lnTo>
                  <a:pt x="1630265" y="1692307"/>
                </a:lnTo>
                <a:lnTo>
                  <a:pt x="1637070" y="1685950"/>
                </a:lnTo>
                <a:lnTo>
                  <a:pt x="1643194" y="1679593"/>
                </a:lnTo>
                <a:lnTo>
                  <a:pt x="1649318" y="1672781"/>
                </a:lnTo>
                <a:lnTo>
                  <a:pt x="1654762" y="1665743"/>
                </a:lnTo>
                <a:lnTo>
                  <a:pt x="2174633" y="1612615"/>
                </a:lnTo>
                <a:lnTo>
                  <a:pt x="2179170" y="1612388"/>
                </a:lnTo>
                <a:lnTo>
                  <a:pt x="2183479" y="1612388"/>
                </a:lnTo>
                <a:lnTo>
                  <a:pt x="2188243" y="1612388"/>
                </a:lnTo>
                <a:lnTo>
                  <a:pt x="2192552" y="1613069"/>
                </a:lnTo>
                <a:lnTo>
                  <a:pt x="2197089" y="1613523"/>
                </a:lnTo>
                <a:lnTo>
                  <a:pt x="2201398" y="1614431"/>
                </a:lnTo>
                <a:lnTo>
                  <a:pt x="2205481" y="1615566"/>
                </a:lnTo>
                <a:lnTo>
                  <a:pt x="2209791" y="1616929"/>
                </a:lnTo>
                <a:lnTo>
                  <a:pt x="2214100" y="1618291"/>
                </a:lnTo>
                <a:lnTo>
                  <a:pt x="2218183" y="1620107"/>
                </a:lnTo>
                <a:lnTo>
                  <a:pt x="2222039" y="1622378"/>
                </a:lnTo>
                <a:lnTo>
                  <a:pt x="2225895" y="1624648"/>
                </a:lnTo>
                <a:lnTo>
                  <a:pt x="2229751" y="1626919"/>
                </a:lnTo>
                <a:lnTo>
                  <a:pt x="2233380" y="1629643"/>
                </a:lnTo>
                <a:lnTo>
                  <a:pt x="2237009" y="1632595"/>
                </a:lnTo>
                <a:lnTo>
                  <a:pt x="2240411" y="1635773"/>
                </a:lnTo>
                <a:lnTo>
                  <a:pt x="2243587" y="1638725"/>
                </a:lnTo>
                <a:lnTo>
                  <a:pt x="2246762" y="1642358"/>
                </a:lnTo>
                <a:lnTo>
                  <a:pt x="2249711" y="1645990"/>
                </a:lnTo>
                <a:lnTo>
                  <a:pt x="2252206" y="1649623"/>
                </a:lnTo>
                <a:lnTo>
                  <a:pt x="2254701" y="1653483"/>
                </a:lnTo>
                <a:lnTo>
                  <a:pt x="2257196" y="1657342"/>
                </a:lnTo>
                <a:lnTo>
                  <a:pt x="2259237" y="1661429"/>
                </a:lnTo>
                <a:lnTo>
                  <a:pt x="2261052" y="1665970"/>
                </a:lnTo>
                <a:lnTo>
                  <a:pt x="2262867" y="1670057"/>
                </a:lnTo>
                <a:lnTo>
                  <a:pt x="2264227" y="1674371"/>
                </a:lnTo>
                <a:lnTo>
                  <a:pt x="2265588" y="1679139"/>
                </a:lnTo>
                <a:lnTo>
                  <a:pt x="2266723" y="1683453"/>
                </a:lnTo>
                <a:lnTo>
                  <a:pt x="2267403" y="1687993"/>
                </a:lnTo>
                <a:lnTo>
                  <a:pt x="2267857" y="1692761"/>
                </a:lnTo>
                <a:lnTo>
                  <a:pt x="2268083" y="1697302"/>
                </a:lnTo>
                <a:lnTo>
                  <a:pt x="2268537" y="1702297"/>
                </a:lnTo>
                <a:lnTo>
                  <a:pt x="2268537" y="1712287"/>
                </a:lnTo>
                <a:lnTo>
                  <a:pt x="2268083" y="1717055"/>
                </a:lnTo>
                <a:lnTo>
                  <a:pt x="2267857" y="1721369"/>
                </a:lnTo>
                <a:lnTo>
                  <a:pt x="2267630" y="1726137"/>
                </a:lnTo>
                <a:lnTo>
                  <a:pt x="2266949" y="1730451"/>
                </a:lnTo>
                <a:lnTo>
                  <a:pt x="2266042" y="1734764"/>
                </a:lnTo>
                <a:lnTo>
                  <a:pt x="2265361" y="1739305"/>
                </a:lnTo>
                <a:lnTo>
                  <a:pt x="2264001" y="1743392"/>
                </a:lnTo>
                <a:lnTo>
                  <a:pt x="2262867" y="1747479"/>
                </a:lnTo>
                <a:lnTo>
                  <a:pt x="2261506" y="1751566"/>
                </a:lnTo>
                <a:lnTo>
                  <a:pt x="2259918" y="1755653"/>
                </a:lnTo>
                <a:lnTo>
                  <a:pt x="2258103" y="1759512"/>
                </a:lnTo>
                <a:lnTo>
                  <a:pt x="2256062" y="1763599"/>
                </a:lnTo>
                <a:lnTo>
                  <a:pt x="2254247" y="1767459"/>
                </a:lnTo>
                <a:lnTo>
                  <a:pt x="2251979" y="1770864"/>
                </a:lnTo>
                <a:lnTo>
                  <a:pt x="2249711" y="1774497"/>
                </a:lnTo>
                <a:lnTo>
                  <a:pt x="2247216" y="1778130"/>
                </a:lnTo>
                <a:lnTo>
                  <a:pt x="2244721" y="1781536"/>
                </a:lnTo>
                <a:lnTo>
                  <a:pt x="2241772" y="1784714"/>
                </a:lnTo>
                <a:lnTo>
                  <a:pt x="2239050" y="1788120"/>
                </a:lnTo>
                <a:lnTo>
                  <a:pt x="2236102" y="1791071"/>
                </a:lnTo>
                <a:lnTo>
                  <a:pt x="2233153" y="1794023"/>
                </a:lnTo>
                <a:lnTo>
                  <a:pt x="2229977" y="1796747"/>
                </a:lnTo>
                <a:lnTo>
                  <a:pt x="2226575" y="1799472"/>
                </a:lnTo>
                <a:lnTo>
                  <a:pt x="2223400" y="1801969"/>
                </a:lnTo>
                <a:lnTo>
                  <a:pt x="2219771" y="1804240"/>
                </a:lnTo>
                <a:lnTo>
                  <a:pt x="2216141" y="1806510"/>
                </a:lnTo>
                <a:lnTo>
                  <a:pt x="2212512" y="1808554"/>
                </a:lnTo>
                <a:lnTo>
                  <a:pt x="2208657" y="1810370"/>
                </a:lnTo>
                <a:lnTo>
                  <a:pt x="2204801" y="1812186"/>
                </a:lnTo>
                <a:lnTo>
                  <a:pt x="2200718" y="1813776"/>
                </a:lnTo>
                <a:lnTo>
                  <a:pt x="2196635" y="1815365"/>
                </a:lnTo>
                <a:lnTo>
                  <a:pt x="2192325" y="1816727"/>
                </a:lnTo>
                <a:lnTo>
                  <a:pt x="1439282" y="2028332"/>
                </a:lnTo>
                <a:lnTo>
                  <a:pt x="1418869" y="2033781"/>
                </a:lnTo>
                <a:lnTo>
                  <a:pt x="1398682" y="2039003"/>
                </a:lnTo>
                <a:lnTo>
                  <a:pt x="1378268" y="2043317"/>
                </a:lnTo>
                <a:lnTo>
                  <a:pt x="1357854" y="2047404"/>
                </a:lnTo>
                <a:lnTo>
                  <a:pt x="1337213" y="2051037"/>
                </a:lnTo>
                <a:lnTo>
                  <a:pt x="1316573" y="2054442"/>
                </a:lnTo>
                <a:lnTo>
                  <a:pt x="1295932" y="2056940"/>
                </a:lnTo>
                <a:lnTo>
                  <a:pt x="1275291" y="2059437"/>
                </a:lnTo>
                <a:lnTo>
                  <a:pt x="1254424" y="2061254"/>
                </a:lnTo>
                <a:lnTo>
                  <a:pt x="1233556" y="2062389"/>
                </a:lnTo>
                <a:lnTo>
                  <a:pt x="1212916" y="2063297"/>
                </a:lnTo>
                <a:lnTo>
                  <a:pt x="1192048" y="2063751"/>
                </a:lnTo>
                <a:lnTo>
                  <a:pt x="1171181" y="2063751"/>
                </a:lnTo>
                <a:lnTo>
                  <a:pt x="1150087" y="2063297"/>
                </a:lnTo>
                <a:lnTo>
                  <a:pt x="1129219" y="2062162"/>
                </a:lnTo>
                <a:lnTo>
                  <a:pt x="1108352" y="2060573"/>
                </a:lnTo>
                <a:lnTo>
                  <a:pt x="796701" y="2035598"/>
                </a:lnTo>
                <a:lnTo>
                  <a:pt x="792391" y="2035144"/>
                </a:lnTo>
                <a:lnTo>
                  <a:pt x="788081" y="2034463"/>
                </a:lnTo>
                <a:lnTo>
                  <a:pt x="783545" y="2033554"/>
                </a:lnTo>
                <a:lnTo>
                  <a:pt x="779462" y="2032419"/>
                </a:lnTo>
                <a:lnTo>
                  <a:pt x="779462" y="1468438"/>
                </a:lnTo>
                <a:lnTo>
                  <a:pt x="779462" y="1467534"/>
                </a:lnTo>
                <a:lnTo>
                  <a:pt x="779462" y="1465263"/>
                </a:lnTo>
                <a:close/>
                <a:moveTo>
                  <a:pt x="0" y="1401763"/>
                </a:moveTo>
                <a:lnTo>
                  <a:pt x="695325" y="1401763"/>
                </a:lnTo>
                <a:lnTo>
                  <a:pt x="695325" y="1572487"/>
                </a:lnTo>
                <a:lnTo>
                  <a:pt x="695325" y="1927085"/>
                </a:lnTo>
                <a:lnTo>
                  <a:pt x="695325" y="2247901"/>
                </a:lnTo>
                <a:lnTo>
                  <a:pt x="0" y="2247901"/>
                </a:lnTo>
                <a:lnTo>
                  <a:pt x="0" y="1401763"/>
                </a:lnTo>
                <a:close/>
                <a:moveTo>
                  <a:pt x="1870009" y="1163726"/>
                </a:moveTo>
                <a:lnTo>
                  <a:pt x="1870009" y="1180300"/>
                </a:lnTo>
                <a:lnTo>
                  <a:pt x="1861189" y="1180981"/>
                </a:lnTo>
                <a:lnTo>
                  <a:pt x="1853274" y="1182343"/>
                </a:lnTo>
                <a:lnTo>
                  <a:pt x="1845586" y="1183705"/>
                </a:lnTo>
                <a:lnTo>
                  <a:pt x="1838575" y="1185522"/>
                </a:lnTo>
                <a:lnTo>
                  <a:pt x="1832243" y="1188019"/>
                </a:lnTo>
                <a:lnTo>
                  <a:pt x="1826138" y="1190290"/>
                </a:lnTo>
                <a:lnTo>
                  <a:pt x="1820936" y="1193014"/>
                </a:lnTo>
                <a:lnTo>
                  <a:pt x="1816187" y="1196193"/>
                </a:lnTo>
                <a:lnTo>
                  <a:pt x="1811891" y="1199825"/>
                </a:lnTo>
                <a:lnTo>
                  <a:pt x="1810081" y="1201642"/>
                </a:lnTo>
                <a:lnTo>
                  <a:pt x="1808272" y="1203458"/>
                </a:lnTo>
                <a:lnTo>
                  <a:pt x="1806689" y="1205501"/>
                </a:lnTo>
                <a:lnTo>
                  <a:pt x="1805106" y="1207545"/>
                </a:lnTo>
                <a:lnTo>
                  <a:pt x="1803749" y="1209588"/>
                </a:lnTo>
                <a:lnTo>
                  <a:pt x="1802619" y="1211859"/>
                </a:lnTo>
                <a:lnTo>
                  <a:pt x="1801488" y="1214356"/>
                </a:lnTo>
                <a:lnTo>
                  <a:pt x="1800583" y="1216627"/>
                </a:lnTo>
                <a:lnTo>
                  <a:pt x="1799679" y="1219124"/>
                </a:lnTo>
                <a:lnTo>
                  <a:pt x="1799227" y="1221395"/>
                </a:lnTo>
                <a:lnTo>
                  <a:pt x="1798548" y="1226844"/>
                </a:lnTo>
                <a:lnTo>
                  <a:pt x="1798096" y="1232520"/>
                </a:lnTo>
                <a:lnTo>
                  <a:pt x="1798096" y="1236379"/>
                </a:lnTo>
                <a:lnTo>
                  <a:pt x="1798774" y="1240239"/>
                </a:lnTo>
                <a:lnTo>
                  <a:pt x="1799227" y="1243872"/>
                </a:lnTo>
                <a:lnTo>
                  <a:pt x="1800357" y="1247504"/>
                </a:lnTo>
                <a:lnTo>
                  <a:pt x="1801488" y="1251137"/>
                </a:lnTo>
                <a:lnTo>
                  <a:pt x="1802845" y="1254543"/>
                </a:lnTo>
                <a:lnTo>
                  <a:pt x="1804654" y="1257948"/>
                </a:lnTo>
                <a:lnTo>
                  <a:pt x="1806689" y="1261354"/>
                </a:lnTo>
                <a:lnTo>
                  <a:pt x="1808725" y="1264079"/>
                </a:lnTo>
                <a:lnTo>
                  <a:pt x="1810986" y="1267257"/>
                </a:lnTo>
                <a:lnTo>
                  <a:pt x="1813474" y="1269755"/>
                </a:lnTo>
                <a:lnTo>
                  <a:pt x="1815961" y="1272252"/>
                </a:lnTo>
                <a:lnTo>
                  <a:pt x="1818449" y="1274750"/>
                </a:lnTo>
                <a:lnTo>
                  <a:pt x="1821162" y="1277020"/>
                </a:lnTo>
                <a:lnTo>
                  <a:pt x="1823876" y="1278836"/>
                </a:lnTo>
                <a:lnTo>
                  <a:pt x="1826816" y="1280653"/>
                </a:lnTo>
                <a:lnTo>
                  <a:pt x="1834053" y="1284740"/>
                </a:lnTo>
                <a:lnTo>
                  <a:pt x="1843777" y="1289734"/>
                </a:lnTo>
                <a:lnTo>
                  <a:pt x="1855988" y="1295638"/>
                </a:lnTo>
                <a:lnTo>
                  <a:pt x="1870914" y="1302676"/>
                </a:lnTo>
                <a:lnTo>
                  <a:pt x="1875436" y="1304719"/>
                </a:lnTo>
                <a:lnTo>
                  <a:pt x="1879507" y="1306763"/>
                </a:lnTo>
                <a:lnTo>
                  <a:pt x="1883125" y="1309033"/>
                </a:lnTo>
                <a:lnTo>
                  <a:pt x="1886065" y="1311077"/>
                </a:lnTo>
                <a:lnTo>
                  <a:pt x="1889005" y="1312893"/>
                </a:lnTo>
                <a:lnTo>
                  <a:pt x="1891040" y="1314936"/>
                </a:lnTo>
                <a:lnTo>
                  <a:pt x="1892623" y="1316980"/>
                </a:lnTo>
                <a:lnTo>
                  <a:pt x="1893528" y="1318796"/>
                </a:lnTo>
                <a:lnTo>
                  <a:pt x="1894432" y="1320839"/>
                </a:lnTo>
                <a:lnTo>
                  <a:pt x="1895111" y="1323110"/>
                </a:lnTo>
                <a:lnTo>
                  <a:pt x="1895563" y="1325834"/>
                </a:lnTo>
                <a:lnTo>
                  <a:pt x="1896241" y="1328559"/>
                </a:lnTo>
                <a:lnTo>
                  <a:pt x="1896694" y="1335597"/>
                </a:lnTo>
                <a:lnTo>
                  <a:pt x="1896920" y="1343544"/>
                </a:lnTo>
                <a:lnTo>
                  <a:pt x="1896694" y="1346722"/>
                </a:lnTo>
                <a:lnTo>
                  <a:pt x="1896241" y="1349447"/>
                </a:lnTo>
                <a:lnTo>
                  <a:pt x="1894885" y="1352171"/>
                </a:lnTo>
                <a:lnTo>
                  <a:pt x="1893302" y="1353988"/>
                </a:lnTo>
                <a:lnTo>
                  <a:pt x="1892623" y="1354669"/>
                </a:lnTo>
                <a:lnTo>
                  <a:pt x="1891492" y="1355577"/>
                </a:lnTo>
                <a:lnTo>
                  <a:pt x="1889005" y="1356485"/>
                </a:lnTo>
                <a:lnTo>
                  <a:pt x="1886065" y="1357393"/>
                </a:lnTo>
                <a:lnTo>
                  <a:pt x="1882899" y="1357620"/>
                </a:lnTo>
                <a:lnTo>
                  <a:pt x="1880864" y="1357620"/>
                </a:lnTo>
                <a:lnTo>
                  <a:pt x="1879055" y="1357393"/>
                </a:lnTo>
                <a:lnTo>
                  <a:pt x="1877472" y="1356712"/>
                </a:lnTo>
                <a:lnTo>
                  <a:pt x="1875889" y="1356258"/>
                </a:lnTo>
                <a:lnTo>
                  <a:pt x="1874532" y="1355577"/>
                </a:lnTo>
                <a:lnTo>
                  <a:pt x="1873627" y="1354669"/>
                </a:lnTo>
                <a:lnTo>
                  <a:pt x="1872723" y="1353761"/>
                </a:lnTo>
                <a:lnTo>
                  <a:pt x="1872270" y="1352398"/>
                </a:lnTo>
                <a:lnTo>
                  <a:pt x="1871818" y="1350809"/>
                </a:lnTo>
                <a:lnTo>
                  <a:pt x="1871140" y="1348993"/>
                </a:lnTo>
                <a:lnTo>
                  <a:pt x="1870461" y="1343544"/>
                </a:lnTo>
                <a:lnTo>
                  <a:pt x="1870235" y="1336051"/>
                </a:lnTo>
                <a:lnTo>
                  <a:pt x="1870009" y="1326515"/>
                </a:lnTo>
                <a:lnTo>
                  <a:pt x="1870009" y="1314028"/>
                </a:lnTo>
                <a:lnTo>
                  <a:pt x="1799227" y="1314028"/>
                </a:lnTo>
                <a:lnTo>
                  <a:pt x="1799227" y="1324018"/>
                </a:lnTo>
                <a:lnTo>
                  <a:pt x="1799227" y="1328332"/>
                </a:lnTo>
                <a:lnTo>
                  <a:pt x="1799453" y="1332192"/>
                </a:lnTo>
                <a:lnTo>
                  <a:pt x="1799905" y="1336278"/>
                </a:lnTo>
                <a:lnTo>
                  <a:pt x="1800583" y="1339911"/>
                </a:lnTo>
                <a:lnTo>
                  <a:pt x="1801262" y="1343544"/>
                </a:lnTo>
                <a:lnTo>
                  <a:pt x="1802166" y="1346949"/>
                </a:lnTo>
                <a:lnTo>
                  <a:pt x="1803071" y="1350355"/>
                </a:lnTo>
                <a:lnTo>
                  <a:pt x="1804428" y="1353534"/>
                </a:lnTo>
                <a:lnTo>
                  <a:pt x="1806011" y="1356258"/>
                </a:lnTo>
                <a:lnTo>
                  <a:pt x="1807368" y="1359210"/>
                </a:lnTo>
                <a:lnTo>
                  <a:pt x="1809177" y="1361707"/>
                </a:lnTo>
                <a:lnTo>
                  <a:pt x="1810986" y="1364205"/>
                </a:lnTo>
                <a:lnTo>
                  <a:pt x="1813021" y="1366702"/>
                </a:lnTo>
                <a:lnTo>
                  <a:pt x="1815509" y="1368746"/>
                </a:lnTo>
                <a:lnTo>
                  <a:pt x="1817770" y="1370562"/>
                </a:lnTo>
                <a:lnTo>
                  <a:pt x="1820258" y="1372378"/>
                </a:lnTo>
                <a:lnTo>
                  <a:pt x="1825685" y="1375557"/>
                </a:lnTo>
                <a:lnTo>
                  <a:pt x="1831339" y="1378508"/>
                </a:lnTo>
                <a:lnTo>
                  <a:pt x="1837219" y="1381006"/>
                </a:lnTo>
                <a:lnTo>
                  <a:pt x="1843551" y="1383276"/>
                </a:lnTo>
                <a:lnTo>
                  <a:pt x="1849656" y="1385093"/>
                </a:lnTo>
                <a:lnTo>
                  <a:pt x="1856214" y="1386455"/>
                </a:lnTo>
                <a:lnTo>
                  <a:pt x="1862999" y="1387590"/>
                </a:lnTo>
                <a:lnTo>
                  <a:pt x="1870009" y="1388271"/>
                </a:lnTo>
                <a:lnTo>
                  <a:pt x="1870009" y="1408479"/>
                </a:lnTo>
                <a:lnTo>
                  <a:pt x="1902573" y="1408479"/>
                </a:lnTo>
                <a:lnTo>
                  <a:pt x="1902573" y="1388725"/>
                </a:lnTo>
                <a:lnTo>
                  <a:pt x="1911393" y="1387817"/>
                </a:lnTo>
                <a:lnTo>
                  <a:pt x="1919534" y="1386228"/>
                </a:lnTo>
                <a:lnTo>
                  <a:pt x="1927223" y="1384411"/>
                </a:lnTo>
                <a:lnTo>
                  <a:pt x="1934460" y="1382141"/>
                </a:lnTo>
                <a:lnTo>
                  <a:pt x="1941018" y="1379417"/>
                </a:lnTo>
                <a:lnTo>
                  <a:pt x="1947124" y="1376692"/>
                </a:lnTo>
                <a:lnTo>
                  <a:pt x="1952551" y="1373286"/>
                </a:lnTo>
                <a:lnTo>
                  <a:pt x="1954812" y="1371470"/>
                </a:lnTo>
                <a:lnTo>
                  <a:pt x="1957300" y="1369427"/>
                </a:lnTo>
                <a:lnTo>
                  <a:pt x="1959561" y="1367610"/>
                </a:lnTo>
                <a:lnTo>
                  <a:pt x="1961597" y="1365567"/>
                </a:lnTo>
                <a:lnTo>
                  <a:pt x="1963632" y="1363296"/>
                </a:lnTo>
                <a:lnTo>
                  <a:pt x="1965441" y="1360799"/>
                </a:lnTo>
                <a:lnTo>
                  <a:pt x="1967024" y="1358529"/>
                </a:lnTo>
                <a:lnTo>
                  <a:pt x="1968381" y="1356031"/>
                </a:lnTo>
                <a:lnTo>
                  <a:pt x="1969738" y="1353534"/>
                </a:lnTo>
                <a:lnTo>
                  <a:pt x="1971095" y="1350809"/>
                </a:lnTo>
                <a:lnTo>
                  <a:pt x="1971999" y="1348085"/>
                </a:lnTo>
                <a:lnTo>
                  <a:pt x="1972904" y="1345133"/>
                </a:lnTo>
                <a:lnTo>
                  <a:pt x="1973808" y="1342408"/>
                </a:lnTo>
                <a:lnTo>
                  <a:pt x="1974487" y="1339230"/>
                </a:lnTo>
                <a:lnTo>
                  <a:pt x="1975165" y="1333100"/>
                </a:lnTo>
                <a:lnTo>
                  <a:pt x="1975391" y="1326288"/>
                </a:lnTo>
                <a:lnTo>
                  <a:pt x="1975391" y="1321975"/>
                </a:lnTo>
                <a:lnTo>
                  <a:pt x="1975165" y="1318115"/>
                </a:lnTo>
                <a:lnTo>
                  <a:pt x="1974713" y="1314255"/>
                </a:lnTo>
                <a:lnTo>
                  <a:pt x="1973808" y="1310395"/>
                </a:lnTo>
                <a:lnTo>
                  <a:pt x="1972904" y="1306990"/>
                </a:lnTo>
                <a:lnTo>
                  <a:pt x="1971773" y="1303584"/>
                </a:lnTo>
                <a:lnTo>
                  <a:pt x="1970190" y="1300406"/>
                </a:lnTo>
                <a:lnTo>
                  <a:pt x="1968607" y="1297454"/>
                </a:lnTo>
                <a:lnTo>
                  <a:pt x="1967024" y="1294502"/>
                </a:lnTo>
                <a:lnTo>
                  <a:pt x="1965215" y="1292005"/>
                </a:lnTo>
                <a:lnTo>
                  <a:pt x="1963406" y="1289507"/>
                </a:lnTo>
                <a:lnTo>
                  <a:pt x="1961371" y="1287237"/>
                </a:lnTo>
                <a:lnTo>
                  <a:pt x="1959109" y="1284967"/>
                </a:lnTo>
                <a:lnTo>
                  <a:pt x="1956848" y="1282923"/>
                </a:lnTo>
                <a:lnTo>
                  <a:pt x="1954586" y="1281107"/>
                </a:lnTo>
                <a:lnTo>
                  <a:pt x="1952325" y="1279518"/>
                </a:lnTo>
                <a:lnTo>
                  <a:pt x="1945993" y="1275885"/>
                </a:lnTo>
                <a:lnTo>
                  <a:pt x="1938078" y="1271798"/>
                </a:lnTo>
                <a:lnTo>
                  <a:pt x="1927901" y="1267030"/>
                </a:lnTo>
                <a:lnTo>
                  <a:pt x="1915464" y="1261581"/>
                </a:lnTo>
                <a:lnTo>
                  <a:pt x="1900990" y="1254997"/>
                </a:lnTo>
                <a:lnTo>
                  <a:pt x="1889909" y="1249548"/>
                </a:lnTo>
                <a:lnTo>
                  <a:pt x="1881995" y="1245461"/>
                </a:lnTo>
                <a:lnTo>
                  <a:pt x="1879281" y="1243872"/>
                </a:lnTo>
                <a:lnTo>
                  <a:pt x="1877246" y="1242510"/>
                </a:lnTo>
                <a:lnTo>
                  <a:pt x="1875663" y="1241147"/>
                </a:lnTo>
                <a:lnTo>
                  <a:pt x="1874306" y="1239558"/>
                </a:lnTo>
                <a:lnTo>
                  <a:pt x="1872949" y="1237742"/>
                </a:lnTo>
                <a:lnTo>
                  <a:pt x="1872270" y="1235925"/>
                </a:lnTo>
                <a:lnTo>
                  <a:pt x="1871592" y="1233655"/>
                </a:lnTo>
                <a:lnTo>
                  <a:pt x="1870914" y="1231157"/>
                </a:lnTo>
                <a:lnTo>
                  <a:pt x="1870687" y="1228433"/>
                </a:lnTo>
                <a:lnTo>
                  <a:pt x="1870461" y="1225708"/>
                </a:lnTo>
                <a:lnTo>
                  <a:pt x="1870687" y="1222076"/>
                </a:lnTo>
                <a:lnTo>
                  <a:pt x="1871140" y="1219124"/>
                </a:lnTo>
                <a:lnTo>
                  <a:pt x="1872270" y="1216627"/>
                </a:lnTo>
                <a:lnTo>
                  <a:pt x="1873853" y="1214583"/>
                </a:lnTo>
                <a:lnTo>
                  <a:pt x="1874532" y="1213675"/>
                </a:lnTo>
                <a:lnTo>
                  <a:pt x="1875663" y="1212994"/>
                </a:lnTo>
                <a:lnTo>
                  <a:pt x="1877924" y="1211859"/>
                </a:lnTo>
                <a:lnTo>
                  <a:pt x="1880412" y="1211178"/>
                </a:lnTo>
                <a:lnTo>
                  <a:pt x="1883577" y="1210951"/>
                </a:lnTo>
                <a:lnTo>
                  <a:pt x="1887196" y="1211178"/>
                </a:lnTo>
                <a:lnTo>
                  <a:pt x="1888779" y="1211405"/>
                </a:lnTo>
                <a:lnTo>
                  <a:pt x="1889909" y="1211859"/>
                </a:lnTo>
                <a:lnTo>
                  <a:pt x="1891266" y="1212767"/>
                </a:lnTo>
                <a:lnTo>
                  <a:pt x="1892397" y="1213221"/>
                </a:lnTo>
                <a:lnTo>
                  <a:pt x="1893302" y="1214356"/>
                </a:lnTo>
                <a:lnTo>
                  <a:pt x="1894206" y="1215037"/>
                </a:lnTo>
                <a:lnTo>
                  <a:pt x="1894658" y="1216400"/>
                </a:lnTo>
                <a:lnTo>
                  <a:pt x="1895111" y="1217989"/>
                </a:lnTo>
                <a:lnTo>
                  <a:pt x="1896015" y="1221849"/>
                </a:lnTo>
                <a:lnTo>
                  <a:pt x="1896468" y="1226844"/>
                </a:lnTo>
                <a:lnTo>
                  <a:pt x="1896468" y="1233201"/>
                </a:lnTo>
                <a:lnTo>
                  <a:pt x="1896468" y="1241601"/>
                </a:lnTo>
                <a:lnTo>
                  <a:pt x="1967250" y="1241601"/>
                </a:lnTo>
                <a:lnTo>
                  <a:pt x="1967703" y="1235925"/>
                </a:lnTo>
                <a:lnTo>
                  <a:pt x="1967929" y="1231838"/>
                </a:lnTo>
                <a:lnTo>
                  <a:pt x="1967703" y="1226389"/>
                </a:lnTo>
                <a:lnTo>
                  <a:pt x="1967024" y="1220940"/>
                </a:lnTo>
                <a:lnTo>
                  <a:pt x="1965667" y="1216173"/>
                </a:lnTo>
                <a:lnTo>
                  <a:pt x="1963858" y="1211405"/>
                </a:lnTo>
                <a:lnTo>
                  <a:pt x="1961597" y="1207318"/>
                </a:lnTo>
                <a:lnTo>
                  <a:pt x="1958657" y="1203231"/>
                </a:lnTo>
                <a:lnTo>
                  <a:pt x="1955491" y="1199598"/>
                </a:lnTo>
                <a:lnTo>
                  <a:pt x="1951646" y="1196193"/>
                </a:lnTo>
                <a:lnTo>
                  <a:pt x="1947350" y="1193014"/>
                </a:lnTo>
                <a:lnTo>
                  <a:pt x="1942375" y="1190290"/>
                </a:lnTo>
                <a:lnTo>
                  <a:pt x="1937173" y="1187565"/>
                </a:lnTo>
                <a:lnTo>
                  <a:pt x="1931067" y="1185522"/>
                </a:lnTo>
                <a:lnTo>
                  <a:pt x="1924735" y="1183705"/>
                </a:lnTo>
                <a:lnTo>
                  <a:pt x="1917951" y="1182343"/>
                </a:lnTo>
                <a:lnTo>
                  <a:pt x="1910488" y="1180981"/>
                </a:lnTo>
                <a:lnTo>
                  <a:pt x="1902573" y="1180300"/>
                </a:lnTo>
                <a:lnTo>
                  <a:pt x="1902573" y="1163726"/>
                </a:lnTo>
                <a:lnTo>
                  <a:pt x="1870009" y="1163726"/>
                </a:lnTo>
                <a:close/>
                <a:moveTo>
                  <a:pt x="1886970" y="1085850"/>
                </a:moveTo>
                <a:lnTo>
                  <a:pt x="1896920" y="1086304"/>
                </a:lnTo>
                <a:lnTo>
                  <a:pt x="1907322" y="1086985"/>
                </a:lnTo>
                <a:lnTo>
                  <a:pt x="1917047" y="1088347"/>
                </a:lnTo>
                <a:lnTo>
                  <a:pt x="1926997" y="1090164"/>
                </a:lnTo>
                <a:lnTo>
                  <a:pt x="1936495" y="1092434"/>
                </a:lnTo>
                <a:lnTo>
                  <a:pt x="1945993" y="1094931"/>
                </a:lnTo>
                <a:lnTo>
                  <a:pt x="1955265" y="1098110"/>
                </a:lnTo>
                <a:lnTo>
                  <a:pt x="1964310" y="1101743"/>
                </a:lnTo>
                <a:lnTo>
                  <a:pt x="1973130" y="1105830"/>
                </a:lnTo>
                <a:lnTo>
                  <a:pt x="1981723" y="1110143"/>
                </a:lnTo>
                <a:lnTo>
                  <a:pt x="1990091" y="1114911"/>
                </a:lnTo>
                <a:lnTo>
                  <a:pt x="1998232" y="1120133"/>
                </a:lnTo>
                <a:lnTo>
                  <a:pt x="2005921" y="1125809"/>
                </a:lnTo>
                <a:lnTo>
                  <a:pt x="2013383" y="1131712"/>
                </a:lnTo>
                <a:lnTo>
                  <a:pt x="2020620" y="1137843"/>
                </a:lnTo>
                <a:lnTo>
                  <a:pt x="2027630" y="1144654"/>
                </a:lnTo>
                <a:lnTo>
                  <a:pt x="2034415" y="1151465"/>
                </a:lnTo>
                <a:lnTo>
                  <a:pt x="2040520" y="1158731"/>
                </a:lnTo>
                <a:lnTo>
                  <a:pt x="2046400" y="1166223"/>
                </a:lnTo>
                <a:lnTo>
                  <a:pt x="2052054" y="1174170"/>
                </a:lnTo>
                <a:lnTo>
                  <a:pt x="2057255" y="1182343"/>
                </a:lnTo>
                <a:lnTo>
                  <a:pt x="2062004" y="1190744"/>
                </a:lnTo>
                <a:lnTo>
                  <a:pt x="2066527" y="1199371"/>
                </a:lnTo>
                <a:lnTo>
                  <a:pt x="2070371" y="1207999"/>
                </a:lnTo>
                <a:lnTo>
                  <a:pt x="2073989" y="1217081"/>
                </a:lnTo>
                <a:lnTo>
                  <a:pt x="2076929" y="1226389"/>
                </a:lnTo>
                <a:lnTo>
                  <a:pt x="2079869" y="1235925"/>
                </a:lnTo>
                <a:lnTo>
                  <a:pt x="2081904" y="1245688"/>
                </a:lnTo>
                <a:lnTo>
                  <a:pt x="2083714" y="1255678"/>
                </a:lnTo>
                <a:lnTo>
                  <a:pt x="2085070" y="1265668"/>
                </a:lnTo>
                <a:lnTo>
                  <a:pt x="2085749" y="1275658"/>
                </a:lnTo>
                <a:lnTo>
                  <a:pt x="2085975" y="1286102"/>
                </a:lnTo>
                <a:lnTo>
                  <a:pt x="2085749" y="1296319"/>
                </a:lnTo>
                <a:lnTo>
                  <a:pt x="2085070" y="1306536"/>
                </a:lnTo>
                <a:lnTo>
                  <a:pt x="2083714" y="1316526"/>
                </a:lnTo>
                <a:lnTo>
                  <a:pt x="2081904" y="1326288"/>
                </a:lnTo>
                <a:lnTo>
                  <a:pt x="2079869" y="1335824"/>
                </a:lnTo>
                <a:lnTo>
                  <a:pt x="2076929" y="1345360"/>
                </a:lnTo>
                <a:lnTo>
                  <a:pt x="2073989" y="1354669"/>
                </a:lnTo>
                <a:lnTo>
                  <a:pt x="2070371" y="1363751"/>
                </a:lnTo>
                <a:lnTo>
                  <a:pt x="2066527" y="1372832"/>
                </a:lnTo>
                <a:lnTo>
                  <a:pt x="2062004" y="1381233"/>
                </a:lnTo>
                <a:lnTo>
                  <a:pt x="2057255" y="1389633"/>
                </a:lnTo>
                <a:lnTo>
                  <a:pt x="2052054" y="1397807"/>
                </a:lnTo>
                <a:lnTo>
                  <a:pt x="2046400" y="1405527"/>
                </a:lnTo>
                <a:lnTo>
                  <a:pt x="2040520" y="1413019"/>
                </a:lnTo>
                <a:lnTo>
                  <a:pt x="2034415" y="1420285"/>
                </a:lnTo>
                <a:lnTo>
                  <a:pt x="2027630" y="1427323"/>
                </a:lnTo>
                <a:lnTo>
                  <a:pt x="2020620" y="1433907"/>
                </a:lnTo>
                <a:lnTo>
                  <a:pt x="2013383" y="1440265"/>
                </a:lnTo>
                <a:lnTo>
                  <a:pt x="2005921" y="1446168"/>
                </a:lnTo>
                <a:lnTo>
                  <a:pt x="1998232" y="1451844"/>
                </a:lnTo>
                <a:lnTo>
                  <a:pt x="1990091" y="1456839"/>
                </a:lnTo>
                <a:lnTo>
                  <a:pt x="1981723" y="1461834"/>
                </a:lnTo>
                <a:lnTo>
                  <a:pt x="1973130" y="1466147"/>
                </a:lnTo>
                <a:lnTo>
                  <a:pt x="1964310" y="1470007"/>
                </a:lnTo>
                <a:lnTo>
                  <a:pt x="1955265" y="1473640"/>
                </a:lnTo>
                <a:lnTo>
                  <a:pt x="1945993" y="1476819"/>
                </a:lnTo>
                <a:lnTo>
                  <a:pt x="1936495" y="1479770"/>
                </a:lnTo>
                <a:lnTo>
                  <a:pt x="1926997" y="1481813"/>
                </a:lnTo>
                <a:lnTo>
                  <a:pt x="1917047" y="1483630"/>
                </a:lnTo>
                <a:lnTo>
                  <a:pt x="1907322" y="1484765"/>
                </a:lnTo>
                <a:lnTo>
                  <a:pt x="1896920" y="1485673"/>
                </a:lnTo>
                <a:lnTo>
                  <a:pt x="1886970" y="1485900"/>
                </a:lnTo>
                <a:lnTo>
                  <a:pt x="1876567" y="1485673"/>
                </a:lnTo>
                <a:lnTo>
                  <a:pt x="1866391" y="1484765"/>
                </a:lnTo>
                <a:lnTo>
                  <a:pt x="1856667" y="1483630"/>
                </a:lnTo>
                <a:lnTo>
                  <a:pt x="1846490" y="1481813"/>
                </a:lnTo>
                <a:lnTo>
                  <a:pt x="1836992" y="1479770"/>
                </a:lnTo>
                <a:lnTo>
                  <a:pt x="1827494" y="1476819"/>
                </a:lnTo>
                <a:lnTo>
                  <a:pt x="1818223" y="1473640"/>
                </a:lnTo>
                <a:lnTo>
                  <a:pt x="1809177" y="1470007"/>
                </a:lnTo>
                <a:lnTo>
                  <a:pt x="1800583" y="1466147"/>
                </a:lnTo>
                <a:lnTo>
                  <a:pt x="1791764" y="1461834"/>
                </a:lnTo>
                <a:lnTo>
                  <a:pt x="1783623" y="1456839"/>
                </a:lnTo>
                <a:lnTo>
                  <a:pt x="1775256" y="1451844"/>
                </a:lnTo>
                <a:lnTo>
                  <a:pt x="1767567" y="1446168"/>
                </a:lnTo>
                <a:lnTo>
                  <a:pt x="1760104" y="1440265"/>
                </a:lnTo>
                <a:lnTo>
                  <a:pt x="1752867" y="1433907"/>
                </a:lnTo>
                <a:lnTo>
                  <a:pt x="1746083" y="1427323"/>
                </a:lnTo>
                <a:lnTo>
                  <a:pt x="1739299" y="1420285"/>
                </a:lnTo>
                <a:lnTo>
                  <a:pt x="1733193" y="1413019"/>
                </a:lnTo>
                <a:lnTo>
                  <a:pt x="1727313" y="1405527"/>
                </a:lnTo>
                <a:lnTo>
                  <a:pt x="1721660" y="1397807"/>
                </a:lnTo>
                <a:lnTo>
                  <a:pt x="1716458" y="1389633"/>
                </a:lnTo>
                <a:lnTo>
                  <a:pt x="1711483" y="1381233"/>
                </a:lnTo>
                <a:lnTo>
                  <a:pt x="1707187" y="1372832"/>
                </a:lnTo>
                <a:lnTo>
                  <a:pt x="1703342" y="1363751"/>
                </a:lnTo>
                <a:lnTo>
                  <a:pt x="1699724" y="1354669"/>
                </a:lnTo>
                <a:lnTo>
                  <a:pt x="1696558" y="1345360"/>
                </a:lnTo>
                <a:lnTo>
                  <a:pt x="1693844" y="1335824"/>
                </a:lnTo>
                <a:lnTo>
                  <a:pt x="1691809" y="1326288"/>
                </a:lnTo>
                <a:lnTo>
                  <a:pt x="1690000" y="1316526"/>
                </a:lnTo>
                <a:lnTo>
                  <a:pt x="1688643" y="1306536"/>
                </a:lnTo>
                <a:lnTo>
                  <a:pt x="1687965" y="1296319"/>
                </a:lnTo>
                <a:lnTo>
                  <a:pt x="1687512" y="1286102"/>
                </a:lnTo>
                <a:lnTo>
                  <a:pt x="1687965" y="1275658"/>
                </a:lnTo>
                <a:lnTo>
                  <a:pt x="1688643" y="1265668"/>
                </a:lnTo>
                <a:lnTo>
                  <a:pt x="1690000" y="1255678"/>
                </a:lnTo>
                <a:lnTo>
                  <a:pt x="1691809" y="1245688"/>
                </a:lnTo>
                <a:lnTo>
                  <a:pt x="1693844" y="1235925"/>
                </a:lnTo>
                <a:lnTo>
                  <a:pt x="1696558" y="1226389"/>
                </a:lnTo>
                <a:lnTo>
                  <a:pt x="1699724" y="1217081"/>
                </a:lnTo>
                <a:lnTo>
                  <a:pt x="1703342" y="1207999"/>
                </a:lnTo>
                <a:lnTo>
                  <a:pt x="1707187" y="1199371"/>
                </a:lnTo>
                <a:lnTo>
                  <a:pt x="1711483" y="1190744"/>
                </a:lnTo>
                <a:lnTo>
                  <a:pt x="1716458" y="1182343"/>
                </a:lnTo>
                <a:lnTo>
                  <a:pt x="1721660" y="1174170"/>
                </a:lnTo>
                <a:lnTo>
                  <a:pt x="1727313" y="1166223"/>
                </a:lnTo>
                <a:lnTo>
                  <a:pt x="1733193" y="1158731"/>
                </a:lnTo>
                <a:lnTo>
                  <a:pt x="1739299" y="1151465"/>
                </a:lnTo>
                <a:lnTo>
                  <a:pt x="1746083" y="1144654"/>
                </a:lnTo>
                <a:lnTo>
                  <a:pt x="1752867" y="1137843"/>
                </a:lnTo>
                <a:lnTo>
                  <a:pt x="1760104" y="1131712"/>
                </a:lnTo>
                <a:lnTo>
                  <a:pt x="1767567" y="1125809"/>
                </a:lnTo>
                <a:lnTo>
                  <a:pt x="1775256" y="1120133"/>
                </a:lnTo>
                <a:lnTo>
                  <a:pt x="1783623" y="1114911"/>
                </a:lnTo>
                <a:lnTo>
                  <a:pt x="1791764" y="1110143"/>
                </a:lnTo>
                <a:lnTo>
                  <a:pt x="1800583" y="1105830"/>
                </a:lnTo>
                <a:lnTo>
                  <a:pt x="1809177" y="1101743"/>
                </a:lnTo>
                <a:lnTo>
                  <a:pt x="1818223" y="1098110"/>
                </a:lnTo>
                <a:lnTo>
                  <a:pt x="1827494" y="1094931"/>
                </a:lnTo>
                <a:lnTo>
                  <a:pt x="1836992" y="1092434"/>
                </a:lnTo>
                <a:lnTo>
                  <a:pt x="1846490" y="1090164"/>
                </a:lnTo>
                <a:lnTo>
                  <a:pt x="1856667" y="1088347"/>
                </a:lnTo>
                <a:lnTo>
                  <a:pt x="1866391" y="1086985"/>
                </a:lnTo>
                <a:lnTo>
                  <a:pt x="1876567" y="1086304"/>
                </a:lnTo>
                <a:lnTo>
                  <a:pt x="1886970" y="1085850"/>
                </a:lnTo>
                <a:close/>
                <a:moveTo>
                  <a:pt x="1297791" y="741362"/>
                </a:moveTo>
                <a:lnTo>
                  <a:pt x="1297791" y="765402"/>
                </a:lnTo>
                <a:lnTo>
                  <a:pt x="1285096" y="766762"/>
                </a:lnTo>
                <a:lnTo>
                  <a:pt x="1273308" y="768577"/>
                </a:lnTo>
                <a:lnTo>
                  <a:pt x="1262200" y="770844"/>
                </a:lnTo>
                <a:lnTo>
                  <a:pt x="1256986" y="771978"/>
                </a:lnTo>
                <a:lnTo>
                  <a:pt x="1251772" y="773566"/>
                </a:lnTo>
                <a:lnTo>
                  <a:pt x="1247238" y="775153"/>
                </a:lnTo>
                <a:lnTo>
                  <a:pt x="1242477" y="776741"/>
                </a:lnTo>
                <a:lnTo>
                  <a:pt x="1238170" y="778555"/>
                </a:lnTo>
                <a:lnTo>
                  <a:pt x="1233862" y="780369"/>
                </a:lnTo>
                <a:lnTo>
                  <a:pt x="1230009" y="782410"/>
                </a:lnTo>
                <a:lnTo>
                  <a:pt x="1226155" y="784452"/>
                </a:lnTo>
                <a:lnTo>
                  <a:pt x="1222528" y="786493"/>
                </a:lnTo>
                <a:lnTo>
                  <a:pt x="1219127" y="788760"/>
                </a:lnTo>
                <a:lnTo>
                  <a:pt x="1215953" y="791482"/>
                </a:lnTo>
                <a:lnTo>
                  <a:pt x="1213006" y="793977"/>
                </a:lnTo>
                <a:lnTo>
                  <a:pt x="1210286" y="796698"/>
                </a:lnTo>
                <a:lnTo>
                  <a:pt x="1207792" y="799419"/>
                </a:lnTo>
                <a:lnTo>
                  <a:pt x="1205525" y="802368"/>
                </a:lnTo>
                <a:lnTo>
                  <a:pt x="1203032" y="805316"/>
                </a:lnTo>
                <a:lnTo>
                  <a:pt x="1201218" y="808491"/>
                </a:lnTo>
                <a:lnTo>
                  <a:pt x="1199631" y="811893"/>
                </a:lnTo>
                <a:lnTo>
                  <a:pt x="1198044" y="815068"/>
                </a:lnTo>
                <a:lnTo>
                  <a:pt x="1196684" y="818469"/>
                </a:lnTo>
                <a:lnTo>
                  <a:pt x="1195551" y="822098"/>
                </a:lnTo>
                <a:lnTo>
                  <a:pt x="1194644" y="825727"/>
                </a:lnTo>
                <a:lnTo>
                  <a:pt x="1193737" y="829582"/>
                </a:lnTo>
                <a:lnTo>
                  <a:pt x="1193284" y="833437"/>
                </a:lnTo>
                <a:lnTo>
                  <a:pt x="1193057" y="837519"/>
                </a:lnTo>
                <a:lnTo>
                  <a:pt x="1193057" y="841828"/>
                </a:lnTo>
                <a:lnTo>
                  <a:pt x="1193284" y="847498"/>
                </a:lnTo>
                <a:lnTo>
                  <a:pt x="1193737" y="853168"/>
                </a:lnTo>
                <a:lnTo>
                  <a:pt x="1194871" y="858384"/>
                </a:lnTo>
                <a:lnTo>
                  <a:pt x="1196231" y="863600"/>
                </a:lnTo>
                <a:lnTo>
                  <a:pt x="1198044" y="868816"/>
                </a:lnTo>
                <a:lnTo>
                  <a:pt x="1200085" y="873805"/>
                </a:lnTo>
                <a:lnTo>
                  <a:pt x="1202578" y="878568"/>
                </a:lnTo>
                <a:lnTo>
                  <a:pt x="1205525" y="883330"/>
                </a:lnTo>
                <a:lnTo>
                  <a:pt x="1208472" y="887639"/>
                </a:lnTo>
                <a:lnTo>
                  <a:pt x="1211873" y="891721"/>
                </a:lnTo>
                <a:lnTo>
                  <a:pt x="1215273" y="895803"/>
                </a:lnTo>
                <a:lnTo>
                  <a:pt x="1218900" y="899432"/>
                </a:lnTo>
                <a:lnTo>
                  <a:pt x="1222754" y="902834"/>
                </a:lnTo>
                <a:lnTo>
                  <a:pt x="1226608" y="906235"/>
                </a:lnTo>
                <a:lnTo>
                  <a:pt x="1230689" y="908957"/>
                </a:lnTo>
                <a:lnTo>
                  <a:pt x="1234769" y="911678"/>
                </a:lnTo>
                <a:lnTo>
                  <a:pt x="1245197" y="917575"/>
                </a:lnTo>
                <a:lnTo>
                  <a:pt x="1259253" y="924832"/>
                </a:lnTo>
                <a:lnTo>
                  <a:pt x="1277388" y="933223"/>
                </a:lnTo>
                <a:lnTo>
                  <a:pt x="1299151" y="943428"/>
                </a:lnTo>
                <a:lnTo>
                  <a:pt x="1305725" y="946377"/>
                </a:lnTo>
                <a:lnTo>
                  <a:pt x="1311620" y="949552"/>
                </a:lnTo>
                <a:lnTo>
                  <a:pt x="1317060" y="952500"/>
                </a:lnTo>
                <a:lnTo>
                  <a:pt x="1321368" y="955675"/>
                </a:lnTo>
                <a:lnTo>
                  <a:pt x="1325448" y="958623"/>
                </a:lnTo>
                <a:lnTo>
                  <a:pt x="1328395" y="961344"/>
                </a:lnTo>
                <a:lnTo>
                  <a:pt x="1330662" y="964293"/>
                </a:lnTo>
                <a:lnTo>
                  <a:pt x="1332249" y="967014"/>
                </a:lnTo>
                <a:lnTo>
                  <a:pt x="1333383" y="969962"/>
                </a:lnTo>
                <a:lnTo>
                  <a:pt x="1334289" y="973137"/>
                </a:lnTo>
                <a:lnTo>
                  <a:pt x="1335196" y="976993"/>
                </a:lnTo>
                <a:lnTo>
                  <a:pt x="1335876" y="981528"/>
                </a:lnTo>
                <a:lnTo>
                  <a:pt x="1336330" y="986064"/>
                </a:lnTo>
                <a:lnTo>
                  <a:pt x="1337010" y="991280"/>
                </a:lnTo>
                <a:lnTo>
                  <a:pt x="1337010" y="996950"/>
                </a:lnTo>
                <a:lnTo>
                  <a:pt x="1337236" y="1002846"/>
                </a:lnTo>
                <a:lnTo>
                  <a:pt x="1337010" y="1005568"/>
                </a:lnTo>
                <a:lnTo>
                  <a:pt x="1337010" y="1007835"/>
                </a:lnTo>
                <a:lnTo>
                  <a:pt x="1336330" y="1009877"/>
                </a:lnTo>
                <a:lnTo>
                  <a:pt x="1335876" y="1011918"/>
                </a:lnTo>
                <a:lnTo>
                  <a:pt x="1335196" y="1013732"/>
                </a:lnTo>
                <a:lnTo>
                  <a:pt x="1334289" y="1015319"/>
                </a:lnTo>
                <a:lnTo>
                  <a:pt x="1333383" y="1016907"/>
                </a:lnTo>
                <a:lnTo>
                  <a:pt x="1332022" y="1018041"/>
                </a:lnTo>
                <a:lnTo>
                  <a:pt x="1330662" y="1019402"/>
                </a:lnTo>
                <a:lnTo>
                  <a:pt x="1329302" y="1020535"/>
                </a:lnTo>
                <a:lnTo>
                  <a:pt x="1327488" y="1021216"/>
                </a:lnTo>
                <a:lnTo>
                  <a:pt x="1325675" y="1021896"/>
                </a:lnTo>
                <a:lnTo>
                  <a:pt x="1323635" y="1022577"/>
                </a:lnTo>
                <a:lnTo>
                  <a:pt x="1321141" y="1023030"/>
                </a:lnTo>
                <a:lnTo>
                  <a:pt x="1318874" y="1023257"/>
                </a:lnTo>
                <a:lnTo>
                  <a:pt x="1316380" y="1023257"/>
                </a:lnTo>
                <a:lnTo>
                  <a:pt x="1313433" y="1023030"/>
                </a:lnTo>
                <a:lnTo>
                  <a:pt x="1310940" y="1022803"/>
                </a:lnTo>
                <a:lnTo>
                  <a:pt x="1308673" y="1022123"/>
                </a:lnTo>
                <a:lnTo>
                  <a:pt x="1306406" y="1021443"/>
                </a:lnTo>
                <a:lnTo>
                  <a:pt x="1304819" y="1020535"/>
                </a:lnTo>
                <a:lnTo>
                  <a:pt x="1303232" y="1019175"/>
                </a:lnTo>
                <a:lnTo>
                  <a:pt x="1301872" y="1017587"/>
                </a:lnTo>
                <a:lnTo>
                  <a:pt x="1301192" y="1015773"/>
                </a:lnTo>
                <a:lnTo>
                  <a:pt x="1300285" y="1013732"/>
                </a:lnTo>
                <a:lnTo>
                  <a:pt x="1299605" y="1010784"/>
                </a:lnTo>
                <a:lnTo>
                  <a:pt x="1299151" y="1007382"/>
                </a:lnTo>
                <a:lnTo>
                  <a:pt x="1298471" y="1002846"/>
                </a:lnTo>
                <a:lnTo>
                  <a:pt x="1298018" y="991960"/>
                </a:lnTo>
                <a:lnTo>
                  <a:pt x="1297791" y="978353"/>
                </a:lnTo>
                <a:lnTo>
                  <a:pt x="1297791" y="959984"/>
                </a:lnTo>
                <a:lnTo>
                  <a:pt x="1194644" y="959984"/>
                </a:lnTo>
                <a:lnTo>
                  <a:pt x="1194644" y="974725"/>
                </a:lnTo>
                <a:lnTo>
                  <a:pt x="1194644" y="980621"/>
                </a:lnTo>
                <a:lnTo>
                  <a:pt x="1195097" y="986744"/>
                </a:lnTo>
                <a:lnTo>
                  <a:pt x="1195551" y="992414"/>
                </a:lnTo>
                <a:lnTo>
                  <a:pt x="1196457" y="997630"/>
                </a:lnTo>
                <a:lnTo>
                  <a:pt x="1197364" y="1002846"/>
                </a:lnTo>
                <a:lnTo>
                  <a:pt x="1198951" y="1008062"/>
                </a:lnTo>
                <a:lnTo>
                  <a:pt x="1200538" y="1012598"/>
                </a:lnTo>
                <a:lnTo>
                  <a:pt x="1202352" y="1017360"/>
                </a:lnTo>
                <a:lnTo>
                  <a:pt x="1204392" y="1021443"/>
                </a:lnTo>
                <a:lnTo>
                  <a:pt x="1206659" y="1025525"/>
                </a:lnTo>
                <a:lnTo>
                  <a:pt x="1209152" y="1029380"/>
                </a:lnTo>
                <a:lnTo>
                  <a:pt x="1211873" y="1032782"/>
                </a:lnTo>
                <a:lnTo>
                  <a:pt x="1215047" y="1036184"/>
                </a:lnTo>
                <a:lnTo>
                  <a:pt x="1218447" y="1039359"/>
                </a:lnTo>
                <a:lnTo>
                  <a:pt x="1221621" y="1042080"/>
                </a:lnTo>
                <a:lnTo>
                  <a:pt x="1225475" y="1045028"/>
                </a:lnTo>
                <a:lnTo>
                  <a:pt x="1229329" y="1047296"/>
                </a:lnTo>
                <a:lnTo>
                  <a:pt x="1233182" y="1049564"/>
                </a:lnTo>
                <a:lnTo>
                  <a:pt x="1237490" y="1051832"/>
                </a:lnTo>
                <a:lnTo>
                  <a:pt x="1241570" y="1053646"/>
                </a:lnTo>
                <a:lnTo>
                  <a:pt x="1245877" y="1055687"/>
                </a:lnTo>
                <a:lnTo>
                  <a:pt x="1249958" y="1057502"/>
                </a:lnTo>
                <a:lnTo>
                  <a:pt x="1259026" y="1060677"/>
                </a:lnTo>
                <a:lnTo>
                  <a:pt x="1268094" y="1063171"/>
                </a:lnTo>
                <a:lnTo>
                  <a:pt x="1277615" y="1065212"/>
                </a:lnTo>
                <a:lnTo>
                  <a:pt x="1287590" y="1066800"/>
                </a:lnTo>
                <a:lnTo>
                  <a:pt x="1297791" y="1067934"/>
                </a:lnTo>
                <a:lnTo>
                  <a:pt x="1297791" y="1096962"/>
                </a:lnTo>
                <a:lnTo>
                  <a:pt x="1345171" y="1096962"/>
                </a:lnTo>
                <a:lnTo>
                  <a:pt x="1345171" y="1068841"/>
                </a:lnTo>
                <a:lnTo>
                  <a:pt x="1351972" y="1068160"/>
                </a:lnTo>
                <a:lnTo>
                  <a:pt x="1358093" y="1067253"/>
                </a:lnTo>
                <a:lnTo>
                  <a:pt x="1364213" y="1066346"/>
                </a:lnTo>
                <a:lnTo>
                  <a:pt x="1370108" y="1064985"/>
                </a:lnTo>
                <a:lnTo>
                  <a:pt x="1375775" y="1063852"/>
                </a:lnTo>
                <a:lnTo>
                  <a:pt x="1381442" y="1062491"/>
                </a:lnTo>
                <a:lnTo>
                  <a:pt x="1386656" y="1060903"/>
                </a:lnTo>
                <a:lnTo>
                  <a:pt x="1391870" y="1059089"/>
                </a:lnTo>
                <a:lnTo>
                  <a:pt x="1396858" y="1057275"/>
                </a:lnTo>
                <a:lnTo>
                  <a:pt x="1401392" y="1055234"/>
                </a:lnTo>
                <a:lnTo>
                  <a:pt x="1405699" y="1053193"/>
                </a:lnTo>
                <a:lnTo>
                  <a:pt x="1410233" y="1050925"/>
                </a:lnTo>
                <a:lnTo>
                  <a:pt x="1414087" y="1048430"/>
                </a:lnTo>
                <a:lnTo>
                  <a:pt x="1417941" y="1045935"/>
                </a:lnTo>
                <a:lnTo>
                  <a:pt x="1421568" y="1043441"/>
                </a:lnTo>
                <a:lnTo>
                  <a:pt x="1425195" y="1040493"/>
                </a:lnTo>
                <a:lnTo>
                  <a:pt x="1428142" y="1037771"/>
                </a:lnTo>
                <a:lnTo>
                  <a:pt x="1431316" y="1034596"/>
                </a:lnTo>
                <a:lnTo>
                  <a:pt x="1434036" y="1031421"/>
                </a:lnTo>
                <a:lnTo>
                  <a:pt x="1436756" y="1028246"/>
                </a:lnTo>
                <a:lnTo>
                  <a:pt x="1439023" y="1024844"/>
                </a:lnTo>
                <a:lnTo>
                  <a:pt x="1441290" y="1021216"/>
                </a:lnTo>
                <a:lnTo>
                  <a:pt x="1443104" y="1017360"/>
                </a:lnTo>
                <a:lnTo>
                  <a:pt x="1444918" y="1013505"/>
                </a:lnTo>
                <a:lnTo>
                  <a:pt x="1446504" y="1009650"/>
                </a:lnTo>
                <a:lnTo>
                  <a:pt x="1447865" y="1005568"/>
                </a:lnTo>
                <a:lnTo>
                  <a:pt x="1448998" y="1001032"/>
                </a:lnTo>
                <a:lnTo>
                  <a:pt x="1449905" y="996723"/>
                </a:lnTo>
                <a:lnTo>
                  <a:pt x="1450585" y="992414"/>
                </a:lnTo>
                <a:lnTo>
                  <a:pt x="1451265" y="987425"/>
                </a:lnTo>
                <a:lnTo>
                  <a:pt x="1451492" y="982889"/>
                </a:lnTo>
                <a:lnTo>
                  <a:pt x="1451719" y="977900"/>
                </a:lnTo>
                <a:lnTo>
                  <a:pt x="1451492" y="971777"/>
                </a:lnTo>
                <a:lnTo>
                  <a:pt x="1450812" y="965653"/>
                </a:lnTo>
                <a:lnTo>
                  <a:pt x="1450132" y="959984"/>
                </a:lnTo>
                <a:lnTo>
                  <a:pt x="1448998" y="954994"/>
                </a:lnTo>
                <a:lnTo>
                  <a:pt x="1447865" y="949778"/>
                </a:lnTo>
                <a:lnTo>
                  <a:pt x="1446051" y="944789"/>
                </a:lnTo>
                <a:lnTo>
                  <a:pt x="1444237" y="940253"/>
                </a:lnTo>
                <a:lnTo>
                  <a:pt x="1441971" y="935944"/>
                </a:lnTo>
                <a:lnTo>
                  <a:pt x="1439250" y="931862"/>
                </a:lnTo>
                <a:lnTo>
                  <a:pt x="1436756" y="928007"/>
                </a:lnTo>
                <a:lnTo>
                  <a:pt x="1433809" y="924605"/>
                </a:lnTo>
                <a:lnTo>
                  <a:pt x="1430862" y="921203"/>
                </a:lnTo>
                <a:lnTo>
                  <a:pt x="1427689" y="918028"/>
                </a:lnTo>
                <a:lnTo>
                  <a:pt x="1424515" y="914853"/>
                </a:lnTo>
                <a:lnTo>
                  <a:pt x="1421341" y="912359"/>
                </a:lnTo>
                <a:lnTo>
                  <a:pt x="1417714" y="910091"/>
                </a:lnTo>
                <a:lnTo>
                  <a:pt x="1413860" y="907369"/>
                </a:lnTo>
                <a:lnTo>
                  <a:pt x="1408873" y="904875"/>
                </a:lnTo>
                <a:lnTo>
                  <a:pt x="1397084" y="898752"/>
                </a:lnTo>
                <a:lnTo>
                  <a:pt x="1382122" y="891721"/>
                </a:lnTo>
                <a:lnTo>
                  <a:pt x="1363987" y="883557"/>
                </a:lnTo>
                <a:lnTo>
                  <a:pt x="1343131" y="874259"/>
                </a:lnTo>
                <a:lnTo>
                  <a:pt x="1326808" y="866548"/>
                </a:lnTo>
                <a:lnTo>
                  <a:pt x="1320461" y="863373"/>
                </a:lnTo>
                <a:lnTo>
                  <a:pt x="1315247" y="860652"/>
                </a:lnTo>
                <a:lnTo>
                  <a:pt x="1311166" y="857930"/>
                </a:lnTo>
                <a:lnTo>
                  <a:pt x="1308219" y="856116"/>
                </a:lnTo>
                <a:lnTo>
                  <a:pt x="1305952" y="854075"/>
                </a:lnTo>
                <a:lnTo>
                  <a:pt x="1303912" y="852034"/>
                </a:lnTo>
                <a:lnTo>
                  <a:pt x="1302325" y="849539"/>
                </a:lnTo>
                <a:lnTo>
                  <a:pt x="1301192" y="846364"/>
                </a:lnTo>
                <a:lnTo>
                  <a:pt x="1299831" y="843189"/>
                </a:lnTo>
                <a:lnTo>
                  <a:pt x="1299151" y="839560"/>
                </a:lnTo>
                <a:lnTo>
                  <a:pt x="1298698" y="835705"/>
                </a:lnTo>
                <a:lnTo>
                  <a:pt x="1298471" y="831396"/>
                </a:lnTo>
                <a:lnTo>
                  <a:pt x="1298471" y="828902"/>
                </a:lnTo>
                <a:lnTo>
                  <a:pt x="1298698" y="826407"/>
                </a:lnTo>
                <a:lnTo>
                  <a:pt x="1299378" y="824139"/>
                </a:lnTo>
                <a:lnTo>
                  <a:pt x="1299831" y="822098"/>
                </a:lnTo>
                <a:lnTo>
                  <a:pt x="1300285" y="820284"/>
                </a:lnTo>
                <a:lnTo>
                  <a:pt x="1301192" y="818469"/>
                </a:lnTo>
                <a:lnTo>
                  <a:pt x="1302098" y="816882"/>
                </a:lnTo>
                <a:lnTo>
                  <a:pt x="1303232" y="815748"/>
                </a:lnTo>
                <a:lnTo>
                  <a:pt x="1304365" y="814387"/>
                </a:lnTo>
                <a:lnTo>
                  <a:pt x="1305952" y="813253"/>
                </a:lnTo>
                <a:lnTo>
                  <a:pt x="1307539" y="812346"/>
                </a:lnTo>
                <a:lnTo>
                  <a:pt x="1309126" y="811439"/>
                </a:lnTo>
                <a:lnTo>
                  <a:pt x="1311166" y="810985"/>
                </a:lnTo>
                <a:lnTo>
                  <a:pt x="1312980" y="810532"/>
                </a:lnTo>
                <a:lnTo>
                  <a:pt x="1315247" y="810305"/>
                </a:lnTo>
                <a:lnTo>
                  <a:pt x="1317287" y="810305"/>
                </a:lnTo>
                <a:lnTo>
                  <a:pt x="1320234" y="810532"/>
                </a:lnTo>
                <a:lnTo>
                  <a:pt x="1322728" y="810759"/>
                </a:lnTo>
                <a:lnTo>
                  <a:pt x="1324995" y="811212"/>
                </a:lnTo>
                <a:lnTo>
                  <a:pt x="1327035" y="811893"/>
                </a:lnTo>
                <a:lnTo>
                  <a:pt x="1328849" y="812573"/>
                </a:lnTo>
                <a:lnTo>
                  <a:pt x="1330435" y="813934"/>
                </a:lnTo>
                <a:lnTo>
                  <a:pt x="1331796" y="814841"/>
                </a:lnTo>
                <a:lnTo>
                  <a:pt x="1332702" y="816428"/>
                </a:lnTo>
                <a:lnTo>
                  <a:pt x="1333609" y="818243"/>
                </a:lnTo>
                <a:lnTo>
                  <a:pt x="1334289" y="820284"/>
                </a:lnTo>
                <a:lnTo>
                  <a:pt x="1334969" y="823005"/>
                </a:lnTo>
                <a:lnTo>
                  <a:pt x="1335423" y="825953"/>
                </a:lnTo>
                <a:lnTo>
                  <a:pt x="1336103" y="833210"/>
                </a:lnTo>
                <a:lnTo>
                  <a:pt x="1336330" y="842509"/>
                </a:lnTo>
                <a:lnTo>
                  <a:pt x="1336330" y="854982"/>
                </a:lnTo>
                <a:lnTo>
                  <a:pt x="1439477" y="854982"/>
                </a:lnTo>
                <a:lnTo>
                  <a:pt x="1440384" y="846591"/>
                </a:lnTo>
                <a:lnTo>
                  <a:pt x="1440610" y="840694"/>
                </a:lnTo>
                <a:lnTo>
                  <a:pt x="1440610" y="836612"/>
                </a:lnTo>
                <a:lnTo>
                  <a:pt x="1440384" y="832757"/>
                </a:lnTo>
                <a:lnTo>
                  <a:pt x="1439704" y="828902"/>
                </a:lnTo>
                <a:lnTo>
                  <a:pt x="1439023" y="825046"/>
                </a:lnTo>
                <a:lnTo>
                  <a:pt x="1438343" y="821418"/>
                </a:lnTo>
                <a:lnTo>
                  <a:pt x="1437210" y="817789"/>
                </a:lnTo>
                <a:lnTo>
                  <a:pt x="1436303" y="814387"/>
                </a:lnTo>
                <a:lnTo>
                  <a:pt x="1434716" y="810985"/>
                </a:lnTo>
                <a:lnTo>
                  <a:pt x="1433129" y="808037"/>
                </a:lnTo>
                <a:lnTo>
                  <a:pt x="1431316" y="804862"/>
                </a:lnTo>
                <a:lnTo>
                  <a:pt x="1429502" y="801687"/>
                </a:lnTo>
                <a:lnTo>
                  <a:pt x="1427235" y="798966"/>
                </a:lnTo>
                <a:lnTo>
                  <a:pt x="1424968" y="796244"/>
                </a:lnTo>
                <a:lnTo>
                  <a:pt x="1422475" y="793750"/>
                </a:lnTo>
                <a:lnTo>
                  <a:pt x="1419754" y="791255"/>
                </a:lnTo>
                <a:lnTo>
                  <a:pt x="1416807" y="788534"/>
                </a:lnTo>
                <a:lnTo>
                  <a:pt x="1413860" y="786493"/>
                </a:lnTo>
                <a:lnTo>
                  <a:pt x="1410686" y="784225"/>
                </a:lnTo>
                <a:lnTo>
                  <a:pt x="1407059" y="782184"/>
                </a:lnTo>
                <a:lnTo>
                  <a:pt x="1403432" y="780143"/>
                </a:lnTo>
                <a:lnTo>
                  <a:pt x="1399578" y="778328"/>
                </a:lnTo>
                <a:lnTo>
                  <a:pt x="1395724" y="776514"/>
                </a:lnTo>
                <a:lnTo>
                  <a:pt x="1391644" y="774927"/>
                </a:lnTo>
                <a:lnTo>
                  <a:pt x="1387110" y="773339"/>
                </a:lnTo>
                <a:lnTo>
                  <a:pt x="1382576" y="771978"/>
                </a:lnTo>
                <a:lnTo>
                  <a:pt x="1377589" y="770844"/>
                </a:lnTo>
                <a:lnTo>
                  <a:pt x="1367614" y="768577"/>
                </a:lnTo>
                <a:lnTo>
                  <a:pt x="1356732" y="766762"/>
                </a:lnTo>
                <a:lnTo>
                  <a:pt x="1345171" y="765402"/>
                </a:lnTo>
                <a:lnTo>
                  <a:pt x="1345171" y="741362"/>
                </a:lnTo>
                <a:lnTo>
                  <a:pt x="1297791" y="741362"/>
                </a:lnTo>
                <a:close/>
                <a:moveTo>
                  <a:pt x="1322274" y="628650"/>
                </a:moveTo>
                <a:lnTo>
                  <a:pt x="1329755" y="628877"/>
                </a:lnTo>
                <a:lnTo>
                  <a:pt x="1337236" y="629330"/>
                </a:lnTo>
                <a:lnTo>
                  <a:pt x="1344717" y="629557"/>
                </a:lnTo>
                <a:lnTo>
                  <a:pt x="1351972" y="630237"/>
                </a:lnTo>
                <a:lnTo>
                  <a:pt x="1359453" y="631144"/>
                </a:lnTo>
                <a:lnTo>
                  <a:pt x="1366480" y="632052"/>
                </a:lnTo>
                <a:lnTo>
                  <a:pt x="1373735" y="633412"/>
                </a:lnTo>
                <a:lnTo>
                  <a:pt x="1380762" y="634546"/>
                </a:lnTo>
                <a:lnTo>
                  <a:pt x="1388017" y="636134"/>
                </a:lnTo>
                <a:lnTo>
                  <a:pt x="1395044" y="637948"/>
                </a:lnTo>
                <a:lnTo>
                  <a:pt x="1401845" y="639762"/>
                </a:lnTo>
                <a:lnTo>
                  <a:pt x="1408646" y="641803"/>
                </a:lnTo>
                <a:lnTo>
                  <a:pt x="1415674" y="643844"/>
                </a:lnTo>
                <a:lnTo>
                  <a:pt x="1422248" y="646566"/>
                </a:lnTo>
                <a:lnTo>
                  <a:pt x="1428822" y="648834"/>
                </a:lnTo>
                <a:lnTo>
                  <a:pt x="1435396" y="651555"/>
                </a:lnTo>
                <a:lnTo>
                  <a:pt x="1441971" y="654503"/>
                </a:lnTo>
                <a:lnTo>
                  <a:pt x="1448318" y="657225"/>
                </a:lnTo>
                <a:lnTo>
                  <a:pt x="1454439" y="660400"/>
                </a:lnTo>
                <a:lnTo>
                  <a:pt x="1460786" y="663802"/>
                </a:lnTo>
                <a:lnTo>
                  <a:pt x="1466907" y="667203"/>
                </a:lnTo>
                <a:lnTo>
                  <a:pt x="1472801" y="670832"/>
                </a:lnTo>
                <a:lnTo>
                  <a:pt x="1478695" y="674687"/>
                </a:lnTo>
                <a:lnTo>
                  <a:pt x="1484590" y="678543"/>
                </a:lnTo>
                <a:lnTo>
                  <a:pt x="1490257" y="682398"/>
                </a:lnTo>
                <a:lnTo>
                  <a:pt x="1495924" y="686480"/>
                </a:lnTo>
                <a:lnTo>
                  <a:pt x="1501592" y="690562"/>
                </a:lnTo>
                <a:lnTo>
                  <a:pt x="1507033" y="695098"/>
                </a:lnTo>
                <a:lnTo>
                  <a:pt x="1512473" y="699634"/>
                </a:lnTo>
                <a:lnTo>
                  <a:pt x="1517687" y="704169"/>
                </a:lnTo>
                <a:lnTo>
                  <a:pt x="1522901" y="708932"/>
                </a:lnTo>
                <a:lnTo>
                  <a:pt x="1527662" y="713921"/>
                </a:lnTo>
                <a:lnTo>
                  <a:pt x="1532649" y="718684"/>
                </a:lnTo>
                <a:lnTo>
                  <a:pt x="1537183" y="723900"/>
                </a:lnTo>
                <a:lnTo>
                  <a:pt x="1541944" y="729116"/>
                </a:lnTo>
                <a:lnTo>
                  <a:pt x="1546478" y="734332"/>
                </a:lnTo>
                <a:lnTo>
                  <a:pt x="1551012" y="739775"/>
                </a:lnTo>
                <a:lnTo>
                  <a:pt x="1555092" y="745444"/>
                </a:lnTo>
                <a:lnTo>
                  <a:pt x="1559173" y="751114"/>
                </a:lnTo>
                <a:lnTo>
                  <a:pt x="1563027" y="756784"/>
                </a:lnTo>
                <a:lnTo>
                  <a:pt x="1566881" y="762907"/>
                </a:lnTo>
                <a:lnTo>
                  <a:pt x="1570735" y="768803"/>
                </a:lnTo>
                <a:lnTo>
                  <a:pt x="1574362" y="774700"/>
                </a:lnTo>
                <a:lnTo>
                  <a:pt x="1577762" y="780823"/>
                </a:lnTo>
                <a:lnTo>
                  <a:pt x="1581163" y="786946"/>
                </a:lnTo>
                <a:lnTo>
                  <a:pt x="1584110" y="793296"/>
                </a:lnTo>
                <a:lnTo>
                  <a:pt x="1587057" y="799646"/>
                </a:lnTo>
                <a:lnTo>
                  <a:pt x="1589777" y="806223"/>
                </a:lnTo>
                <a:lnTo>
                  <a:pt x="1592724" y="812800"/>
                </a:lnTo>
                <a:lnTo>
                  <a:pt x="1594991" y="819377"/>
                </a:lnTo>
                <a:lnTo>
                  <a:pt x="1597712" y="825953"/>
                </a:lnTo>
                <a:lnTo>
                  <a:pt x="1599752" y="832984"/>
                </a:lnTo>
                <a:lnTo>
                  <a:pt x="1601792" y="839560"/>
                </a:lnTo>
                <a:lnTo>
                  <a:pt x="1603606" y="846591"/>
                </a:lnTo>
                <a:lnTo>
                  <a:pt x="1605419" y="853621"/>
                </a:lnTo>
                <a:lnTo>
                  <a:pt x="1606779" y="860878"/>
                </a:lnTo>
                <a:lnTo>
                  <a:pt x="1608140" y="867682"/>
                </a:lnTo>
                <a:lnTo>
                  <a:pt x="1609500" y="874939"/>
                </a:lnTo>
                <a:lnTo>
                  <a:pt x="1610407" y="882196"/>
                </a:lnTo>
                <a:lnTo>
                  <a:pt x="1611313" y="889680"/>
                </a:lnTo>
                <a:lnTo>
                  <a:pt x="1611993" y="896937"/>
                </a:lnTo>
                <a:lnTo>
                  <a:pt x="1612220" y="904421"/>
                </a:lnTo>
                <a:lnTo>
                  <a:pt x="1612447" y="911905"/>
                </a:lnTo>
                <a:lnTo>
                  <a:pt x="1612900" y="919389"/>
                </a:lnTo>
                <a:lnTo>
                  <a:pt x="1612447" y="926873"/>
                </a:lnTo>
                <a:lnTo>
                  <a:pt x="1612220" y="934357"/>
                </a:lnTo>
                <a:lnTo>
                  <a:pt x="1611993" y="941614"/>
                </a:lnTo>
                <a:lnTo>
                  <a:pt x="1611313" y="949098"/>
                </a:lnTo>
                <a:lnTo>
                  <a:pt x="1610407" y="956128"/>
                </a:lnTo>
                <a:lnTo>
                  <a:pt x="1609500" y="963385"/>
                </a:lnTo>
                <a:lnTo>
                  <a:pt x="1608140" y="970643"/>
                </a:lnTo>
                <a:lnTo>
                  <a:pt x="1606779" y="977900"/>
                </a:lnTo>
                <a:lnTo>
                  <a:pt x="1605419" y="984930"/>
                </a:lnTo>
                <a:lnTo>
                  <a:pt x="1603606" y="991734"/>
                </a:lnTo>
                <a:lnTo>
                  <a:pt x="1601792" y="998764"/>
                </a:lnTo>
                <a:lnTo>
                  <a:pt x="1599752" y="1005794"/>
                </a:lnTo>
                <a:lnTo>
                  <a:pt x="1597712" y="1012371"/>
                </a:lnTo>
                <a:lnTo>
                  <a:pt x="1594991" y="1019175"/>
                </a:lnTo>
                <a:lnTo>
                  <a:pt x="1592724" y="1025752"/>
                </a:lnTo>
                <a:lnTo>
                  <a:pt x="1589777" y="1032328"/>
                </a:lnTo>
                <a:lnTo>
                  <a:pt x="1587057" y="1038678"/>
                </a:lnTo>
                <a:lnTo>
                  <a:pt x="1584110" y="1045255"/>
                </a:lnTo>
                <a:lnTo>
                  <a:pt x="1581163" y="1051605"/>
                </a:lnTo>
                <a:lnTo>
                  <a:pt x="1577762" y="1057728"/>
                </a:lnTo>
                <a:lnTo>
                  <a:pt x="1574362" y="1063852"/>
                </a:lnTo>
                <a:lnTo>
                  <a:pt x="1570735" y="1069975"/>
                </a:lnTo>
                <a:lnTo>
                  <a:pt x="1566881" y="1075871"/>
                </a:lnTo>
                <a:lnTo>
                  <a:pt x="1563027" y="1081768"/>
                </a:lnTo>
                <a:lnTo>
                  <a:pt x="1559173" y="1087437"/>
                </a:lnTo>
                <a:lnTo>
                  <a:pt x="1555092" y="1093107"/>
                </a:lnTo>
                <a:lnTo>
                  <a:pt x="1551012" y="1098550"/>
                </a:lnTo>
                <a:lnTo>
                  <a:pt x="1546478" y="1103993"/>
                </a:lnTo>
                <a:lnTo>
                  <a:pt x="1541944" y="1109435"/>
                </a:lnTo>
                <a:lnTo>
                  <a:pt x="1537183" y="1114652"/>
                </a:lnTo>
                <a:lnTo>
                  <a:pt x="1532649" y="1119641"/>
                </a:lnTo>
                <a:lnTo>
                  <a:pt x="1527662" y="1124630"/>
                </a:lnTo>
                <a:lnTo>
                  <a:pt x="1522901" y="1129619"/>
                </a:lnTo>
                <a:lnTo>
                  <a:pt x="1517687" y="1134382"/>
                </a:lnTo>
                <a:lnTo>
                  <a:pt x="1512473" y="1139144"/>
                </a:lnTo>
                <a:lnTo>
                  <a:pt x="1507033" y="1143453"/>
                </a:lnTo>
                <a:lnTo>
                  <a:pt x="1501592" y="1147762"/>
                </a:lnTo>
                <a:lnTo>
                  <a:pt x="1495924" y="1151844"/>
                </a:lnTo>
                <a:lnTo>
                  <a:pt x="1490257" y="1156153"/>
                </a:lnTo>
                <a:lnTo>
                  <a:pt x="1484590" y="1160235"/>
                </a:lnTo>
                <a:lnTo>
                  <a:pt x="1478695" y="1164091"/>
                </a:lnTo>
                <a:lnTo>
                  <a:pt x="1472801" y="1167719"/>
                </a:lnTo>
                <a:lnTo>
                  <a:pt x="1466907" y="1171348"/>
                </a:lnTo>
                <a:lnTo>
                  <a:pt x="1460786" y="1174750"/>
                </a:lnTo>
                <a:lnTo>
                  <a:pt x="1454439" y="1177925"/>
                </a:lnTo>
                <a:lnTo>
                  <a:pt x="1448318" y="1181100"/>
                </a:lnTo>
                <a:lnTo>
                  <a:pt x="1441971" y="1184275"/>
                </a:lnTo>
                <a:lnTo>
                  <a:pt x="1435396" y="1186996"/>
                </a:lnTo>
                <a:lnTo>
                  <a:pt x="1428822" y="1189491"/>
                </a:lnTo>
                <a:lnTo>
                  <a:pt x="1422248" y="1192212"/>
                </a:lnTo>
                <a:lnTo>
                  <a:pt x="1415674" y="1194480"/>
                </a:lnTo>
                <a:lnTo>
                  <a:pt x="1408646" y="1196748"/>
                </a:lnTo>
                <a:lnTo>
                  <a:pt x="1401845" y="1198562"/>
                </a:lnTo>
                <a:lnTo>
                  <a:pt x="1395044" y="1200603"/>
                </a:lnTo>
                <a:lnTo>
                  <a:pt x="1388017" y="1202191"/>
                </a:lnTo>
                <a:lnTo>
                  <a:pt x="1380762" y="1203778"/>
                </a:lnTo>
                <a:lnTo>
                  <a:pt x="1373735" y="1205366"/>
                </a:lnTo>
                <a:lnTo>
                  <a:pt x="1366480" y="1206273"/>
                </a:lnTo>
                <a:lnTo>
                  <a:pt x="1359453" y="1207407"/>
                </a:lnTo>
                <a:lnTo>
                  <a:pt x="1351972" y="1208087"/>
                </a:lnTo>
                <a:lnTo>
                  <a:pt x="1344717" y="1208994"/>
                </a:lnTo>
                <a:lnTo>
                  <a:pt x="1337236" y="1209448"/>
                </a:lnTo>
                <a:lnTo>
                  <a:pt x="1329755" y="1209675"/>
                </a:lnTo>
                <a:lnTo>
                  <a:pt x="1322274" y="1209675"/>
                </a:lnTo>
                <a:lnTo>
                  <a:pt x="1314793" y="1209675"/>
                </a:lnTo>
                <a:lnTo>
                  <a:pt x="1307312" y="1209448"/>
                </a:lnTo>
                <a:lnTo>
                  <a:pt x="1300058" y="1208994"/>
                </a:lnTo>
                <a:lnTo>
                  <a:pt x="1292577" y="1208087"/>
                </a:lnTo>
                <a:lnTo>
                  <a:pt x="1285323" y="1207407"/>
                </a:lnTo>
                <a:lnTo>
                  <a:pt x="1278068" y="1206273"/>
                </a:lnTo>
                <a:lnTo>
                  <a:pt x="1271041" y="1205366"/>
                </a:lnTo>
                <a:lnTo>
                  <a:pt x="1263787" y="1203778"/>
                </a:lnTo>
                <a:lnTo>
                  <a:pt x="1256759" y="1202191"/>
                </a:lnTo>
                <a:lnTo>
                  <a:pt x="1249731" y="1200603"/>
                </a:lnTo>
                <a:lnTo>
                  <a:pt x="1242930" y="1198562"/>
                </a:lnTo>
                <a:lnTo>
                  <a:pt x="1235903" y="1196748"/>
                </a:lnTo>
                <a:lnTo>
                  <a:pt x="1229102" y="1194480"/>
                </a:lnTo>
                <a:lnTo>
                  <a:pt x="1222528" y="1192212"/>
                </a:lnTo>
                <a:lnTo>
                  <a:pt x="1215727" y="1189491"/>
                </a:lnTo>
                <a:lnTo>
                  <a:pt x="1209379" y="1186996"/>
                </a:lnTo>
                <a:lnTo>
                  <a:pt x="1202805" y="1184275"/>
                </a:lnTo>
                <a:lnTo>
                  <a:pt x="1196457" y="1181100"/>
                </a:lnTo>
                <a:lnTo>
                  <a:pt x="1189883" y="1177925"/>
                </a:lnTo>
                <a:lnTo>
                  <a:pt x="1183762" y="1174750"/>
                </a:lnTo>
                <a:lnTo>
                  <a:pt x="1177868" y="1171348"/>
                </a:lnTo>
                <a:lnTo>
                  <a:pt x="1171747" y="1167719"/>
                </a:lnTo>
                <a:lnTo>
                  <a:pt x="1165853" y="1164091"/>
                </a:lnTo>
                <a:lnTo>
                  <a:pt x="1159732" y="1160235"/>
                </a:lnTo>
                <a:lnTo>
                  <a:pt x="1154065" y="1156153"/>
                </a:lnTo>
                <a:lnTo>
                  <a:pt x="1148398" y="1151844"/>
                </a:lnTo>
                <a:lnTo>
                  <a:pt x="1142957" y="1147762"/>
                </a:lnTo>
                <a:lnTo>
                  <a:pt x="1137743" y="1143453"/>
                </a:lnTo>
                <a:lnTo>
                  <a:pt x="1132302" y="1139144"/>
                </a:lnTo>
                <a:lnTo>
                  <a:pt x="1127088" y="1134382"/>
                </a:lnTo>
                <a:lnTo>
                  <a:pt x="1121874" y="1129619"/>
                </a:lnTo>
                <a:lnTo>
                  <a:pt x="1117113" y="1124630"/>
                </a:lnTo>
                <a:lnTo>
                  <a:pt x="1112126" y="1119641"/>
                </a:lnTo>
                <a:lnTo>
                  <a:pt x="1107139" y="1114652"/>
                </a:lnTo>
                <a:lnTo>
                  <a:pt x="1102605" y="1109435"/>
                </a:lnTo>
                <a:lnTo>
                  <a:pt x="1098298" y="1103993"/>
                </a:lnTo>
                <a:lnTo>
                  <a:pt x="1093764" y="1098550"/>
                </a:lnTo>
                <a:lnTo>
                  <a:pt x="1089683" y="1093107"/>
                </a:lnTo>
                <a:lnTo>
                  <a:pt x="1085602" y="1087437"/>
                </a:lnTo>
                <a:lnTo>
                  <a:pt x="1081522" y="1081768"/>
                </a:lnTo>
                <a:lnTo>
                  <a:pt x="1077668" y="1075871"/>
                </a:lnTo>
                <a:lnTo>
                  <a:pt x="1074041" y="1069975"/>
                </a:lnTo>
                <a:lnTo>
                  <a:pt x="1070414" y="1063852"/>
                </a:lnTo>
                <a:lnTo>
                  <a:pt x="1067013" y="1057728"/>
                </a:lnTo>
                <a:lnTo>
                  <a:pt x="1063613" y="1051605"/>
                </a:lnTo>
                <a:lnTo>
                  <a:pt x="1060439" y="1045255"/>
                </a:lnTo>
                <a:lnTo>
                  <a:pt x="1057492" y="1038678"/>
                </a:lnTo>
                <a:lnTo>
                  <a:pt x="1054545" y="1032328"/>
                </a:lnTo>
                <a:lnTo>
                  <a:pt x="1052051" y="1025752"/>
                </a:lnTo>
                <a:lnTo>
                  <a:pt x="1049558" y="1019175"/>
                </a:lnTo>
                <a:lnTo>
                  <a:pt x="1047064" y="1012371"/>
                </a:lnTo>
                <a:lnTo>
                  <a:pt x="1044797" y="1005794"/>
                </a:lnTo>
                <a:lnTo>
                  <a:pt x="1042757" y="998764"/>
                </a:lnTo>
                <a:lnTo>
                  <a:pt x="1040943" y="991734"/>
                </a:lnTo>
                <a:lnTo>
                  <a:pt x="1039356" y="984930"/>
                </a:lnTo>
                <a:lnTo>
                  <a:pt x="1037769" y="977900"/>
                </a:lnTo>
                <a:lnTo>
                  <a:pt x="1036409" y="970643"/>
                </a:lnTo>
                <a:lnTo>
                  <a:pt x="1035276" y="963385"/>
                </a:lnTo>
                <a:lnTo>
                  <a:pt x="1034142" y="956128"/>
                </a:lnTo>
                <a:lnTo>
                  <a:pt x="1033462" y="949098"/>
                </a:lnTo>
                <a:lnTo>
                  <a:pt x="1032782" y="941614"/>
                </a:lnTo>
                <a:lnTo>
                  <a:pt x="1032102" y="934357"/>
                </a:lnTo>
                <a:lnTo>
                  <a:pt x="1031875" y="926873"/>
                </a:lnTo>
                <a:lnTo>
                  <a:pt x="1031875" y="919389"/>
                </a:lnTo>
                <a:lnTo>
                  <a:pt x="1031875" y="911905"/>
                </a:lnTo>
                <a:lnTo>
                  <a:pt x="1032102" y="904421"/>
                </a:lnTo>
                <a:lnTo>
                  <a:pt x="1032782" y="896937"/>
                </a:lnTo>
                <a:lnTo>
                  <a:pt x="1033462" y="889680"/>
                </a:lnTo>
                <a:lnTo>
                  <a:pt x="1034142" y="882196"/>
                </a:lnTo>
                <a:lnTo>
                  <a:pt x="1035276" y="874939"/>
                </a:lnTo>
                <a:lnTo>
                  <a:pt x="1036409" y="867682"/>
                </a:lnTo>
                <a:lnTo>
                  <a:pt x="1037769" y="860878"/>
                </a:lnTo>
                <a:lnTo>
                  <a:pt x="1039356" y="853621"/>
                </a:lnTo>
                <a:lnTo>
                  <a:pt x="1040943" y="846591"/>
                </a:lnTo>
                <a:lnTo>
                  <a:pt x="1042757" y="839560"/>
                </a:lnTo>
                <a:lnTo>
                  <a:pt x="1044797" y="832984"/>
                </a:lnTo>
                <a:lnTo>
                  <a:pt x="1047064" y="825953"/>
                </a:lnTo>
                <a:lnTo>
                  <a:pt x="1049558" y="819377"/>
                </a:lnTo>
                <a:lnTo>
                  <a:pt x="1052051" y="812800"/>
                </a:lnTo>
                <a:lnTo>
                  <a:pt x="1054545" y="806223"/>
                </a:lnTo>
                <a:lnTo>
                  <a:pt x="1057492" y="799646"/>
                </a:lnTo>
                <a:lnTo>
                  <a:pt x="1060439" y="793296"/>
                </a:lnTo>
                <a:lnTo>
                  <a:pt x="1063613" y="786946"/>
                </a:lnTo>
                <a:lnTo>
                  <a:pt x="1067013" y="780823"/>
                </a:lnTo>
                <a:lnTo>
                  <a:pt x="1070414" y="774700"/>
                </a:lnTo>
                <a:lnTo>
                  <a:pt x="1074041" y="768803"/>
                </a:lnTo>
                <a:lnTo>
                  <a:pt x="1077668" y="762907"/>
                </a:lnTo>
                <a:lnTo>
                  <a:pt x="1081522" y="756784"/>
                </a:lnTo>
                <a:lnTo>
                  <a:pt x="1085602" y="751114"/>
                </a:lnTo>
                <a:lnTo>
                  <a:pt x="1089683" y="745444"/>
                </a:lnTo>
                <a:lnTo>
                  <a:pt x="1093764" y="739775"/>
                </a:lnTo>
                <a:lnTo>
                  <a:pt x="1098298" y="734332"/>
                </a:lnTo>
                <a:lnTo>
                  <a:pt x="1102605" y="729116"/>
                </a:lnTo>
                <a:lnTo>
                  <a:pt x="1107139" y="723900"/>
                </a:lnTo>
                <a:lnTo>
                  <a:pt x="1112126" y="718684"/>
                </a:lnTo>
                <a:lnTo>
                  <a:pt x="1117113" y="713921"/>
                </a:lnTo>
                <a:lnTo>
                  <a:pt x="1121874" y="708932"/>
                </a:lnTo>
                <a:lnTo>
                  <a:pt x="1127088" y="704169"/>
                </a:lnTo>
                <a:lnTo>
                  <a:pt x="1132302" y="699634"/>
                </a:lnTo>
                <a:lnTo>
                  <a:pt x="1137743" y="695098"/>
                </a:lnTo>
                <a:lnTo>
                  <a:pt x="1142957" y="690562"/>
                </a:lnTo>
                <a:lnTo>
                  <a:pt x="1148398" y="686480"/>
                </a:lnTo>
                <a:lnTo>
                  <a:pt x="1154065" y="682398"/>
                </a:lnTo>
                <a:lnTo>
                  <a:pt x="1159732" y="678543"/>
                </a:lnTo>
                <a:lnTo>
                  <a:pt x="1165853" y="674687"/>
                </a:lnTo>
                <a:lnTo>
                  <a:pt x="1171747" y="670832"/>
                </a:lnTo>
                <a:lnTo>
                  <a:pt x="1177868" y="667203"/>
                </a:lnTo>
                <a:lnTo>
                  <a:pt x="1183762" y="663802"/>
                </a:lnTo>
                <a:lnTo>
                  <a:pt x="1189883" y="660400"/>
                </a:lnTo>
                <a:lnTo>
                  <a:pt x="1196457" y="657225"/>
                </a:lnTo>
                <a:lnTo>
                  <a:pt x="1202805" y="654503"/>
                </a:lnTo>
                <a:lnTo>
                  <a:pt x="1209379" y="651555"/>
                </a:lnTo>
                <a:lnTo>
                  <a:pt x="1215727" y="648834"/>
                </a:lnTo>
                <a:lnTo>
                  <a:pt x="1222528" y="646566"/>
                </a:lnTo>
                <a:lnTo>
                  <a:pt x="1229102" y="643844"/>
                </a:lnTo>
                <a:lnTo>
                  <a:pt x="1235903" y="641803"/>
                </a:lnTo>
                <a:lnTo>
                  <a:pt x="1242930" y="639762"/>
                </a:lnTo>
                <a:lnTo>
                  <a:pt x="1249731" y="637948"/>
                </a:lnTo>
                <a:lnTo>
                  <a:pt x="1256759" y="636134"/>
                </a:lnTo>
                <a:lnTo>
                  <a:pt x="1263787" y="634546"/>
                </a:lnTo>
                <a:lnTo>
                  <a:pt x="1271041" y="633412"/>
                </a:lnTo>
                <a:lnTo>
                  <a:pt x="1278068" y="632052"/>
                </a:lnTo>
                <a:lnTo>
                  <a:pt x="1285323" y="631144"/>
                </a:lnTo>
                <a:lnTo>
                  <a:pt x="1292577" y="630237"/>
                </a:lnTo>
                <a:lnTo>
                  <a:pt x="1300058" y="629557"/>
                </a:lnTo>
                <a:lnTo>
                  <a:pt x="1307312" y="629330"/>
                </a:lnTo>
                <a:lnTo>
                  <a:pt x="1314793" y="628877"/>
                </a:lnTo>
                <a:lnTo>
                  <a:pt x="1322274" y="628650"/>
                </a:lnTo>
                <a:close/>
                <a:moveTo>
                  <a:pt x="1872408" y="450081"/>
                </a:moveTo>
                <a:lnTo>
                  <a:pt x="1872408" y="463897"/>
                </a:lnTo>
                <a:lnTo>
                  <a:pt x="1864899" y="464803"/>
                </a:lnTo>
                <a:lnTo>
                  <a:pt x="1857846" y="465709"/>
                </a:lnTo>
                <a:lnTo>
                  <a:pt x="1851474" y="467068"/>
                </a:lnTo>
                <a:lnTo>
                  <a:pt x="1845558" y="468880"/>
                </a:lnTo>
                <a:lnTo>
                  <a:pt x="1839870" y="470691"/>
                </a:lnTo>
                <a:lnTo>
                  <a:pt x="1834864" y="472730"/>
                </a:lnTo>
                <a:lnTo>
                  <a:pt x="1830313" y="474995"/>
                </a:lnTo>
                <a:lnTo>
                  <a:pt x="1826218" y="477939"/>
                </a:lnTo>
                <a:lnTo>
                  <a:pt x="1822577" y="480657"/>
                </a:lnTo>
                <a:lnTo>
                  <a:pt x="1819391" y="483827"/>
                </a:lnTo>
                <a:lnTo>
                  <a:pt x="1816888" y="487451"/>
                </a:lnTo>
                <a:lnTo>
                  <a:pt x="1814840" y="491075"/>
                </a:lnTo>
                <a:lnTo>
                  <a:pt x="1813020" y="495152"/>
                </a:lnTo>
                <a:lnTo>
                  <a:pt x="1811882" y="499228"/>
                </a:lnTo>
                <a:lnTo>
                  <a:pt x="1811200" y="503984"/>
                </a:lnTo>
                <a:lnTo>
                  <a:pt x="1810745" y="508514"/>
                </a:lnTo>
                <a:lnTo>
                  <a:pt x="1810745" y="511911"/>
                </a:lnTo>
                <a:lnTo>
                  <a:pt x="1811427" y="515309"/>
                </a:lnTo>
                <a:lnTo>
                  <a:pt x="1811882" y="518253"/>
                </a:lnTo>
                <a:lnTo>
                  <a:pt x="1812565" y="521424"/>
                </a:lnTo>
                <a:lnTo>
                  <a:pt x="1813703" y="524594"/>
                </a:lnTo>
                <a:lnTo>
                  <a:pt x="1815068" y="527312"/>
                </a:lnTo>
                <a:lnTo>
                  <a:pt x="1816206" y="530257"/>
                </a:lnTo>
                <a:lnTo>
                  <a:pt x="1818026" y="532974"/>
                </a:lnTo>
                <a:lnTo>
                  <a:pt x="1819846" y="535692"/>
                </a:lnTo>
                <a:lnTo>
                  <a:pt x="1821894" y="537957"/>
                </a:lnTo>
                <a:lnTo>
                  <a:pt x="1823942" y="540222"/>
                </a:lnTo>
                <a:lnTo>
                  <a:pt x="1826218" y="542487"/>
                </a:lnTo>
                <a:lnTo>
                  <a:pt x="1828265" y="544298"/>
                </a:lnTo>
                <a:lnTo>
                  <a:pt x="1830541" y="546337"/>
                </a:lnTo>
                <a:lnTo>
                  <a:pt x="1832816" y="547922"/>
                </a:lnTo>
                <a:lnTo>
                  <a:pt x="1835547" y="549508"/>
                </a:lnTo>
                <a:lnTo>
                  <a:pt x="1841463" y="552905"/>
                </a:lnTo>
                <a:lnTo>
                  <a:pt x="1849654" y="557208"/>
                </a:lnTo>
                <a:lnTo>
                  <a:pt x="1860349" y="562191"/>
                </a:lnTo>
                <a:lnTo>
                  <a:pt x="1873319" y="568079"/>
                </a:lnTo>
                <a:lnTo>
                  <a:pt x="1877187" y="569891"/>
                </a:lnTo>
                <a:lnTo>
                  <a:pt x="1880827" y="571703"/>
                </a:lnTo>
                <a:lnTo>
                  <a:pt x="1883785" y="573515"/>
                </a:lnTo>
                <a:lnTo>
                  <a:pt x="1886516" y="575327"/>
                </a:lnTo>
                <a:lnTo>
                  <a:pt x="1888564" y="577139"/>
                </a:lnTo>
                <a:lnTo>
                  <a:pt x="1890384" y="578497"/>
                </a:lnTo>
                <a:lnTo>
                  <a:pt x="1891749" y="580083"/>
                </a:lnTo>
                <a:lnTo>
                  <a:pt x="1892660" y="581895"/>
                </a:lnTo>
                <a:lnTo>
                  <a:pt x="1893342" y="583480"/>
                </a:lnTo>
                <a:lnTo>
                  <a:pt x="1894025" y="585518"/>
                </a:lnTo>
                <a:lnTo>
                  <a:pt x="1894707" y="590501"/>
                </a:lnTo>
                <a:lnTo>
                  <a:pt x="1895390" y="596163"/>
                </a:lnTo>
                <a:lnTo>
                  <a:pt x="1895390" y="602958"/>
                </a:lnTo>
                <a:lnTo>
                  <a:pt x="1895390" y="605675"/>
                </a:lnTo>
                <a:lnTo>
                  <a:pt x="1894707" y="608167"/>
                </a:lnTo>
                <a:lnTo>
                  <a:pt x="1894025" y="610205"/>
                </a:lnTo>
                <a:lnTo>
                  <a:pt x="1892660" y="611791"/>
                </a:lnTo>
                <a:lnTo>
                  <a:pt x="1890839" y="613149"/>
                </a:lnTo>
                <a:lnTo>
                  <a:pt x="1888791" y="614055"/>
                </a:lnTo>
                <a:lnTo>
                  <a:pt x="1886061" y="614735"/>
                </a:lnTo>
                <a:lnTo>
                  <a:pt x="1883330" y="614961"/>
                </a:lnTo>
                <a:lnTo>
                  <a:pt x="1880145" y="614735"/>
                </a:lnTo>
                <a:lnTo>
                  <a:pt x="1878552" y="614055"/>
                </a:lnTo>
                <a:lnTo>
                  <a:pt x="1877414" y="613602"/>
                </a:lnTo>
                <a:lnTo>
                  <a:pt x="1876277" y="613149"/>
                </a:lnTo>
                <a:lnTo>
                  <a:pt x="1875594" y="612243"/>
                </a:lnTo>
                <a:lnTo>
                  <a:pt x="1874684" y="611564"/>
                </a:lnTo>
                <a:lnTo>
                  <a:pt x="1874229" y="610432"/>
                </a:lnTo>
                <a:lnTo>
                  <a:pt x="1873774" y="609299"/>
                </a:lnTo>
                <a:lnTo>
                  <a:pt x="1873546" y="607487"/>
                </a:lnTo>
                <a:lnTo>
                  <a:pt x="1872863" y="602731"/>
                </a:lnTo>
                <a:lnTo>
                  <a:pt x="1872408" y="596616"/>
                </a:lnTo>
                <a:lnTo>
                  <a:pt x="1872408" y="588689"/>
                </a:lnTo>
                <a:lnTo>
                  <a:pt x="1872408" y="577818"/>
                </a:lnTo>
                <a:lnTo>
                  <a:pt x="1811655" y="577818"/>
                </a:lnTo>
                <a:lnTo>
                  <a:pt x="1811655" y="586424"/>
                </a:lnTo>
                <a:lnTo>
                  <a:pt x="1811882" y="593445"/>
                </a:lnTo>
                <a:lnTo>
                  <a:pt x="1812338" y="596616"/>
                </a:lnTo>
                <a:lnTo>
                  <a:pt x="1813020" y="600013"/>
                </a:lnTo>
                <a:lnTo>
                  <a:pt x="1813475" y="602958"/>
                </a:lnTo>
                <a:lnTo>
                  <a:pt x="1814158" y="605902"/>
                </a:lnTo>
                <a:lnTo>
                  <a:pt x="1815296" y="608620"/>
                </a:lnTo>
                <a:lnTo>
                  <a:pt x="1816206" y="611338"/>
                </a:lnTo>
                <a:lnTo>
                  <a:pt x="1817343" y="613829"/>
                </a:lnTo>
                <a:lnTo>
                  <a:pt x="1818936" y="616094"/>
                </a:lnTo>
                <a:lnTo>
                  <a:pt x="1820074" y="618359"/>
                </a:lnTo>
                <a:lnTo>
                  <a:pt x="1821894" y="620623"/>
                </a:lnTo>
                <a:lnTo>
                  <a:pt x="1823715" y="622435"/>
                </a:lnTo>
                <a:lnTo>
                  <a:pt x="1825535" y="624247"/>
                </a:lnTo>
                <a:lnTo>
                  <a:pt x="1827583" y="626059"/>
                </a:lnTo>
                <a:lnTo>
                  <a:pt x="1829631" y="627418"/>
                </a:lnTo>
                <a:lnTo>
                  <a:pt x="1834409" y="630136"/>
                </a:lnTo>
                <a:lnTo>
                  <a:pt x="1839415" y="632627"/>
                </a:lnTo>
                <a:lnTo>
                  <a:pt x="1844193" y="634665"/>
                </a:lnTo>
                <a:lnTo>
                  <a:pt x="1849654" y="636704"/>
                </a:lnTo>
                <a:lnTo>
                  <a:pt x="1855115" y="638289"/>
                </a:lnTo>
                <a:lnTo>
                  <a:pt x="1860576" y="639421"/>
                </a:lnTo>
                <a:lnTo>
                  <a:pt x="1866492" y="640327"/>
                </a:lnTo>
                <a:lnTo>
                  <a:pt x="1872408" y="641007"/>
                </a:lnTo>
                <a:lnTo>
                  <a:pt x="1872408" y="657993"/>
                </a:lnTo>
                <a:lnTo>
                  <a:pt x="1900396" y="657993"/>
                </a:lnTo>
                <a:lnTo>
                  <a:pt x="1900396" y="641460"/>
                </a:lnTo>
                <a:lnTo>
                  <a:pt x="1907905" y="640554"/>
                </a:lnTo>
                <a:lnTo>
                  <a:pt x="1914959" y="639421"/>
                </a:lnTo>
                <a:lnTo>
                  <a:pt x="1921557" y="637610"/>
                </a:lnTo>
                <a:lnTo>
                  <a:pt x="1927474" y="635798"/>
                </a:lnTo>
                <a:lnTo>
                  <a:pt x="1933162" y="633533"/>
                </a:lnTo>
                <a:lnTo>
                  <a:pt x="1938396" y="631042"/>
                </a:lnTo>
                <a:lnTo>
                  <a:pt x="1943174" y="628324"/>
                </a:lnTo>
                <a:lnTo>
                  <a:pt x="1947270" y="624927"/>
                </a:lnTo>
                <a:lnTo>
                  <a:pt x="1950910" y="621529"/>
                </a:lnTo>
                <a:lnTo>
                  <a:pt x="1953868" y="617679"/>
                </a:lnTo>
                <a:lnTo>
                  <a:pt x="1956826" y="613602"/>
                </a:lnTo>
                <a:lnTo>
                  <a:pt x="1958874" y="609299"/>
                </a:lnTo>
                <a:lnTo>
                  <a:pt x="1960695" y="604317"/>
                </a:lnTo>
                <a:lnTo>
                  <a:pt x="1962060" y="599107"/>
                </a:lnTo>
                <a:lnTo>
                  <a:pt x="1962515" y="593672"/>
                </a:lnTo>
                <a:lnTo>
                  <a:pt x="1962743" y="588010"/>
                </a:lnTo>
                <a:lnTo>
                  <a:pt x="1962743" y="584613"/>
                </a:lnTo>
                <a:lnTo>
                  <a:pt x="1962515" y="581215"/>
                </a:lnTo>
                <a:lnTo>
                  <a:pt x="1962060" y="577818"/>
                </a:lnTo>
                <a:lnTo>
                  <a:pt x="1961377" y="574647"/>
                </a:lnTo>
                <a:lnTo>
                  <a:pt x="1960695" y="571929"/>
                </a:lnTo>
                <a:lnTo>
                  <a:pt x="1959557" y="568985"/>
                </a:lnTo>
                <a:lnTo>
                  <a:pt x="1958419" y="566267"/>
                </a:lnTo>
                <a:lnTo>
                  <a:pt x="1957054" y="563550"/>
                </a:lnTo>
                <a:lnTo>
                  <a:pt x="1953868" y="559020"/>
                </a:lnTo>
                <a:lnTo>
                  <a:pt x="1950683" y="555170"/>
                </a:lnTo>
                <a:lnTo>
                  <a:pt x="1948862" y="553358"/>
                </a:lnTo>
                <a:lnTo>
                  <a:pt x="1947042" y="551546"/>
                </a:lnTo>
                <a:lnTo>
                  <a:pt x="1944994" y="549961"/>
                </a:lnTo>
                <a:lnTo>
                  <a:pt x="1942719" y="548375"/>
                </a:lnTo>
                <a:lnTo>
                  <a:pt x="1937713" y="545657"/>
                </a:lnTo>
                <a:lnTo>
                  <a:pt x="1930659" y="542034"/>
                </a:lnTo>
                <a:lnTo>
                  <a:pt x="1921785" y="537957"/>
                </a:lnTo>
                <a:lnTo>
                  <a:pt x="1911318" y="532974"/>
                </a:lnTo>
                <a:lnTo>
                  <a:pt x="1899031" y="527539"/>
                </a:lnTo>
                <a:lnTo>
                  <a:pt x="1889474" y="523236"/>
                </a:lnTo>
                <a:lnTo>
                  <a:pt x="1882875" y="519612"/>
                </a:lnTo>
                <a:lnTo>
                  <a:pt x="1878552" y="517120"/>
                </a:lnTo>
                <a:lnTo>
                  <a:pt x="1877187" y="515988"/>
                </a:lnTo>
                <a:lnTo>
                  <a:pt x="1876049" y="514629"/>
                </a:lnTo>
                <a:lnTo>
                  <a:pt x="1875139" y="513270"/>
                </a:lnTo>
                <a:lnTo>
                  <a:pt x="1874229" y="511458"/>
                </a:lnTo>
                <a:lnTo>
                  <a:pt x="1873774" y="509647"/>
                </a:lnTo>
                <a:lnTo>
                  <a:pt x="1873319" y="507608"/>
                </a:lnTo>
                <a:lnTo>
                  <a:pt x="1872863" y="505117"/>
                </a:lnTo>
                <a:lnTo>
                  <a:pt x="1872863" y="502626"/>
                </a:lnTo>
                <a:lnTo>
                  <a:pt x="1872863" y="499681"/>
                </a:lnTo>
                <a:lnTo>
                  <a:pt x="1873546" y="497190"/>
                </a:lnTo>
                <a:lnTo>
                  <a:pt x="1874456" y="495152"/>
                </a:lnTo>
                <a:lnTo>
                  <a:pt x="1875594" y="493340"/>
                </a:lnTo>
                <a:lnTo>
                  <a:pt x="1877187" y="491981"/>
                </a:lnTo>
                <a:lnTo>
                  <a:pt x="1879235" y="491075"/>
                </a:lnTo>
                <a:lnTo>
                  <a:pt x="1881282" y="490622"/>
                </a:lnTo>
                <a:lnTo>
                  <a:pt x="1883785" y="490169"/>
                </a:lnTo>
                <a:lnTo>
                  <a:pt x="1887199" y="490622"/>
                </a:lnTo>
                <a:lnTo>
                  <a:pt x="1889702" y="491301"/>
                </a:lnTo>
                <a:lnTo>
                  <a:pt x="1890839" y="491528"/>
                </a:lnTo>
                <a:lnTo>
                  <a:pt x="1891522" y="492207"/>
                </a:lnTo>
                <a:lnTo>
                  <a:pt x="1892432" y="493113"/>
                </a:lnTo>
                <a:lnTo>
                  <a:pt x="1892887" y="493793"/>
                </a:lnTo>
                <a:lnTo>
                  <a:pt x="1894025" y="496284"/>
                </a:lnTo>
                <a:lnTo>
                  <a:pt x="1894480" y="499455"/>
                </a:lnTo>
                <a:lnTo>
                  <a:pt x="1894935" y="503758"/>
                </a:lnTo>
                <a:lnTo>
                  <a:pt x="1895163" y="508967"/>
                </a:lnTo>
                <a:lnTo>
                  <a:pt x="1895163" y="516215"/>
                </a:lnTo>
                <a:lnTo>
                  <a:pt x="1955689" y="516215"/>
                </a:lnTo>
                <a:lnTo>
                  <a:pt x="1956371" y="511458"/>
                </a:lnTo>
                <a:lnTo>
                  <a:pt x="1956371" y="508061"/>
                </a:lnTo>
                <a:lnTo>
                  <a:pt x="1955916" y="503305"/>
                </a:lnTo>
                <a:lnTo>
                  <a:pt x="1955461" y="498775"/>
                </a:lnTo>
                <a:lnTo>
                  <a:pt x="1954551" y="494699"/>
                </a:lnTo>
                <a:lnTo>
                  <a:pt x="1952958" y="490848"/>
                </a:lnTo>
                <a:lnTo>
                  <a:pt x="1950910" y="487225"/>
                </a:lnTo>
                <a:lnTo>
                  <a:pt x="1948635" y="483601"/>
                </a:lnTo>
                <a:lnTo>
                  <a:pt x="1945677" y="480430"/>
                </a:lnTo>
                <a:lnTo>
                  <a:pt x="1942264" y="477712"/>
                </a:lnTo>
                <a:lnTo>
                  <a:pt x="1938623" y="474995"/>
                </a:lnTo>
                <a:lnTo>
                  <a:pt x="1934527" y="472730"/>
                </a:lnTo>
                <a:lnTo>
                  <a:pt x="1929976" y="470465"/>
                </a:lnTo>
                <a:lnTo>
                  <a:pt x="1924971" y="468653"/>
                </a:lnTo>
                <a:lnTo>
                  <a:pt x="1919510" y="467068"/>
                </a:lnTo>
                <a:lnTo>
                  <a:pt x="1913593" y="465709"/>
                </a:lnTo>
                <a:lnTo>
                  <a:pt x="1907222" y="464803"/>
                </a:lnTo>
                <a:lnTo>
                  <a:pt x="1900396" y="463897"/>
                </a:lnTo>
                <a:lnTo>
                  <a:pt x="1900396" y="450081"/>
                </a:lnTo>
                <a:lnTo>
                  <a:pt x="1872408" y="450081"/>
                </a:lnTo>
                <a:close/>
                <a:moveTo>
                  <a:pt x="1886971" y="384175"/>
                </a:moveTo>
                <a:lnTo>
                  <a:pt x="1895390" y="384401"/>
                </a:lnTo>
                <a:lnTo>
                  <a:pt x="1904264" y="384854"/>
                </a:lnTo>
                <a:lnTo>
                  <a:pt x="1912911" y="385987"/>
                </a:lnTo>
                <a:lnTo>
                  <a:pt x="1921102" y="387572"/>
                </a:lnTo>
                <a:lnTo>
                  <a:pt x="1929294" y="389610"/>
                </a:lnTo>
                <a:lnTo>
                  <a:pt x="1937713" y="391649"/>
                </a:lnTo>
                <a:lnTo>
                  <a:pt x="1945449" y="394367"/>
                </a:lnTo>
                <a:lnTo>
                  <a:pt x="1953186" y="397537"/>
                </a:lnTo>
                <a:lnTo>
                  <a:pt x="1960922" y="400935"/>
                </a:lnTo>
                <a:lnTo>
                  <a:pt x="1968204" y="404558"/>
                </a:lnTo>
                <a:lnTo>
                  <a:pt x="1975485" y="408635"/>
                </a:lnTo>
                <a:lnTo>
                  <a:pt x="1982084" y="412938"/>
                </a:lnTo>
                <a:lnTo>
                  <a:pt x="1988910" y="417921"/>
                </a:lnTo>
                <a:lnTo>
                  <a:pt x="1995281" y="422677"/>
                </a:lnTo>
                <a:lnTo>
                  <a:pt x="2001652" y="428113"/>
                </a:lnTo>
                <a:lnTo>
                  <a:pt x="2007568" y="433775"/>
                </a:lnTo>
                <a:lnTo>
                  <a:pt x="2013257" y="439890"/>
                </a:lnTo>
                <a:lnTo>
                  <a:pt x="2018718" y="446005"/>
                </a:lnTo>
                <a:lnTo>
                  <a:pt x="2023496" y="452346"/>
                </a:lnTo>
                <a:lnTo>
                  <a:pt x="2028502" y="459141"/>
                </a:lnTo>
                <a:lnTo>
                  <a:pt x="2032825" y="465709"/>
                </a:lnTo>
                <a:lnTo>
                  <a:pt x="2036921" y="472956"/>
                </a:lnTo>
                <a:lnTo>
                  <a:pt x="2040562" y="480430"/>
                </a:lnTo>
                <a:lnTo>
                  <a:pt x="2043975" y="487904"/>
                </a:lnTo>
                <a:lnTo>
                  <a:pt x="2047161" y="495605"/>
                </a:lnTo>
                <a:lnTo>
                  <a:pt x="2049891" y="503305"/>
                </a:lnTo>
                <a:lnTo>
                  <a:pt x="2052394" y="511685"/>
                </a:lnTo>
                <a:lnTo>
                  <a:pt x="2054214" y="519838"/>
                </a:lnTo>
                <a:lnTo>
                  <a:pt x="2055580" y="528218"/>
                </a:lnTo>
                <a:lnTo>
                  <a:pt x="2056717" y="536598"/>
                </a:lnTo>
                <a:lnTo>
                  <a:pt x="2057172" y="545431"/>
                </a:lnTo>
                <a:lnTo>
                  <a:pt x="2057400" y="553811"/>
                </a:lnTo>
                <a:lnTo>
                  <a:pt x="2057172" y="562644"/>
                </a:lnTo>
                <a:lnTo>
                  <a:pt x="2056717" y="571476"/>
                </a:lnTo>
                <a:lnTo>
                  <a:pt x="2055580" y="579856"/>
                </a:lnTo>
                <a:lnTo>
                  <a:pt x="2054214" y="588010"/>
                </a:lnTo>
                <a:lnTo>
                  <a:pt x="2052394" y="596390"/>
                </a:lnTo>
                <a:lnTo>
                  <a:pt x="2049891" y="604543"/>
                </a:lnTo>
                <a:lnTo>
                  <a:pt x="2047161" y="612243"/>
                </a:lnTo>
                <a:lnTo>
                  <a:pt x="2043975" y="619944"/>
                </a:lnTo>
                <a:lnTo>
                  <a:pt x="2040562" y="627418"/>
                </a:lnTo>
                <a:lnTo>
                  <a:pt x="2036921" y="634892"/>
                </a:lnTo>
                <a:lnTo>
                  <a:pt x="2032825" y="642139"/>
                </a:lnTo>
                <a:lnTo>
                  <a:pt x="2028502" y="648934"/>
                </a:lnTo>
                <a:lnTo>
                  <a:pt x="2023496" y="655502"/>
                </a:lnTo>
                <a:lnTo>
                  <a:pt x="2018718" y="662070"/>
                </a:lnTo>
                <a:lnTo>
                  <a:pt x="2013257" y="668185"/>
                </a:lnTo>
                <a:lnTo>
                  <a:pt x="2007568" y="674073"/>
                </a:lnTo>
                <a:lnTo>
                  <a:pt x="2001652" y="679736"/>
                </a:lnTo>
                <a:lnTo>
                  <a:pt x="1995281" y="685171"/>
                </a:lnTo>
                <a:lnTo>
                  <a:pt x="1988910" y="690154"/>
                </a:lnTo>
                <a:lnTo>
                  <a:pt x="1982084" y="694683"/>
                </a:lnTo>
                <a:lnTo>
                  <a:pt x="1975485" y="699440"/>
                </a:lnTo>
                <a:lnTo>
                  <a:pt x="1968204" y="703516"/>
                </a:lnTo>
                <a:lnTo>
                  <a:pt x="1960922" y="707140"/>
                </a:lnTo>
                <a:lnTo>
                  <a:pt x="1953186" y="710537"/>
                </a:lnTo>
                <a:lnTo>
                  <a:pt x="1945449" y="713482"/>
                </a:lnTo>
                <a:lnTo>
                  <a:pt x="1937713" y="716199"/>
                </a:lnTo>
                <a:lnTo>
                  <a:pt x="1929294" y="718464"/>
                </a:lnTo>
                <a:lnTo>
                  <a:pt x="1921102" y="720503"/>
                </a:lnTo>
                <a:lnTo>
                  <a:pt x="1912911" y="722088"/>
                </a:lnTo>
                <a:lnTo>
                  <a:pt x="1904264" y="722994"/>
                </a:lnTo>
                <a:lnTo>
                  <a:pt x="1895390" y="723673"/>
                </a:lnTo>
                <a:lnTo>
                  <a:pt x="1886971" y="723900"/>
                </a:lnTo>
                <a:lnTo>
                  <a:pt x="1878097" y="723673"/>
                </a:lnTo>
                <a:lnTo>
                  <a:pt x="1869223" y="722994"/>
                </a:lnTo>
                <a:lnTo>
                  <a:pt x="1860804" y="722088"/>
                </a:lnTo>
                <a:lnTo>
                  <a:pt x="1852612" y="720503"/>
                </a:lnTo>
                <a:lnTo>
                  <a:pt x="1844193" y="718464"/>
                </a:lnTo>
                <a:lnTo>
                  <a:pt x="1836002" y="716199"/>
                </a:lnTo>
                <a:lnTo>
                  <a:pt x="1828265" y="713482"/>
                </a:lnTo>
                <a:lnTo>
                  <a:pt x="1820529" y="710537"/>
                </a:lnTo>
                <a:lnTo>
                  <a:pt x="1812565" y="707140"/>
                </a:lnTo>
                <a:lnTo>
                  <a:pt x="1805511" y="703516"/>
                </a:lnTo>
                <a:lnTo>
                  <a:pt x="1798230" y="699440"/>
                </a:lnTo>
                <a:lnTo>
                  <a:pt x="1791404" y="694683"/>
                </a:lnTo>
                <a:lnTo>
                  <a:pt x="1784805" y="690154"/>
                </a:lnTo>
                <a:lnTo>
                  <a:pt x="1778206" y="685171"/>
                </a:lnTo>
                <a:lnTo>
                  <a:pt x="1772063" y="679736"/>
                </a:lnTo>
                <a:lnTo>
                  <a:pt x="1766146" y="674073"/>
                </a:lnTo>
                <a:lnTo>
                  <a:pt x="1760458" y="668185"/>
                </a:lnTo>
                <a:lnTo>
                  <a:pt x="1754997" y="662070"/>
                </a:lnTo>
                <a:lnTo>
                  <a:pt x="1749991" y="655502"/>
                </a:lnTo>
                <a:lnTo>
                  <a:pt x="1745213" y="648934"/>
                </a:lnTo>
                <a:lnTo>
                  <a:pt x="1740662" y="642139"/>
                </a:lnTo>
                <a:lnTo>
                  <a:pt x="1736566" y="634892"/>
                </a:lnTo>
                <a:lnTo>
                  <a:pt x="1732925" y="627418"/>
                </a:lnTo>
                <a:lnTo>
                  <a:pt x="1729512" y="619944"/>
                </a:lnTo>
                <a:lnTo>
                  <a:pt x="1726554" y="612243"/>
                </a:lnTo>
                <a:lnTo>
                  <a:pt x="1723596" y="604543"/>
                </a:lnTo>
                <a:lnTo>
                  <a:pt x="1721548" y="596390"/>
                </a:lnTo>
                <a:lnTo>
                  <a:pt x="1719500" y="588010"/>
                </a:lnTo>
                <a:lnTo>
                  <a:pt x="1717908" y="579856"/>
                </a:lnTo>
                <a:lnTo>
                  <a:pt x="1716997" y="571476"/>
                </a:lnTo>
                <a:lnTo>
                  <a:pt x="1716315" y="562644"/>
                </a:lnTo>
                <a:lnTo>
                  <a:pt x="1716087" y="553811"/>
                </a:lnTo>
                <a:lnTo>
                  <a:pt x="1716315" y="545431"/>
                </a:lnTo>
                <a:lnTo>
                  <a:pt x="1716997" y="536598"/>
                </a:lnTo>
                <a:lnTo>
                  <a:pt x="1717908" y="528218"/>
                </a:lnTo>
                <a:lnTo>
                  <a:pt x="1719500" y="519838"/>
                </a:lnTo>
                <a:lnTo>
                  <a:pt x="1721548" y="511685"/>
                </a:lnTo>
                <a:lnTo>
                  <a:pt x="1723596" y="503305"/>
                </a:lnTo>
                <a:lnTo>
                  <a:pt x="1726554" y="495605"/>
                </a:lnTo>
                <a:lnTo>
                  <a:pt x="1729512" y="487904"/>
                </a:lnTo>
                <a:lnTo>
                  <a:pt x="1732925" y="480430"/>
                </a:lnTo>
                <a:lnTo>
                  <a:pt x="1736566" y="472956"/>
                </a:lnTo>
                <a:lnTo>
                  <a:pt x="1740662" y="465709"/>
                </a:lnTo>
                <a:lnTo>
                  <a:pt x="1745213" y="459141"/>
                </a:lnTo>
                <a:lnTo>
                  <a:pt x="1749991" y="452346"/>
                </a:lnTo>
                <a:lnTo>
                  <a:pt x="1754997" y="446005"/>
                </a:lnTo>
                <a:lnTo>
                  <a:pt x="1760458" y="439890"/>
                </a:lnTo>
                <a:lnTo>
                  <a:pt x="1766146" y="433775"/>
                </a:lnTo>
                <a:lnTo>
                  <a:pt x="1772063" y="428113"/>
                </a:lnTo>
                <a:lnTo>
                  <a:pt x="1778206" y="422677"/>
                </a:lnTo>
                <a:lnTo>
                  <a:pt x="1784805" y="417921"/>
                </a:lnTo>
                <a:lnTo>
                  <a:pt x="1791404" y="412938"/>
                </a:lnTo>
                <a:lnTo>
                  <a:pt x="1798230" y="408635"/>
                </a:lnTo>
                <a:lnTo>
                  <a:pt x="1805511" y="404558"/>
                </a:lnTo>
                <a:lnTo>
                  <a:pt x="1812565" y="400935"/>
                </a:lnTo>
                <a:lnTo>
                  <a:pt x="1820529" y="397537"/>
                </a:lnTo>
                <a:lnTo>
                  <a:pt x="1828265" y="394367"/>
                </a:lnTo>
                <a:lnTo>
                  <a:pt x="1836002" y="391649"/>
                </a:lnTo>
                <a:lnTo>
                  <a:pt x="1844193" y="389610"/>
                </a:lnTo>
                <a:lnTo>
                  <a:pt x="1852612" y="387572"/>
                </a:lnTo>
                <a:lnTo>
                  <a:pt x="1860804" y="385987"/>
                </a:lnTo>
                <a:lnTo>
                  <a:pt x="1869223" y="384854"/>
                </a:lnTo>
                <a:lnTo>
                  <a:pt x="1878097" y="384401"/>
                </a:lnTo>
                <a:lnTo>
                  <a:pt x="1886971" y="384175"/>
                </a:lnTo>
                <a:close/>
                <a:moveTo>
                  <a:pt x="1493053" y="58920"/>
                </a:moveTo>
                <a:lnTo>
                  <a:pt x="1493053" y="71384"/>
                </a:lnTo>
                <a:lnTo>
                  <a:pt x="1486255" y="72064"/>
                </a:lnTo>
                <a:lnTo>
                  <a:pt x="1480136" y="72970"/>
                </a:lnTo>
                <a:lnTo>
                  <a:pt x="1474471" y="74103"/>
                </a:lnTo>
                <a:lnTo>
                  <a:pt x="1469032" y="75463"/>
                </a:lnTo>
                <a:lnTo>
                  <a:pt x="1464046" y="77276"/>
                </a:lnTo>
                <a:lnTo>
                  <a:pt x="1459741" y="79089"/>
                </a:lnTo>
                <a:lnTo>
                  <a:pt x="1455661" y="81128"/>
                </a:lnTo>
                <a:lnTo>
                  <a:pt x="1452036" y="83621"/>
                </a:lnTo>
                <a:lnTo>
                  <a:pt x="1448863" y="86341"/>
                </a:lnTo>
                <a:lnTo>
                  <a:pt x="1446144" y="89060"/>
                </a:lnTo>
                <a:lnTo>
                  <a:pt x="1443877" y="92233"/>
                </a:lnTo>
                <a:lnTo>
                  <a:pt x="1441611" y="95632"/>
                </a:lnTo>
                <a:lnTo>
                  <a:pt x="1440252" y="99258"/>
                </a:lnTo>
                <a:lnTo>
                  <a:pt x="1439118" y="102657"/>
                </a:lnTo>
                <a:lnTo>
                  <a:pt x="1438665" y="106963"/>
                </a:lnTo>
                <a:lnTo>
                  <a:pt x="1438439" y="111042"/>
                </a:lnTo>
                <a:lnTo>
                  <a:pt x="1438439" y="113988"/>
                </a:lnTo>
                <a:lnTo>
                  <a:pt x="1438665" y="116934"/>
                </a:lnTo>
                <a:lnTo>
                  <a:pt x="1439118" y="119880"/>
                </a:lnTo>
                <a:lnTo>
                  <a:pt x="1439798" y="122599"/>
                </a:lnTo>
                <a:lnTo>
                  <a:pt x="1440931" y="125092"/>
                </a:lnTo>
                <a:lnTo>
                  <a:pt x="1442064" y="127812"/>
                </a:lnTo>
                <a:lnTo>
                  <a:pt x="1443198" y="130304"/>
                </a:lnTo>
                <a:lnTo>
                  <a:pt x="1444784" y="132797"/>
                </a:lnTo>
                <a:lnTo>
                  <a:pt x="1448183" y="137329"/>
                </a:lnTo>
                <a:lnTo>
                  <a:pt x="1451809" y="141409"/>
                </a:lnTo>
                <a:lnTo>
                  <a:pt x="1455888" y="144808"/>
                </a:lnTo>
                <a:lnTo>
                  <a:pt x="1460194" y="147527"/>
                </a:lnTo>
                <a:lnTo>
                  <a:pt x="1465633" y="150700"/>
                </a:lnTo>
                <a:lnTo>
                  <a:pt x="1472884" y="154552"/>
                </a:lnTo>
                <a:lnTo>
                  <a:pt x="1482402" y="158858"/>
                </a:lnTo>
                <a:lnTo>
                  <a:pt x="1493733" y="164070"/>
                </a:lnTo>
                <a:lnTo>
                  <a:pt x="1500532" y="167469"/>
                </a:lnTo>
                <a:lnTo>
                  <a:pt x="1503024" y="169056"/>
                </a:lnTo>
                <a:lnTo>
                  <a:pt x="1505291" y="170642"/>
                </a:lnTo>
                <a:lnTo>
                  <a:pt x="1507330" y="172002"/>
                </a:lnTo>
                <a:lnTo>
                  <a:pt x="1508916" y="173588"/>
                </a:lnTo>
                <a:lnTo>
                  <a:pt x="1510276" y="175174"/>
                </a:lnTo>
                <a:lnTo>
                  <a:pt x="1510956" y="176534"/>
                </a:lnTo>
                <a:lnTo>
                  <a:pt x="1512089" y="179707"/>
                </a:lnTo>
                <a:lnTo>
                  <a:pt x="1512769" y="184012"/>
                </a:lnTo>
                <a:lnTo>
                  <a:pt x="1513449" y="189451"/>
                </a:lnTo>
                <a:lnTo>
                  <a:pt x="1513675" y="195343"/>
                </a:lnTo>
                <a:lnTo>
                  <a:pt x="1513449" y="197836"/>
                </a:lnTo>
                <a:lnTo>
                  <a:pt x="1512769" y="199876"/>
                </a:lnTo>
                <a:lnTo>
                  <a:pt x="1512089" y="201689"/>
                </a:lnTo>
                <a:lnTo>
                  <a:pt x="1510956" y="203275"/>
                </a:lnTo>
                <a:lnTo>
                  <a:pt x="1509596" y="204181"/>
                </a:lnTo>
                <a:lnTo>
                  <a:pt x="1507783" y="205314"/>
                </a:lnTo>
                <a:lnTo>
                  <a:pt x="1505291" y="205768"/>
                </a:lnTo>
                <a:lnTo>
                  <a:pt x="1502798" y="205768"/>
                </a:lnTo>
                <a:lnTo>
                  <a:pt x="1499852" y="205541"/>
                </a:lnTo>
                <a:lnTo>
                  <a:pt x="1498719" y="205314"/>
                </a:lnTo>
                <a:lnTo>
                  <a:pt x="1497586" y="204861"/>
                </a:lnTo>
                <a:lnTo>
                  <a:pt x="1496679" y="204181"/>
                </a:lnTo>
                <a:lnTo>
                  <a:pt x="1495773" y="203728"/>
                </a:lnTo>
                <a:lnTo>
                  <a:pt x="1495319" y="203048"/>
                </a:lnTo>
                <a:lnTo>
                  <a:pt x="1494866" y="201915"/>
                </a:lnTo>
                <a:lnTo>
                  <a:pt x="1493960" y="199422"/>
                </a:lnTo>
                <a:lnTo>
                  <a:pt x="1493506" y="195343"/>
                </a:lnTo>
                <a:lnTo>
                  <a:pt x="1493280" y="189678"/>
                </a:lnTo>
                <a:lnTo>
                  <a:pt x="1493053" y="182426"/>
                </a:lnTo>
                <a:lnTo>
                  <a:pt x="1493053" y="172908"/>
                </a:lnTo>
                <a:lnTo>
                  <a:pt x="1439118" y="172908"/>
                </a:lnTo>
                <a:lnTo>
                  <a:pt x="1439118" y="180613"/>
                </a:lnTo>
                <a:lnTo>
                  <a:pt x="1439345" y="186732"/>
                </a:lnTo>
                <a:lnTo>
                  <a:pt x="1440252" y="192624"/>
                </a:lnTo>
                <a:lnTo>
                  <a:pt x="1441385" y="197836"/>
                </a:lnTo>
                <a:lnTo>
                  <a:pt x="1442291" y="200329"/>
                </a:lnTo>
                <a:lnTo>
                  <a:pt x="1443198" y="202822"/>
                </a:lnTo>
                <a:lnTo>
                  <a:pt x="1444331" y="205088"/>
                </a:lnTo>
                <a:lnTo>
                  <a:pt x="1445237" y="207127"/>
                </a:lnTo>
                <a:lnTo>
                  <a:pt x="1446823" y="209167"/>
                </a:lnTo>
                <a:lnTo>
                  <a:pt x="1448183" y="210980"/>
                </a:lnTo>
                <a:lnTo>
                  <a:pt x="1449769" y="212793"/>
                </a:lnTo>
                <a:lnTo>
                  <a:pt x="1451582" y="214379"/>
                </a:lnTo>
                <a:lnTo>
                  <a:pt x="1453395" y="215965"/>
                </a:lnTo>
                <a:lnTo>
                  <a:pt x="1455435" y="217098"/>
                </a:lnTo>
                <a:lnTo>
                  <a:pt x="1459514" y="219818"/>
                </a:lnTo>
                <a:lnTo>
                  <a:pt x="1463593" y="221857"/>
                </a:lnTo>
                <a:lnTo>
                  <a:pt x="1468352" y="223897"/>
                </a:lnTo>
                <a:lnTo>
                  <a:pt x="1472884" y="225483"/>
                </a:lnTo>
                <a:lnTo>
                  <a:pt x="1477643" y="226616"/>
                </a:lnTo>
                <a:lnTo>
                  <a:pt x="1482629" y="227976"/>
                </a:lnTo>
                <a:lnTo>
                  <a:pt x="1487841" y="228656"/>
                </a:lnTo>
                <a:lnTo>
                  <a:pt x="1493053" y="229336"/>
                </a:lnTo>
                <a:lnTo>
                  <a:pt x="1493053" y="244519"/>
                </a:lnTo>
                <a:lnTo>
                  <a:pt x="1517981" y="244519"/>
                </a:lnTo>
                <a:lnTo>
                  <a:pt x="1517981" y="229789"/>
                </a:lnTo>
                <a:lnTo>
                  <a:pt x="1524780" y="228656"/>
                </a:lnTo>
                <a:lnTo>
                  <a:pt x="1530898" y="227749"/>
                </a:lnTo>
                <a:lnTo>
                  <a:pt x="1536790" y="226163"/>
                </a:lnTo>
                <a:lnTo>
                  <a:pt x="1542229" y="224577"/>
                </a:lnTo>
                <a:lnTo>
                  <a:pt x="1547215" y="222537"/>
                </a:lnTo>
                <a:lnTo>
                  <a:pt x="1551747" y="220271"/>
                </a:lnTo>
                <a:lnTo>
                  <a:pt x="1555826" y="218005"/>
                </a:lnTo>
                <a:lnTo>
                  <a:pt x="1559452" y="215059"/>
                </a:lnTo>
                <a:lnTo>
                  <a:pt x="1562851" y="211660"/>
                </a:lnTo>
                <a:lnTo>
                  <a:pt x="1565571" y="208487"/>
                </a:lnTo>
                <a:lnTo>
                  <a:pt x="1568063" y="204861"/>
                </a:lnTo>
                <a:lnTo>
                  <a:pt x="1569876" y="201009"/>
                </a:lnTo>
                <a:lnTo>
                  <a:pt x="1571236" y="196476"/>
                </a:lnTo>
                <a:lnTo>
                  <a:pt x="1572596" y="192171"/>
                </a:lnTo>
                <a:lnTo>
                  <a:pt x="1573049" y="187185"/>
                </a:lnTo>
                <a:lnTo>
                  <a:pt x="1573502" y="182199"/>
                </a:lnTo>
                <a:lnTo>
                  <a:pt x="1573502" y="179027"/>
                </a:lnTo>
                <a:lnTo>
                  <a:pt x="1573049" y="175854"/>
                </a:lnTo>
                <a:lnTo>
                  <a:pt x="1572596" y="172908"/>
                </a:lnTo>
                <a:lnTo>
                  <a:pt x="1572142" y="170189"/>
                </a:lnTo>
                <a:lnTo>
                  <a:pt x="1571236" y="167469"/>
                </a:lnTo>
                <a:lnTo>
                  <a:pt x="1570556" y="164750"/>
                </a:lnTo>
                <a:lnTo>
                  <a:pt x="1569650" y="162484"/>
                </a:lnTo>
                <a:lnTo>
                  <a:pt x="1568290" y="160218"/>
                </a:lnTo>
                <a:lnTo>
                  <a:pt x="1565344" y="156139"/>
                </a:lnTo>
                <a:lnTo>
                  <a:pt x="1562625" y="152513"/>
                </a:lnTo>
                <a:lnTo>
                  <a:pt x="1559225" y="149340"/>
                </a:lnTo>
                <a:lnTo>
                  <a:pt x="1555599" y="146847"/>
                </a:lnTo>
                <a:lnTo>
                  <a:pt x="1551067" y="144355"/>
                </a:lnTo>
                <a:lnTo>
                  <a:pt x="1544722" y="140955"/>
                </a:lnTo>
                <a:lnTo>
                  <a:pt x="1537017" y="137329"/>
                </a:lnTo>
                <a:lnTo>
                  <a:pt x="1527499" y="132797"/>
                </a:lnTo>
                <a:lnTo>
                  <a:pt x="1516621" y="128038"/>
                </a:lnTo>
                <a:lnTo>
                  <a:pt x="1508237" y="124186"/>
                </a:lnTo>
                <a:lnTo>
                  <a:pt x="1502344" y="120786"/>
                </a:lnTo>
                <a:lnTo>
                  <a:pt x="1498719" y="118747"/>
                </a:lnTo>
                <a:lnTo>
                  <a:pt x="1497359" y="117614"/>
                </a:lnTo>
                <a:lnTo>
                  <a:pt x="1496452" y="116481"/>
                </a:lnTo>
                <a:lnTo>
                  <a:pt x="1495319" y="115121"/>
                </a:lnTo>
                <a:lnTo>
                  <a:pt x="1494866" y="113535"/>
                </a:lnTo>
                <a:lnTo>
                  <a:pt x="1493960" y="111948"/>
                </a:lnTo>
                <a:lnTo>
                  <a:pt x="1493733" y="109909"/>
                </a:lnTo>
                <a:lnTo>
                  <a:pt x="1493506" y="107869"/>
                </a:lnTo>
                <a:lnTo>
                  <a:pt x="1493506" y="105830"/>
                </a:lnTo>
                <a:lnTo>
                  <a:pt x="1493506" y="103337"/>
                </a:lnTo>
                <a:lnTo>
                  <a:pt x="1493960" y="100844"/>
                </a:lnTo>
                <a:lnTo>
                  <a:pt x="1494866" y="99258"/>
                </a:lnTo>
                <a:lnTo>
                  <a:pt x="1495773" y="97672"/>
                </a:lnTo>
                <a:lnTo>
                  <a:pt x="1497359" y="96312"/>
                </a:lnTo>
                <a:lnTo>
                  <a:pt x="1498945" y="95632"/>
                </a:lnTo>
                <a:lnTo>
                  <a:pt x="1500985" y="94952"/>
                </a:lnTo>
                <a:lnTo>
                  <a:pt x="1503251" y="94725"/>
                </a:lnTo>
                <a:lnTo>
                  <a:pt x="1506197" y="94952"/>
                </a:lnTo>
                <a:lnTo>
                  <a:pt x="1508463" y="95632"/>
                </a:lnTo>
                <a:lnTo>
                  <a:pt x="1510049" y="96538"/>
                </a:lnTo>
                <a:lnTo>
                  <a:pt x="1510729" y="96992"/>
                </a:lnTo>
                <a:lnTo>
                  <a:pt x="1511409" y="97898"/>
                </a:lnTo>
                <a:lnTo>
                  <a:pt x="1512089" y="99938"/>
                </a:lnTo>
                <a:lnTo>
                  <a:pt x="1512769" y="103110"/>
                </a:lnTo>
                <a:lnTo>
                  <a:pt x="1512995" y="106963"/>
                </a:lnTo>
                <a:lnTo>
                  <a:pt x="1512995" y="111495"/>
                </a:lnTo>
                <a:lnTo>
                  <a:pt x="1512995" y="118067"/>
                </a:lnTo>
                <a:lnTo>
                  <a:pt x="1567157" y="118067"/>
                </a:lnTo>
                <a:lnTo>
                  <a:pt x="1567383" y="113535"/>
                </a:lnTo>
                <a:lnTo>
                  <a:pt x="1567837" y="110815"/>
                </a:lnTo>
                <a:lnTo>
                  <a:pt x="1567383" y="106283"/>
                </a:lnTo>
                <a:lnTo>
                  <a:pt x="1566930" y="102430"/>
                </a:lnTo>
                <a:lnTo>
                  <a:pt x="1566024" y="98578"/>
                </a:lnTo>
                <a:lnTo>
                  <a:pt x="1564664" y="95179"/>
                </a:lnTo>
                <a:lnTo>
                  <a:pt x="1562851" y="92006"/>
                </a:lnTo>
                <a:lnTo>
                  <a:pt x="1560812" y="88833"/>
                </a:lnTo>
                <a:lnTo>
                  <a:pt x="1558092" y="86114"/>
                </a:lnTo>
                <a:lnTo>
                  <a:pt x="1555373" y="83395"/>
                </a:lnTo>
                <a:lnTo>
                  <a:pt x="1551974" y="81128"/>
                </a:lnTo>
                <a:lnTo>
                  <a:pt x="1548121" y="79089"/>
                </a:lnTo>
                <a:lnTo>
                  <a:pt x="1544269" y="77276"/>
                </a:lnTo>
                <a:lnTo>
                  <a:pt x="1539736" y="75463"/>
                </a:lnTo>
                <a:lnTo>
                  <a:pt x="1534751" y="74103"/>
                </a:lnTo>
                <a:lnTo>
                  <a:pt x="1529538" y="72970"/>
                </a:lnTo>
                <a:lnTo>
                  <a:pt x="1523873" y="72064"/>
                </a:lnTo>
                <a:lnTo>
                  <a:pt x="1517981" y="71384"/>
                </a:lnTo>
                <a:lnTo>
                  <a:pt x="1517981" y="58920"/>
                </a:lnTo>
                <a:lnTo>
                  <a:pt x="1493053" y="58920"/>
                </a:lnTo>
                <a:close/>
                <a:moveTo>
                  <a:pt x="1505970" y="0"/>
                </a:moveTo>
                <a:lnTo>
                  <a:pt x="1513675" y="226"/>
                </a:lnTo>
                <a:lnTo>
                  <a:pt x="1521380" y="680"/>
                </a:lnTo>
                <a:lnTo>
                  <a:pt x="1528859" y="1813"/>
                </a:lnTo>
                <a:lnTo>
                  <a:pt x="1536337" y="2946"/>
                </a:lnTo>
                <a:lnTo>
                  <a:pt x="1543815" y="4759"/>
                </a:lnTo>
                <a:lnTo>
                  <a:pt x="1551067" y="6798"/>
                </a:lnTo>
                <a:lnTo>
                  <a:pt x="1557866" y="9291"/>
                </a:lnTo>
                <a:lnTo>
                  <a:pt x="1564891" y="11784"/>
                </a:lnTo>
                <a:lnTo>
                  <a:pt x="1571689" y="14956"/>
                </a:lnTo>
                <a:lnTo>
                  <a:pt x="1578034" y="18129"/>
                </a:lnTo>
                <a:lnTo>
                  <a:pt x="1584380" y="21755"/>
                </a:lnTo>
                <a:lnTo>
                  <a:pt x="1590725" y="26061"/>
                </a:lnTo>
                <a:lnTo>
                  <a:pt x="1596617" y="30140"/>
                </a:lnTo>
                <a:lnTo>
                  <a:pt x="1602282" y="34445"/>
                </a:lnTo>
                <a:lnTo>
                  <a:pt x="1607948" y="39431"/>
                </a:lnTo>
                <a:lnTo>
                  <a:pt x="1613160" y="44190"/>
                </a:lnTo>
                <a:lnTo>
                  <a:pt x="1618146" y="49629"/>
                </a:lnTo>
                <a:lnTo>
                  <a:pt x="1622905" y="55068"/>
                </a:lnTo>
                <a:lnTo>
                  <a:pt x="1627437" y="60960"/>
                </a:lnTo>
                <a:lnTo>
                  <a:pt x="1631743" y="66852"/>
                </a:lnTo>
                <a:lnTo>
                  <a:pt x="1635595" y="72970"/>
                </a:lnTo>
                <a:lnTo>
                  <a:pt x="1639221" y="79316"/>
                </a:lnTo>
                <a:lnTo>
                  <a:pt x="1642394" y="85661"/>
                </a:lnTo>
                <a:lnTo>
                  <a:pt x="1645566" y="92686"/>
                </a:lnTo>
                <a:lnTo>
                  <a:pt x="1648512" y="99484"/>
                </a:lnTo>
                <a:lnTo>
                  <a:pt x="1650778" y="106736"/>
                </a:lnTo>
                <a:lnTo>
                  <a:pt x="1652818" y="113761"/>
                </a:lnTo>
                <a:lnTo>
                  <a:pt x="1654404" y="121013"/>
                </a:lnTo>
                <a:lnTo>
                  <a:pt x="1655991" y="128491"/>
                </a:lnTo>
                <a:lnTo>
                  <a:pt x="1656670" y="135970"/>
                </a:lnTo>
                <a:lnTo>
                  <a:pt x="1657350" y="143675"/>
                </a:lnTo>
                <a:lnTo>
                  <a:pt x="1657350" y="151833"/>
                </a:lnTo>
                <a:lnTo>
                  <a:pt x="1657350" y="159538"/>
                </a:lnTo>
                <a:lnTo>
                  <a:pt x="1656670" y="167243"/>
                </a:lnTo>
                <a:lnTo>
                  <a:pt x="1655991" y="174721"/>
                </a:lnTo>
                <a:lnTo>
                  <a:pt x="1654404" y="182199"/>
                </a:lnTo>
                <a:lnTo>
                  <a:pt x="1652818" y="189678"/>
                </a:lnTo>
                <a:lnTo>
                  <a:pt x="1650778" y="196703"/>
                </a:lnTo>
                <a:lnTo>
                  <a:pt x="1648512" y="203728"/>
                </a:lnTo>
                <a:lnTo>
                  <a:pt x="1645566" y="210753"/>
                </a:lnTo>
                <a:lnTo>
                  <a:pt x="1642394" y="217325"/>
                </a:lnTo>
                <a:lnTo>
                  <a:pt x="1639221" y="223897"/>
                </a:lnTo>
                <a:lnTo>
                  <a:pt x="1635595" y="230242"/>
                </a:lnTo>
                <a:lnTo>
                  <a:pt x="1631743" y="236587"/>
                </a:lnTo>
                <a:lnTo>
                  <a:pt x="1627437" y="242480"/>
                </a:lnTo>
                <a:lnTo>
                  <a:pt x="1622905" y="248145"/>
                </a:lnTo>
                <a:lnTo>
                  <a:pt x="1618146" y="253584"/>
                </a:lnTo>
                <a:lnTo>
                  <a:pt x="1613160" y="259023"/>
                </a:lnTo>
                <a:lnTo>
                  <a:pt x="1607948" y="263781"/>
                </a:lnTo>
                <a:lnTo>
                  <a:pt x="1602282" y="268767"/>
                </a:lnTo>
                <a:lnTo>
                  <a:pt x="1596617" y="273073"/>
                </a:lnTo>
                <a:lnTo>
                  <a:pt x="1590725" y="277378"/>
                </a:lnTo>
                <a:lnTo>
                  <a:pt x="1584380" y="281231"/>
                </a:lnTo>
                <a:lnTo>
                  <a:pt x="1578034" y="284857"/>
                </a:lnTo>
                <a:lnTo>
                  <a:pt x="1571689" y="288256"/>
                </a:lnTo>
                <a:lnTo>
                  <a:pt x="1564891" y="291429"/>
                </a:lnTo>
                <a:lnTo>
                  <a:pt x="1557866" y="293921"/>
                </a:lnTo>
                <a:lnTo>
                  <a:pt x="1551067" y="296641"/>
                </a:lnTo>
                <a:lnTo>
                  <a:pt x="1543815" y="298454"/>
                </a:lnTo>
                <a:lnTo>
                  <a:pt x="1536337" y="300040"/>
                </a:lnTo>
                <a:lnTo>
                  <a:pt x="1528859" y="301400"/>
                </a:lnTo>
                <a:lnTo>
                  <a:pt x="1521380" y="302533"/>
                </a:lnTo>
                <a:lnTo>
                  <a:pt x="1513675" y="302986"/>
                </a:lnTo>
                <a:lnTo>
                  <a:pt x="1505970" y="303213"/>
                </a:lnTo>
                <a:lnTo>
                  <a:pt x="1498265" y="302986"/>
                </a:lnTo>
                <a:lnTo>
                  <a:pt x="1490334" y="302533"/>
                </a:lnTo>
                <a:lnTo>
                  <a:pt x="1482629" y="301400"/>
                </a:lnTo>
                <a:lnTo>
                  <a:pt x="1475151" y="300040"/>
                </a:lnTo>
                <a:lnTo>
                  <a:pt x="1467899" y="298454"/>
                </a:lnTo>
                <a:lnTo>
                  <a:pt x="1460874" y="296641"/>
                </a:lnTo>
                <a:lnTo>
                  <a:pt x="1453849" y="293921"/>
                </a:lnTo>
                <a:lnTo>
                  <a:pt x="1446823" y="291429"/>
                </a:lnTo>
                <a:lnTo>
                  <a:pt x="1440252" y="288256"/>
                </a:lnTo>
                <a:lnTo>
                  <a:pt x="1433453" y="284857"/>
                </a:lnTo>
                <a:lnTo>
                  <a:pt x="1427334" y="281231"/>
                </a:lnTo>
                <a:lnTo>
                  <a:pt x="1420989" y="277378"/>
                </a:lnTo>
                <a:lnTo>
                  <a:pt x="1415097" y="273073"/>
                </a:lnTo>
                <a:lnTo>
                  <a:pt x="1409432" y="268767"/>
                </a:lnTo>
                <a:lnTo>
                  <a:pt x="1403766" y="263781"/>
                </a:lnTo>
                <a:lnTo>
                  <a:pt x="1398781" y="259023"/>
                </a:lnTo>
                <a:lnTo>
                  <a:pt x="1393569" y="253584"/>
                </a:lnTo>
                <a:lnTo>
                  <a:pt x="1388810" y="248145"/>
                </a:lnTo>
                <a:lnTo>
                  <a:pt x="1384277" y="242480"/>
                </a:lnTo>
                <a:lnTo>
                  <a:pt x="1380198" y="236587"/>
                </a:lnTo>
                <a:lnTo>
                  <a:pt x="1376346" y="230242"/>
                </a:lnTo>
                <a:lnTo>
                  <a:pt x="1372267" y="223897"/>
                </a:lnTo>
                <a:lnTo>
                  <a:pt x="1369094" y="217325"/>
                </a:lnTo>
                <a:lnTo>
                  <a:pt x="1366148" y="210753"/>
                </a:lnTo>
                <a:lnTo>
                  <a:pt x="1363429" y="203728"/>
                </a:lnTo>
                <a:lnTo>
                  <a:pt x="1360936" y="196703"/>
                </a:lnTo>
                <a:lnTo>
                  <a:pt x="1358896" y="189678"/>
                </a:lnTo>
                <a:lnTo>
                  <a:pt x="1357083" y="182199"/>
                </a:lnTo>
                <a:lnTo>
                  <a:pt x="1355950" y="174721"/>
                </a:lnTo>
                <a:lnTo>
                  <a:pt x="1354817" y="167243"/>
                </a:lnTo>
                <a:lnTo>
                  <a:pt x="1354364" y="159538"/>
                </a:lnTo>
                <a:lnTo>
                  <a:pt x="1354137" y="151833"/>
                </a:lnTo>
                <a:lnTo>
                  <a:pt x="1354364" y="143675"/>
                </a:lnTo>
                <a:lnTo>
                  <a:pt x="1354817" y="135970"/>
                </a:lnTo>
                <a:lnTo>
                  <a:pt x="1355950" y="128491"/>
                </a:lnTo>
                <a:lnTo>
                  <a:pt x="1357083" y="121013"/>
                </a:lnTo>
                <a:lnTo>
                  <a:pt x="1358896" y="113761"/>
                </a:lnTo>
                <a:lnTo>
                  <a:pt x="1360936" y="106736"/>
                </a:lnTo>
                <a:lnTo>
                  <a:pt x="1363429" y="99484"/>
                </a:lnTo>
                <a:lnTo>
                  <a:pt x="1366148" y="92686"/>
                </a:lnTo>
                <a:lnTo>
                  <a:pt x="1369094" y="85661"/>
                </a:lnTo>
                <a:lnTo>
                  <a:pt x="1372267" y="79316"/>
                </a:lnTo>
                <a:lnTo>
                  <a:pt x="1376346" y="72970"/>
                </a:lnTo>
                <a:lnTo>
                  <a:pt x="1380198" y="66852"/>
                </a:lnTo>
                <a:lnTo>
                  <a:pt x="1384277" y="60960"/>
                </a:lnTo>
                <a:lnTo>
                  <a:pt x="1388810" y="55068"/>
                </a:lnTo>
                <a:lnTo>
                  <a:pt x="1393569" y="49629"/>
                </a:lnTo>
                <a:lnTo>
                  <a:pt x="1398781" y="44190"/>
                </a:lnTo>
                <a:lnTo>
                  <a:pt x="1403766" y="39431"/>
                </a:lnTo>
                <a:lnTo>
                  <a:pt x="1409432" y="34445"/>
                </a:lnTo>
                <a:lnTo>
                  <a:pt x="1415097" y="30140"/>
                </a:lnTo>
                <a:lnTo>
                  <a:pt x="1420989" y="26061"/>
                </a:lnTo>
                <a:lnTo>
                  <a:pt x="1427334" y="21755"/>
                </a:lnTo>
                <a:lnTo>
                  <a:pt x="1433453" y="18129"/>
                </a:lnTo>
                <a:lnTo>
                  <a:pt x="1440252" y="14956"/>
                </a:lnTo>
                <a:lnTo>
                  <a:pt x="1446823" y="11784"/>
                </a:lnTo>
                <a:lnTo>
                  <a:pt x="1453849" y="9291"/>
                </a:lnTo>
                <a:lnTo>
                  <a:pt x="1460874" y="6798"/>
                </a:lnTo>
                <a:lnTo>
                  <a:pt x="1467899" y="4759"/>
                </a:lnTo>
                <a:lnTo>
                  <a:pt x="1475151" y="2946"/>
                </a:lnTo>
                <a:lnTo>
                  <a:pt x="1482629" y="1813"/>
                </a:lnTo>
                <a:lnTo>
                  <a:pt x="1490334" y="680"/>
                </a:lnTo>
                <a:lnTo>
                  <a:pt x="1498265" y="226"/>
                </a:lnTo>
                <a:lnTo>
                  <a:pt x="1505970" y="0"/>
                </a:lnTo>
                <a:close/>
              </a:path>
            </a:pathLst>
          </a:custGeom>
          <a:solidFill>
            <a:srgbClr val="40E0C5">
              <a:alpha val="80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4" name="TextBox 141"/>
          <p:cNvSpPr txBox="1"/>
          <p:nvPr/>
        </p:nvSpPr>
        <p:spPr>
          <a:xfrm>
            <a:off x="2983919" y="2483187"/>
            <a:ext cx="108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en-US" b="1" dirty="0">
              <a:solidFill>
                <a:srgbClr val="40E0C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5" name="TextBox 141"/>
          <p:cNvSpPr txBox="1"/>
          <p:nvPr/>
        </p:nvSpPr>
        <p:spPr>
          <a:xfrm>
            <a:off x="4984297" y="2483187"/>
            <a:ext cx="108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en-US" b="1" dirty="0">
              <a:solidFill>
                <a:srgbClr val="40E0C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TextBox 141"/>
          <p:cNvSpPr txBox="1"/>
          <p:nvPr/>
        </p:nvSpPr>
        <p:spPr>
          <a:xfrm>
            <a:off x="6961596" y="2483187"/>
            <a:ext cx="108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en-US" b="1" dirty="0">
              <a:solidFill>
                <a:srgbClr val="40E0C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" name="KSO_Shape"/>
          <p:cNvSpPr/>
          <p:nvPr/>
        </p:nvSpPr>
        <p:spPr bwMode="auto">
          <a:xfrm>
            <a:off x="1322359" y="1901009"/>
            <a:ext cx="504474" cy="426280"/>
          </a:xfrm>
          <a:custGeom>
            <a:avLst/>
            <a:gdLst>
              <a:gd name="T0" fmla="*/ 1817186 w 4816"/>
              <a:gd name="T1" fmla="*/ 940731 h 4070"/>
              <a:gd name="T2" fmla="*/ 1839733 w 4816"/>
              <a:gd name="T3" fmla="*/ 747446 h 4070"/>
              <a:gd name="T4" fmla="*/ 1819955 w 4816"/>
              <a:gd name="T5" fmla="*/ 619380 h 4070"/>
              <a:gd name="T6" fmla="*/ 1713551 w 4816"/>
              <a:gd name="T7" fmla="*/ 508311 h 4070"/>
              <a:gd name="T8" fmla="*/ 1686257 w 4816"/>
              <a:gd name="T9" fmla="*/ 424515 h 4070"/>
              <a:gd name="T10" fmla="*/ 1429937 w 4816"/>
              <a:gd name="T11" fmla="*/ 269571 h 4070"/>
              <a:gd name="T12" fmla="*/ 1321950 w 4816"/>
              <a:gd name="T13" fmla="*/ 255341 h 4070"/>
              <a:gd name="T14" fmla="*/ 1240465 w 4816"/>
              <a:gd name="T15" fmla="*/ 279057 h 4070"/>
              <a:gd name="T16" fmla="*/ 1218314 w 4816"/>
              <a:gd name="T17" fmla="*/ 344276 h 4070"/>
              <a:gd name="T18" fmla="*/ 1248376 w 4816"/>
              <a:gd name="T19" fmla="*/ 387360 h 4070"/>
              <a:gd name="T20" fmla="*/ 1335399 w 4816"/>
              <a:gd name="T21" fmla="*/ 418981 h 4070"/>
              <a:gd name="T22" fmla="*/ 1463559 w 4816"/>
              <a:gd name="T23" fmla="*/ 518588 h 4070"/>
              <a:gd name="T24" fmla="*/ 1537132 w 4816"/>
              <a:gd name="T25" fmla="*/ 584202 h 4070"/>
              <a:gd name="T26" fmla="*/ 1607937 w 4816"/>
              <a:gd name="T27" fmla="*/ 607127 h 4070"/>
              <a:gd name="T28" fmla="*/ 1687839 w 4816"/>
              <a:gd name="T29" fmla="*/ 658907 h 4070"/>
              <a:gd name="T30" fmla="*/ 1706826 w 4816"/>
              <a:gd name="T31" fmla="*/ 732031 h 4070"/>
              <a:gd name="T32" fmla="*/ 1683488 w 4816"/>
              <a:gd name="T33" fmla="*/ 924525 h 4070"/>
              <a:gd name="T34" fmla="*/ 1700893 w 4816"/>
              <a:gd name="T35" fmla="*/ 1084212 h 4070"/>
              <a:gd name="T36" fmla="*/ 1761809 w 4816"/>
              <a:gd name="T37" fmla="*/ 1251014 h 4070"/>
              <a:gd name="T38" fmla="*/ 1768533 w 4816"/>
              <a:gd name="T39" fmla="*/ 1352597 h 4070"/>
              <a:gd name="T40" fmla="*/ 1730164 w 4816"/>
              <a:gd name="T41" fmla="*/ 1424140 h 4070"/>
              <a:gd name="T42" fmla="*/ 1657382 w 4816"/>
              <a:gd name="T43" fmla="*/ 1465643 h 4070"/>
              <a:gd name="T44" fmla="*/ 1573524 w 4816"/>
              <a:gd name="T45" fmla="*/ 1464062 h 4070"/>
              <a:gd name="T46" fmla="*/ 1472657 w 4816"/>
              <a:gd name="T47" fmla="*/ 1409120 h 4070"/>
              <a:gd name="T48" fmla="*/ 1429937 w 4816"/>
              <a:gd name="T49" fmla="*/ 1322557 h 4070"/>
              <a:gd name="T50" fmla="*/ 1423608 w 4816"/>
              <a:gd name="T51" fmla="*/ 1115043 h 4070"/>
              <a:gd name="T52" fmla="*/ 1414114 w 4816"/>
              <a:gd name="T53" fmla="*/ 880651 h 4070"/>
              <a:gd name="T54" fmla="*/ 1342123 w 4816"/>
              <a:gd name="T55" fmla="*/ 747051 h 4070"/>
              <a:gd name="T56" fmla="*/ 1231367 w 4816"/>
              <a:gd name="T57" fmla="*/ 683018 h 4070"/>
              <a:gd name="T58" fmla="*/ 1073145 w 4816"/>
              <a:gd name="T59" fmla="*/ 60080 h 4070"/>
              <a:gd name="T60" fmla="*/ 1032402 w 4816"/>
              <a:gd name="T61" fmla="*/ 5534 h 4070"/>
              <a:gd name="T62" fmla="*/ 169694 w 4816"/>
              <a:gd name="T63" fmla="*/ 8301 h 4070"/>
              <a:gd name="T64" fmla="*/ 134489 w 4816"/>
              <a:gd name="T65" fmla="*/ 67195 h 4070"/>
              <a:gd name="T66" fmla="*/ 21360 w 4816"/>
              <a:gd name="T67" fmla="*/ 1490940 h 4070"/>
              <a:gd name="T68" fmla="*/ 396 w 4816"/>
              <a:gd name="T69" fmla="*/ 1535605 h 4070"/>
              <a:gd name="T70" fmla="*/ 1207634 w 4816"/>
              <a:gd name="T71" fmla="*/ 1541534 h 4070"/>
              <a:gd name="T72" fmla="*/ 1182714 w 4816"/>
              <a:gd name="T73" fmla="*/ 1487778 h 4070"/>
              <a:gd name="T74" fmla="*/ 1073540 w 4816"/>
              <a:gd name="T75" fmla="*/ 804365 h 4070"/>
              <a:gd name="T76" fmla="*/ 1223852 w 4816"/>
              <a:gd name="T77" fmla="*/ 824523 h 4070"/>
              <a:gd name="T78" fmla="*/ 1272110 w 4816"/>
              <a:gd name="T79" fmla="*/ 877884 h 4070"/>
              <a:gd name="T80" fmla="*/ 1292283 w 4816"/>
              <a:gd name="T81" fmla="*/ 990930 h 4070"/>
              <a:gd name="T82" fmla="*/ 1287141 w 4816"/>
              <a:gd name="T83" fmla="*/ 1258524 h 4070"/>
              <a:gd name="T84" fmla="*/ 1319181 w 4816"/>
              <a:gd name="T85" fmla="*/ 1416235 h 4070"/>
              <a:gd name="T86" fmla="*/ 1425586 w 4816"/>
              <a:gd name="T87" fmla="*/ 1543510 h 4070"/>
              <a:gd name="T88" fmla="*/ 1545044 w 4816"/>
              <a:gd name="T89" fmla="*/ 1595290 h 4070"/>
              <a:gd name="T90" fmla="*/ 1673995 w 4816"/>
              <a:gd name="T91" fmla="*/ 1598452 h 4070"/>
              <a:gd name="T92" fmla="*/ 1813231 w 4816"/>
              <a:gd name="T93" fmla="*/ 1530071 h 4070"/>
              <a:gd name="T94" fmla="*/ 1873751 w 4816"/>
              <a:gd name="T95" fmla="*/ 1454180 h 4070"/>
              <a:gd name="T96" fmla="*/ 1905000 w 4816"/>
              <a:gd name="T97" fmla="*/ 1319000 h 4070"/>
              <a:gd name="T98" fmla="*/ 1873751 w 4816"/>
              <a:gd name="T99" fmla="*/ 1155360 h 4070"/>
              <a:gd name="T100" fmla="*/ 1517750 w 4816"/>
              <a:gd name="T101" fmla="*/ 511473 h 4070"/>
              <a:gd name="T102" fmla="*/ 1500741 w 4816"/>
              <a:gd name="T103" fmla="*/ 481828 h 4070"/>
              <a:gd name="T104" fmla="*/ 1515377 w 4816"/>
              <a:gd name="T105" fmla="*/ 454160 h 4070"/>
              <a:gd name="T106" fmla="*/ 1547021 w 4816"/>
              <a:gd name="T107" fmla="*/ 450997 h 4070"/>
              <a:gd name="T108" fmla="*/ 1567195 w 4816"/>
              <a:gd name="T109" fmla="*/ 478666 h 4070"/>
              <a:gd name="T110" fmla="*/ 1555328 w 4816"/>
              <a:gd name="T111" fmla="*/ 507916 h 4070"/>
              <a:gd name="T112" fmla="*/ 270165 w 4816"/>
              <a:gd name="T113" fmla="*/ 187751 h 4070"/>
              <a:gd name="T114" fmla="*/ 315654 w 4816"/>
              <a:gd name="T115" fmla="*/ 137157 h 4070"/>
              <a:gd name="T116" fmla="*/ 909780 w 4816"/>
              <a:gd name="T117" fmla="*/ 145853 h 4070"/>
              <a:gd name="T118" fmla="*/ 939447 w 4816"/>
              <a:gd name="T119" fmla="*/ 603175 h 4070"/>
              <a:gd name="T120" fmla="*/ 909780 w 4816"/>
              <a:gd name="T121" fmla="*/ 658907 h 4070"/>
              <a:gd name="T122" fmla="*/ 315654 w 4816"/>
              <a:gd name="T123" fmla="*/ 667603 h 4070"/>
              <a:gd name="T124" fmla="*/ 270165 w 4816"/>
              <a:gd name="T125" fmla="*/ 616614 h 407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816" h="4070">
                <a:moveTo>
                  <a:pt x="4650" y="2711"/>
                </a:moveTo>
                <a:lnTo>
                  <a:pt x="4650" y="2711"/>
                </a:lnTo>
                <a:lnTo>
                  <a:pt x="4634" y="2673"/>
                </a:lnTo>
                <a:lnTo>
                  <a:pt x="4622" y="2637"/>
                </a:lnTo>
                <a:lnTo>
                  <a:pt x="4612" y="2601"/>
                </a:lnTo>
                <a:lnTo>
                  <a:pt x="4605" y="2565"/>
                </a:lnTo>
                <a:lnTo>
                  <a:pt x="4599" y="2527"/>
                </a:lnTo>
                <a:lnTo>
                  <a:pt x="4596" y="2491"/>
                </a:lnTo>
                <a:lnTo>
                  <a:pt x="4594" y="2454"/>
                </a:lnTo>
                <a:lnTo>
                  <a:pt x="4593" y="2417"/>
                </a:lnTo>
                <a:lnTo>
                  <a:pt x="4594" y="2380"/>
                </a:lnTo>
                <a:lnTo>
                  <a:pt x="4596" y="2343"/>
                </a:lnTo>
                <a:lnTo>
                  <a:pt x="4599" y="2306"/>
                </a:lnTo>
                <a:lnTo>
                  <a:pt x="4602" y="2270"/>
                </a:lnTo>
                <a:lnTo>
                  <a:pt x="4612" y="2196"/>
                </a:lnTo>
                <a:lnTo>
                  <a:pt x="4623" y="2124"/>
                </a:lnTo>
                <a:lnTo>
                  <a:pt x="4632" y="2067"/>
                </a:lnTo>
                <a:lnTo>
                  <a:pt x="4640" y="2010"/>
                </a:lnTo>
                <a:lnTo>
                  <a:pt x="4646" y="1950"/>
                </a:lnTo>
                <a:lnTo>
                  <a:pt x="4649" y="1921"/>
                </a:lnTo>
                <a:lnTo>
                  <a:pt x="4651" y="1891"/>
                </a:lnTo>
                <a:lnTo>
                  <a:pt x="4652" y="1861"/>
                </a:lnTo>
                <a:lnTo>
                  <a:pt x="4653" y="1830"/>
                </a:lnTo>
                <a:lnTo>
                  <a:pt x="4652" y="1801"/>
                </a:lnTo>
                <a:lnTo>
                  <a:pt x="4651" y="1771"/>
                </a:lnTo>
                <a:lnTo>
                  <a:pt x="4648" y="1741"/>
                </a:lnTo>
                <a:lnTo>
                  <a:pt x="4643" y="1712"/>
                </a:lnTo>
                <a:lnTo>
                  <a:pt x="4639" y="1682"/>
                </a:lnTo>
                <a:lnTo>
                  <a:pt x="4632" y="1652"/>
                </a:lnTo>
                <a:lnTo>
                  <a:pt x="4623" y="1624"/>
                </a:lnTo>
                <a:lnTo>
                  <a:pt x="4613" y="1595"/>
                </a:lnTo>
                <a:lnTo>
                  <a:pt x="4601" y="1567"/>
                </a:lnTo>
                <a:lnTo>
                  <a:pt x="4588" y="1538"/>
                </a:lnTo>
                <a:lnTo>
                  <a:pt x="4573" y="1511"/>
                </a:lnTo>
                <a:lnTo>
                  <a:pt x="4555" y="1483"/>
                </a:lnTo>
                <a:lnTo>
                  <a:pt x="4537" y="1457"/>
                </a:lnTo>
                <a:lnTo>
                  <a:pt x="4515" y="1430"/>
                </a:lnTo>
                <a:lnTo>
                  <a:pt x="4490" y="1405"/>
                </a:lnTo>
                <a:lnTo>
                  <a:pt x="4464" y="1380"/>
                </a:lnTo>
                <a:lnTo>
                  <a:pt x="4435" y="1356"/>
                </a:lnTo>
                <a:lnTo>
                  <a:pt x="4404" y="1333"/>
                </a:lnTo>
                <a:lnTo>
                  <a:pt x="4369" y="1309"/>
                </a:lnTo>
                <a:lnTo>
                  <a:pt x="4332" y="1286"/>
                </a:lnTo>
                <a:lnTo>
                  <a:pt x="4291" y="1265"/>
                </a:lnTo>
                <a:lnTo>
                  <a:pt x="4249" y="1245"/>
                </a:lnTo>
                <a:lnTo>
                  <a:pt x="4254" y="1224"/>
                </a:lnTo>
                <a:lnTo>
                  <a:pt x="4258" y="1202"/>
                </a:lnTo>
                <a:lnTo>
                  <a:pt x="4263" y="1180"/>
                </a:lnTo>
                <a:lnTo>
                  <a:pt x="4265" y="1158"/>
                </a:lnTo>
                <a:lnTo>
                  <a:pt x="4266" y="1137"/>
                </a:lnTo>
                <a:lnTo>
                  <a:pt x="4267" y="1115"/>
                </a:lnTo>
                <a:lnTo>
                  <a:pt x="4266" y="1094"/>
                </a:lnTo>
                <a:lnTo>
                  <a:pt x="4263" y="1074"/>
                </a:lnTo>
                <a:lnTo>
                  <a:pt x="4260" y="1054"/>
                </a:lnTo>
                <a:lnTo>
                  <a:pt x="4254" y="1037"/>
                </a:lnTo>
                <a:lnTo>
                  <a:pt x="4246" y="1019"/>
                </a:lnTo>
                <a:lnTo>
                  <a:pt x="4238" y="1003"/>
                </a:lnTo>
                <a:lnTo>
                  <a:pt x="4227" y="989"/>
                </a:lnTo>
                <a:lnTo>
                  <a:pt x="4213" y="975"/>
                </a:lnTo>
                <a:lnTo>
                  <a:pt x="4207" y="969"/>
                </a:lnTo>
                <a:lnTo>
                  <a:pt x="4199" y="963"/>
                </a:lnTo>
                <a:lnTo>
                  <a:pt x="4190" y="959"/>
                </a:lnTo>
                <a:lnTo>
                  <a:pt x="4182" y="954"/>
                </a:lnTo>
                <a:lnTo>
                  <a:pt x="3615" y="682"/>
                </a:lnTo>
                <a:lnTo>
                  <a:pt x="3603" y="676"/>
                </a:lnTo>
                <a:lnTo>
                  <a:pt x="3590" y="671"/>
                </a:lnTo>
                <a:lnTo>
                  <a:pt x="3576" y="666"/>
                </a:lnTo>
                <a:lnTo>
                  <a:pt x="3562" y="662"/>
                </a:lnTo>
                <a:lnTo>
                  <a:pt x="3529" y="655"/>
                </a:lnTo>
                <a:lnTo>
                  <a:pt x="3493" y="650"/>
                </a:lnTo>
                <a:lnTo>
                  <a:pt x="3456" y="647"/>
                </a:lnTo>
                <a:lnTo>
                  <a:pt x="3419" y="645"/>
                </a:lnTo>
                <a:lnTo>
                  <a:pt x="3380" y="645"/>
                </a:lnTo>
                <a:lnTo>
                  <a:pt x="3342" y="646"/>
                </a:lnTo>
                <a:lnTo>
                  <a:pt x="3304" y="649"/>
                </a:lnTo>
                <a:lnTo>
                  <a:pt x="3269" y="653"/>
                </a:lnTo>
                <a:lnTo>
                  <a:pt x="3236" y="659"/>
                </a:lnTo>
                <a:lnTo>
                  <a:pt x="3207" y="666"/>
                </a:lnTo>
                <a:lnTo>
                  <a:pt x="3192" y="671"/>
                </a:lnTo>
                <a:lnTo>
                  <a:pt x="3180" y="676"/>
                </a:lnTo>
                <a:lnTo>
                  <a:pt x="3168" y="681"/>
                </a:lnTo>
                <a:lnTo>
                  <a:pt x="3158" y="686"/>
                </a:lnTo>
                <a:lnTo>
                  <a:pt x="3149" y="693"/>
                </a:lnTo>
                <a:lnTo>
                  <a:pt x="3142" y="699"/>
                </a:lnTo>
                <a:lnTo>
                  <a:pt x="3136" y="706"/>
                </a:lnTo>
                <a:lnTo>
                  <a:pt x="3132" y="713"/>
                </a:lnTo>
                <a:lnTo>
                  <a:pt x="3115" y="746"/>
                </a:lnTo>
                <a:lnTo>
                  <a:pt x="3107" y="764"/>
                </a:lnTo>
                <a:lnTo>
                  <a:pt x="3098" y="785"/>
                </a:lnTo>
                <a:lnTo>
                  <a:pt x="3090" y="806"/>
                </a:lnTo>
                <a:lnTo>
                  <a:pt x="3085" y="827"/>
                </a:lnTo>
                <a:lnTo>
                  <a:pt x="3082" y="838"/>
                </a:lnTo>
                <a:lnTo>
                  <a:pt x="3081" y="849"/>
                </a:lnTo>
                <a:lnTo>
                  <a:pt x="3080" y="860"/>
                </a:lnTo>
                <a:lnTo>
                  <a:pt x="3080" y="871"/>
                </a:lnTo>
                <a:lnTo>
                  <a:pt x="3081" y="882"/>
                </a:lnTo>
                <a:lnTo>
                  <a:pt x="3082" y="893"/>
                </a:lnTo>
                <a:lnTo>
                  <a:pt x="3086" y="903"/>
                </a:lnTo>
                <a:lnTo>
                  <a:pt x="3090" y="914"/>
                </a:lnTo>
                <a:lnTo>
                  <a:pt x="3094" y="924"/>
                </a:lnTo>
                <a:lnTo>
                  <a:pt x="3101" y="934"/>
                </a:lnTo>
                <a:lnTo>
                  <a:pt x="3109" y="943"/>
                </a:lnTo>
                <a:lnTo>
                  <a:pt x="3119" y="953"/>
                </a:lnTo>
                <a:lnTo>
                  <a:pt x="3130" y="962"/>
                </a:lnTo>
                <a:lnTo>
                  <a:pt x="3142" y="972"/>
                </a:lnTo>
                <a:lnTo>
                  <a:pt x="3156" y="980"/>
                </a:lnTo>
                <a:lnTo>
                  <a:pt x="3171" y="989"/>
                </a:lnTo>
                <a:lnTo>
                  <a:pt x="3189" y="995"/>
                </a:lnTo>
                <a:lnTo>
                  <a:pt x="3209" y="1003"/>
                </a:lnTo>
                <a:lnTo>
                  <a:pt x="3231" y="1009"/>
                </a:lnTo>
                <a:lnTo>
                  <a:pt x="3254" y="1015"/>
                </a:lnTo>
                <a:lnTo>
                  <a:pt x="3279" y="1021"/>
                </a:lnTo>
                <a:lnTo>
                  <a:pt x="3303" y="1029"/>
                </a:lnTo>
                <a:lnTo>
                  <a:pt x="3327" y="1039"/>
                </a:lnTo>
                <a:lnTo>
                  <a:pt x="3352" y="1049"/>
                </a:lnTo>
                <a:lnTo>
                  <a:pt x="3376" y="1060"/>
                </a:lnTo>
                <a:lnTo>
                  <a:pt x="3400" y="1072"/>
                </a:lnTo>
                <a:lnTo>
                  <a:pt x="3423" y="1085"/>
                </a:lnTo>
                <a:lnTo>
                  <a:pt x="3445" y="1098"/>
                </a:lnTo>
                <a:lnTo>
                  <a:pt x="3468" y="1114"/>
                </a:lnTo>
                <a:lnTo>
                  <a:pt x="3490" y="1128"/>
                </a:lnTo>
                <a:lnTo>
                  <a:pt x="3532" y="1159"/>
                </a:lnTo>
                <a:lnTo>
                  <a:pt x="3571" y="1192"/>
                </a:lnTo>
                <a:lnTo>
                  <a:pt x="3609" y="1224"/>
                </a:lnTo>
                <a:lnTo>
                  <a:pt x="3643" y="1254"/>
                </a:lnTo>
                <a:lnTo>
                  <a:pt x="3673" y="1284"/>
                </a:lnTo>
                <a:lnTo>
                  <a:pt x="3700" y="1312"/>
                </a:lnTo>
                <a:lnTo>
                  <a:pt x="3722" y="1337"/>
                </a:lnTo>
                <a:lnTo>
                  <a:pt x="3754" y="1372"/>
                </a:lnTo>
                <a:lnTo>
                  <a:pt x="3765" y="1385"/>
                </a:lnTo>
                <a:lnTo>
                  <a:pt x="3781" y="1402"/>
                </a:lnTo>
                <a:lnTo>
                  <a:pt x="3799" y="1416"/>
                </a:lnTo>
                <a:lnTo>
                  <a:pt x="3817" y="1430"/>
                </a:lnTo>
                <a:lnTo>
                  <a:pt x="3833" y="1444"/>
                </a:lnTo>
                <a:lnTo>
                  <a:pt x="3851" y="1456"/>
                </a:lnTo>
                <a:lnTo>
                  <a:pt x="3868" y="1468"/>
                </a:lnTo>
                <a:lnTo>
                  <a:pt x="3886" y="1478"/>
                </a:lnTo>
                <a:lnTo>
                  <a:pt x="3903" y="1487"/>
                </a:lnTo>
                <a:lnTo>
                  <a:pt x="3921" y="1496"/>
                </a:lnTo>
                <a:lnTo>
                  <a:pt x="3939" y="1503"/>
                </a:lnTo>
                <a:lnTo>
                  <a:pt x="3955" y="1509"/>
                </a:lnTo>
                <a:lnTo>
                  <a:pt x="3973" y="1515"/>
                </a:lnTo>
                <a:lnTo>
                  <a:pt x="3989" y="1519"/>
                </a:lnTo>
                <a:lnTo>
                  <a:pt x="4005" y="1523"/>
                </a:lnTo>
                <a:lnTo>
                  <a:pt x="4020" y="1525"/>
                </a:lnTo>
                <a:lnTo>
                  <a:pt x="4035" y="1525"/>
                </a:lnTo>
                <a:lnTo>
                  <a:pt x="4065" y="1536"/>
                </a:lnTo>
                <a:lnTo>
                  <a:pt x="4091" y="1547"/>
                </a:lnTo>
                <a:lnTo>
                  <a:pt x="4117" y="1557"/>
                </a:lnTo>
                <a:lnTo>
                  <a:pt x="4140" y="1568"/>
                </a:lnTo>
                <a:lnTo>
                  <a:pt x="4161" y="1580"/>
                </a:lnTo>
                <a:lnTo>
                  <a:pt x="4180" y="1591"/>
                </a:lnTo>
                <a:lnTo>
                  <a:pt x="4199" y="1603"/>
                </a:lnTo>
                <a:lnTo>
                  <a:pt x="4216" y="1615"/>
                </a:lnTo>
                <a:lnTo>
                  <a:pt x="4231" y="1627"/>
                </a:lnTo>
                <a:lnTo>
                  <a:pt x="4244" y="1640"/>
                </a:lnTo>
                <a:lnTo>
                  <a:pt x="4256" y="1653"/>
                </a:lnTo>
                <a:lnTo>
                  <a:pt x="4267" y="1667"/>
                </a:lnTo>
                <a:lnTo>
                  <a:pt x="4277" y="1681"/>
                </a:lnTo>
                <a:lnTo>
                  <a:pt x="4285" y="1695"/>
                </a:lnTo>
                <a:lnTo>
                  <a:pt x="4293" y="1711"/>
                </a:lnTo>
                <a:lnTo>
                  <a:pt x="4298" y="1726"/>
                </a:lnTo>
                <a:lnTo>
                  <a:pt x="4304" y="1742"/>
                </a:lnTo>
                <a:lnTo>
                  <a:pt x="4308" y="1759"/>
                </a:lnTo>
                <a:lnTo>
                  <a:pt x="4310" y="1777"/>
                </a:lnTo>
                <a:lnTo>
                  <a:pt x="4312" y="1794"/>
                </a:lnTo>
                <a:lnTo>
                  <a:pt x="4313" y="1813"/>
                </a:lnTo>
                <a:lnTo>
                  <a:pt x="4315" y="1833"/>
                </a:lnTo>
                <a:lnTo>
                  <a:pt x="4315" y="1852"/>
                </a:lnTo>
                <a:lnTo>
                  <a:pt x="4313" y="1873"/>
                </a:lnTo>
                <a:lnTo>
                  <a:pt x="4309" y="1918"/>
                </a:lnTo>
                <a:lnTo>
                  <a:pt x="4304" y="1966"/>
                </a:lnTo>
                <a:lnTo>
                  <a:pt x="4297" y="2017"/>
                </a:lnTo>
                <a:lnTo>
                  <a:pt x="4288" y="2072"/>
                </a:lnTo>
                <a:lnTo>
                  <a:pt x="4275" y="2157"/>
                </a:lnTo>
                <a:lnTo>
                  <a:pt x="4269" y="2201"/>
                </a:lnTo>
                <a:lnTo>
                  <a:pt x="4264" y="2246"/>
                </a:lnTo>
                <a:lnTo>
                  <a:pt x="4260" y="2292"/>
                </a:lnTo>
                <a:lnTo>
                  <a:pt x="4256" y="2339"/>
                </a:lnTo>
                <a:lnTo>
                  <a:pt x="4254" y="2387"/>
                </a:lnTo>
                <a:lnTo>
                  <a:pt x="4254" y="2436"/>
                </a:lnTo>
                <a:lnTo>
                  <a:pt x="4255" y="2485"/>
                </a:lnTo>
                <a:lnTo>
                  <a:pt x="4258" y="2536"/>
                </a:lnTo>
                <a:lnTo>
                  <a:pt x="4265" y="2587"/>
                </a:lnTo>
                <a:lnTo>
                  <a:pt x="4268" y="2612"/>
                </a:lnTo>
                <a:lnTo>
                  <a:pt x="4274" y="2638"/>
                </a:lnTo>
                <a:lnTo>
                  <a:pt x="4279" y="2664"/>
                </a:lnTo>
                <a:lnTo>
                  <a:pt x="4285" y="2690"/>
                </a:lnTo>
                <a:lnTo>
                  <a:pt x="4293" y="2716"/>
                </a:lnTo>
                <a:lnTo>
                  <a:pt x="4300" y="2743"/>
                </a:lnTo>
                <a:lnTo>
                  <a:pt x="4309" y="2769"/>
                </a:lnTo>
                <a:lnTo>
                  <a:pt x="4318" y="2795"/>
                </a:lnTo>
                <a:lnTo>
                  <a:pt x="4329" y="2822"/>
                </a:lnTo>
                <a:lnTo>
                  <a:pt x="4340" y="2849"/>
                </a:lnTo>
                <a:lnTo>
                  <a:pt x="4371" y="2918"/>
                </a:lnTo>
                <a:lnTo>
                  <a:pt x="4397" y="2986"/>
                </a:lnTo>
                <a:lnTo>
                  <a:pt x="4420" y="3048"/>
                </a:lnTo>
                <a:lnTo>
                  <a:pt x="4439" y="3109"/>
                </a:lnTo>
                <a:lnTo>
                  <a:pt x="4446" y="3137"/>
                </a:lnTo>
                <a:lnTo>
                  <a:pt x="4454" y="3165"/>
                </a:lnTo>
                <a:lnTo>
                  <a:pt x="4460" y="3192"/>
                </a:lnTo>
                <a:lnTo>
                  <a:pt x="4465" y="3217"/>
                </a:lnTo>
                <a:lnTo>
                  <a:pt x="4469" y="3244"/>
                </a:lnTo>
                <a:lnTo>
                  <a:pt x="4473" y="3268"/>
                </a:lnTo>
                <a:lnTo>
                  <a:pt x="4475" y="3292"/>
                </a:lnTo>
                <a:lnTo>
                  <a:pt x="4477" y="3315"/>
                </a:lnTo>
                <a:lnTo>
                  <a:pt x="4477" y="3338"/>
                </a:lnTo>
                <a:lnTo>
                  <a:pt x="4477" y="3360"/>
                </a:lnTo>
                <a:lnTo>
                  <a:pt x="4476" y="3381"/>
                </a:lnTo>
                <a:lnTo>
                  <a:pt x="4474" y="3402"/>
                </a:lnTo>
                <a:lnTo>
                  <a:pt x="4471" y="3422"/>
                </a:lnTo>
                <a:lnTo>
                  <a:pt x="4466" y="3442"/>
                </a:lnTo>
                <a:lnTo>
                  <a:pt x="4462" y="3460"/>
                </a:lnTo>
                <a:lnTo>
                  <a:pt x="4455" y="3478"/>
                </a:lnTo>
                <a:lnTo>
                  <a:pt x="4449" y="3496"/>
                </a:lnTo>
                <a:lnTo>
                  <a:pt x="4441" y="3513"/>
                </a:lnTo>
                <a:lnTo>
                  <a:pt x="4432" y="3530"/>
                </a:lnTo>
                <a:lnTo>
                  <a:pt x="4422" y="3545"/>
                </a:lnTo>
                <a:lnTo>
                  <a:pt x="4411" y="3560"/>
                </a:lnTo>
                <a:lnTo>
                  <a:pt x="4400" y="3575"/>
                </a:lnTo>
                <a:lnTo>
                  <a:pt x="4387" y="3589"/>
                </a:lnTo>
                <a:lnTo>
                  <a:pt x="4374" y="3603"/>
                </a:lnTo>
                <a:lnTo>
                  <a:pt x="4357" y="3620"/>
                </a:lnTo>
                <a:lnTo>
                  <a:pt x="4340" y="3634"/>
                </a:lnTo>
                <a:lnTo>
                  <a:pt x="4321" y="3647"/>
                </a:lnTo>
                <a:lnTo>
                  <a:pt x="4304" y="3659"/>
                </a:lnTo>
                <a:lnTo>
                  <a:pt x="4285" y="3670"/>
                </a:lnTo>
                <a:lnTo>
                  <a:pt x="4266" y="3680"/>
                </a:lnTo>
                <a:lnTo>
                  <a:pt x="4247" y="3689"/>
                </a:lnTo>
                <a:lnTo>
                  <a:pt x="4229" y="3696"/>
                </a:lnTo>
                <a:lnTo>
                  <a:pt x="4209" y="3702"/>
                </a:lnTo>
                <a:lnTo>
                  <a:pt x="4190" y="3708"/>
                </a:lnTo>
                <a:lnTo>
                  <a:pt x="4171" y="3712"/>
                </a:lnTo>
                <a:lnTo>
                  <a:pt x="4151" y="3715"/>
                </a:lnTo>
                <a:lnTo>
                  <a:pt x="4131" y="3718"/>
                </a:lnTo>
                <a:lnTo>
                  <a:pt x="4112" y="3719"/>
                </a:lnTo>
                <a:lnTo>
                  <a:pt x="4092" y="3719"/>
                </a:lnTo>
                <a:lnTo>
                  <a:pt x="4073" y="3719"/>
                </a:lnTo>
                <a:lnTo>
                  <a:pt x="4054" y="3718"/>
                </a:lnTo>
                <a:lnTo>
                  <a:pt x="4034" y="3715"/>
                </a:lnTo>
                <a:lnTo>
                  <a:pt x="4016" y="3712"/>
                </a:lnTo>
                <a:lnTo>
                  <a:pt x="3997" y="3709"/>
                </a:lnTo>
                <a:lnTo>
                  <a:pt x="3978" y="3704"/>
                </a:lnTo>
                <a:lnTo>
                  <a:pt x="3959" y="3699"/>
                </a:lnTo>
                <a:lnTo>
                  <a:pt x="3923" y="3688"/>
                </a:lnTo>
                <a:lnTo>
                  <a:pt x="3888" y="3674"/>
                </a:lnTo>
                <a:lnTo>
                  <a:pt x="3854" y="3658"/>
                </a:lnTo>
                <a:lnTo>
                  <a:pt x="3822" y="3641"/>
                </a:lnTo>
                <a:lnTo>
                  <a:pt x="3792" y="3622"/>
                </a:lnTo>
                <a:lnTo>
                  <a:pt x="3774" y="3609"/>
                </a:lnTo>
                <a:lnTo>
                  <a:pt x="3755" y="3594"/>
                </a:lnTo>
                <a:lnTo>
                  <a:pt x="3739" y="3580"/>
                </a:lnTo>
                <a:lnTo>
                  <a:pt x="3723" y="3565"/>
                </a:lnTo>
                <a:lnTo>
                  <a:pt x="3709" y="3548"/>
                </a:lnTo>
                <a:lnTo>
                  <a:pt x="3696" y="3532"/>
                </a:lnTo>
                <a:lnTo>
                  <a:pt x="3683" y="3514"/>
                </a:lnTo>
                <a:lnTo>
                  <a:pt x="3672" y="3496"/>
                </a:lnTo>
                <a:lnTo>
                  <a:pt x="3661" y="3477"/>
                </a:lnTo>
                <a:lnTo>
                  <a:pt x="3651" y="3457"/>
                </a:lnTo>
                <a:lnTo>
                  <a:pt x="3642" y="3436"/>
                </a:lnTo>
                <a:lnTo>
                  <a:pt x="3634" y="3415"/>
                </a:lnTo>
                <a:lnTo>
                  <a:pt x="3628" y="3393"/>
                </a:lnTo>
                <a:lnTo>
                  <a:pt x="3621" y="3370"/>
                </a:lnTo>
                <a:lnTo>
                  <a:pt x="3615" y="3346"/>
                </a:lnTo>
                <a:lnTo>
                  <a:pt x="3610" y="3322"/>
                </a:lnTo>
                <a:lnTo>
                  <a:pt x="3606" y="3297"/>
                </a:lnTo>
                <a:lnTo>
                  <a:pt x="3602" y="3271"/>
                </a:lnTo>
                <a:lnTo>
                  <a:pt x="3597" y="3216"/>
                </a:lnTo>
                <a:lnTo>
                  <a:pt x="3593" y="3159"/>
                </a:lnTo>
                <a:lnTo>
                  <a:pt x="3591" y="3098"/>
                </a:lnTo>
                <a:lnTo>
                  <a:pt x="3591" y="3034"/>
                </a:lnTo>
                <a:lnTo>
                  <a:pt x="3593" y="2967"/>
                </a:lnTo>
                <a:lnTo>
                  <a:pt x="3596" y="2895"/>
                </a:lnTo>
                <a:lnTo>
                  <a:pt x="3599" y="2821"/>
                </a:lnTo>
                <a:lnTo>
                  <a:pt x="3602" y="2735"/>
                </a:lnTo>
                <a:lnTo>
                  <a:pt x="3606" y="2648"/>
                </a:lnTo>
                <a:lnTo>
                  <a:pt x="3607" y="2561"/>
                </a:lnTo>
                <a:lnTo>
                  <a:pt x="3607" y="2518"/>
                </a:lnTo>
                <a:lnTo>
                  <a:pt x="3606" y="2476"/>
                </a:lnTo>
                <a:lnTo>
                  <a:pt x="3603" y="2434"/>
                </a:lnTo>
                <a:lnTo>
                  <a:pt x="3600" y="2391"/>
                </a:lnTo>
                <a:lnTo>
                  <a:pt x="3596" y="2350"/>
                </a:lnTo>
                <a:lnTo>
                  <a:pt x="3590" y="2309"/>
                </a:lnTo>
                <a:lnTo>
                  <a:pt x="3584" y="2268"/>
                </a:lnTo>
                <a:lnTo>
                  <a:pt x="3575" y="2228"/>
                </a:lnTo>
                <a:lnTo>
                  <a:pt x="3565" y="2190"/>
                </a:lnTo>
                <a:lnTo>
                  <a:pt x="3553" y="2151"/>
                </a:lnTo>
                <a:lnTo>
                  <a:pt x="3537" y="2110"/>
                </a:lnTo>
                <a:lnTo>
                  <a:pt x="3521" y="2072"/>
                </a:lnTo>
                <a:lnTo>
                  <a:pt x="3503" y="2036"/>
                </a:lnTo>
                <a:lnTo>
                  <a:pt x="3484" y="2002"/>
                </a:lnTo>
                <a:lnTo>
                  <a:pt x="3463" y="1971"/>
                </a:lnTo>
                <a:lnTo>
                  <a:pt x="3441" y="1943"/>
                </a:lnTo>
                <a:lnTo>
                  <a:pt x="3418" y="1915"/>
                </a:lnTo>
                <a:lnTo>
                  <a:pt x="3393" y="1890"/>
                </a:lnTo>
                <a:lnTo>
                  <a:pt x="3368" y="1868"/>
                </a:lnTo>
                <a:lnTo>
                  <a:pt x="3343" y="1846"/>
                </a:lnTo>
                <a:lnTo>
                  <a:pt x="3318" y="1827"/>
                </a:lnTo>
                <a:lnTo>
                  <a:pt x="3291" y="1810"/>
                </a:lnTo>
                <a:lnTo>
                  <a:pt x="3266" y="1793"/>
                </a:lnTo>
                <a:lnTo>
                  <a:pt x="3240" y="1779"/>
                </a:lnTo>
                <a:lnTo>
                  <a:pt x="3213" y="1767"/>
                </a:lnTo>
                <a:lnTo>
                  <a:pt x="3188" y="1755"/>
                </a:lnTo>
                <a:lnTo>
                  <a:pt x="3162" y="1745"/>
                </a:lnTo>
                <a:lnTo>
                  <a:pt x="3137" y="1736"/>
                </a:lnTo>
                <a:lnTo>
                  <a:pt x="3113" y="1728"/>
                </a:lnTo>
                <a:lnTo>
                  <a:pt x="3089" y="1722"/>
                </a:lnTo>
                <a:lnTo>
                  <a:pt x="3067" y="1716"/>
                </a:lnTo>
                <a:lnTo>
                  <a:pt x="3045" y="1711"/>
                </a:lnTo>
                <a:lnTo>
                  <a:pt x="3005" y="1704"/>
                </a:lnTo>
                <a:lnTo>
                  <a:pt x="2972" y="1700"/>
                </a:lnTo>
                <a:lnTo>
                  <a:pt x="2946" y="1697"/>
                </a:lnTo>
                <a:lnTo>
                  <a:pt x="2920" y="1696"/>
                </a:lnTo>
                <a:lnTo>
                  <a:pt x="2714" y="1695"/>
                </a:lnTo>
                <a:lnTo>
                  <a:pt x="2714" y="170"/>
                </a:lnTo>
                <a:lnTo>
                  <a:pt x="2713" y="152"/>
                </a:lnTo>
                <a:lnTo>
                  <a:pt x="2710" y="136"/>
                </a:lnTo>
                <a:lnTo>
                  <a:pt x="2706" y="119"/>
                </a:lnTo>
                <a:lnTo>
                  <a:pt x="2700" y="104"/>
                </a:lnTo>
                <a:lnTo>
                  <a:pt x="2693" y="89"/>
                </a:lnTo>
                <a:lnTo>
                  <a:pt x="2684" y="75"/>
                </a:lnTo>
                <a:lnTo>
                  <a:pt x="2675" y="62"/>
                </a:lnTo>
                <a:lnTo>
                  <a:pt x="2664" y="50"/>
                </a:lnTo>
                <a:lnTo>
                  <a:pt x="2652" y="39"/>
                </a:lnTo>
                <a:lnTo>
                  <a:pt x="2638" y="29"/>
                </a:lnTo>
                <a:lnTo>
                  <a:pt x="2625" y="21"/>
                </a:lnTo>
                <a:lnTo>
                  <a:pt x="2610" y="14"/>
                </a:lnTo>
                <a:lnTo>
                  <a:pt x="2594" y="8"/>
                </a:lnTo>
                <a:lnTo>
                  <a:pt x="2578" y="4"/>
                </a:lnTo>
                <a:lnTo>
                  <a:pt x="2561" y="2"/>
                </a:lnTo>
                <a:lnTo>
                  <a:pt x="2544" y="0"/>
                </a:lnTo>
                <a:lnTo>
                  <a:pt x="509" y="0"/>
                </a:lnTo>
                <a:lnTo>
                  <a:pt x="492" y="2"/>
                </a:lnTo>
                <a:lnTo>
                  <a:pt x="475" y="4"/>
                </a:lnTo>
                <a:lnTo>
                  <a:pt x="459" y="8"/>
                </a:lnTo>
                <a:lnTo>
                  <a:pt x="443" y="14"/>
                </a:lnTo>
                <a:lnTo>
                  <a:pt x="429" y="21"/>
                </a:lnTo>
                <a:lnTo>
                  <a:pt x="415" y="29"/>
                </a:lnTo>
                <a:lnTo>
                  <a:pt x="402" y="39"/>
                </a:lnTo>
                <a:lnTo>
                  <a:pt x="389" y="50"/>
                </a:lnTo>
                <a:lnTo>
                  <a:pt x="378" y="62"/>
                </a:lnTo>
                <a:lnTo>
                  <a:pt x="369" y="75"/>
                </a:lnTo>
                <a:lnTo>
                  <a:pt x="360" y="89"/>
                </a:lnTo>
                <a:lnTo>
                  <a:pt x="353" y="104"/>
                </a:lnTo>
                <a:lnTo>
                  <a:pt x="348" y="119"/>
                </a:lnTo>
                <a:lnTo>
                  <a:pt x="343" y="136"/>
                </a:lnTo>
                <a:lnTo>
                  <a:pt x="341" y="152"/>
                </a:lnTo>
                <a:lnTo>
                  <a:pt x="340" y="170"/>
                </a:lnTo>
                <a:lnTo>
                  <a:pt x="340" y="3731"/>
                </a:lnTo>
                <a:lnTo>
                  <a:pt x="171" y="3731"/>
                </a:lnTo>
                <a:lnTo>
                  <a:pt x="163" y="3731"/>
                </a:lnTo>
                <a:lnTo>
                  <a:pt x="143" y="3733"/>
                </a:lnTo>
                <a:lnTo>
                  <a:pt x="131" y="3736"/>
                </a:lnTo>
                <a:lnTo>
                  <a:pt x="117" y="3740"/>
                </a:lnTo>
                <a:lnTo>
                  <a:pt x="102" y="3745"/>
                </a:lnTo>
                <a:lnTo>
                  <a:pt x="85" y="3752"/>
                </a:lnTo>
                <a:lnTo>
                  <a:pt x="70" y="3760"/>
                </a:lnTo>
                <a:lnTo>
                  <a:pt x="54" y="3772"/>
                </a:lnTo>
                <a:lnTo>
                  <a:pt x="47" y="3779"/>
                </a:lnTo>
                <a:lnTo>
                  <a:pt x="40" y="3786"/>
                </a:lnTo>
                <a:lnTo>
                  <a:pt x="33" y="3793"/>
                </a:lnTo>
                <a:lnTo>
                  <a:pt x="27" y="3802"/>
                </a:lnTo>
                <a:lnTo>
                  <a:pt x="21" y="3812"/>
                </a:lnTo>
                <a:lnTo>
                  <a:pt x="17" y="3822"/>
                </a:lnTo>
                <a:lnTo>
                  <a:pt x="11" y="3833"/>
                </a:lnTo>
                <a:lnTo>
                  <a:pt x="8" y="3844"/>
                </a:lnTo>
                <a:lnTo>
                  <a:pt x="5" y="3857"/>
                </a:lnTo>
                <a:lnTo>
                  <a:pt x="3" y="3870"/>
                </a:lnTo>
                <a:lnTo>
                  <a:pt x="1" y="3885"/>
                </a:lnTo>
                <a:lnTo>
                  <a:pt x="0" y="3900"/>
                </a:lnTo>
                <a:lnTo>
                  <a:pt x="0" y="4070"/>
                </a:lnTo>
                <a:lnTo>
                  <a:pt x="171" y="4070"/>
                </a:lnTo>
                <a:lnTo>
                  <a:pt x="340" y="4070"/>
                </a:lnTo>
                <a:lnTo>
                  <a:pt x="509" y="4070"/>
                </a:lnTo>
                <a:lnTo>
                  <a:pt x="2544" y="4070"/>
                </a:lnTo>
                <a:lnTo>
                  <a:pt x="2714" y="4070"/>
                </a:lnTo>
                <a:lnTo>
                  <a:pt x="2883" y="4070"/>
                </a:lnTo>
                <a:lnTo>
                  <a:pt x="3053" y="4070"/>
                </a:lnTo>
                <a:lnTo>
                  <a:pt x="3053" y="3900"/>
                </a:lnTo>
                <a:lnTo>
                  <a:pt x="3053" y="3893"/>
                </a:lnTo>
                <a:lnTo>
                  <a:pt x="3050" y="3874"/>
                </a:lnTo>
                <a:lnTo>
                  <a:pt x="3048" y="3860"/>
                </a:lnTo>
                <a:lnTo>
                  <a:pt x="3044" y="3846"/>
                </a:lnTo>
                <a:lnTo>
                  <a:pt x="3038" y="3832"/>
                </a:lnTo>
                <a:lnTo>
                  <a:pt x="3032" y="3815"/>
                </a:lnTo>
                <a:lnTo>
                  <a:pt x="3023" y="3800"/>
                </a:lnTo>
                <a:lnTo>
                  <a:pt x="3012" y="3785"/>
                </a:lnTo>
                <a:lnTo>
                  <a:pt x="3005" y="3777"/>
                </a:lnTo>
                <a:lnTo>
                  <a:pt x="2998" y="3770"/>
                </a:lnTo>
                <a:lnTo>
                  <a:pt x="2990" y="3764"/>
                </a:lnTo>
                <a:lnTo>
                  <a:pt x="2981" y="3757"/>
                </a:lnTo>
                <a:lnTo>
                  <a:pt x="2972" y="3752"/>
                </a:lnTo>
                <a:lnTo>
                  <a:pt x="2961" y="3746"/>
                </a:lnTo>
                <a:lnTo>
                  <a:pt x="2952" y="3742"/>
                </a:lnTo>
                <a:lnTo>
                  <a:pt x="2939" y="3738"/>
                </a:lnTo>
                <a:lnTo>
                  <a:pt x="2926" y="3735"/>
                </a:lnTo>
                <a:lnTo>
                  <a:pt x="2913" y="3733"/>
                </a:lnTo>
                <a:lnTo>
                  <a:pt x="2899" y="3731"/>
                </a:lnTo>
                <a:lnTo>
                  <a:pt x="2883" y="3731"/>
                </a:lnTo>
                <a:lnTo>
                  <a:pt x="2714" y="3731"/>
                </a:lnTo>
                <a:lnTo>
                  <a:pt x="2714" y="2035"/>
                </a:lnTo>
                <a:lnTo>
                  <a:pt x="2918" y="2035"/>
                </a:lnTo>
                <a:lnTo>
                  <a:pt x="2935" y="2036"/>
                </a:lnTo>
                <a:lnTo>
                  <a:pt x="2949" y="2038"/>
                </a:lnTo>
                <a:lnTo>
                  <a:pt x="2967" y="2040"/>
                </a:lnTo>
                <a:lnTo>
                  <a:pt x="2987" y="2045"/>
                </a:lnTo>
                <a:lnTo>
                  <a:pt x="3009" y="2050"/>
                </a:lnTo>
                <a:lnTo>
                  <a:pt x="3032" y="2058"/>
                </a:lnTo>
                <a:lnTo>
                  <a:pt x="3057" y="2067"/>
                </a:lnTo>
                <a:lnTo>
                  <a:pt x="3082" y="2080"/>
                </a:lnTo>
                <a:lnTo>
                  <a:pt x="3094" y="2086"/>
                </a:lnTo>
                <a:lnTo>
                  <a:pt x="3108" y="2094"/>
                </a:lnTo>
                <a:lnTo>
                  <a:pt x="3120" y="2103"/>
                </a:lnTo>
                <a:lnTo>
                  <a:pt x="3132" y="2113"/>
                </a:lnTo>
                <a:lnTo>
                  <a:pt x="3144" y="2123"/>
                </a:lnTo>
                <a:lnTo>
                  <a:pt x="3156" y="2134"/>
                </a:lnTo>
                <a:lnTo>
                  <a:pt x="3167" y="2146"/>
                </a:lnTo>
                <a:lnTo>
                  <a:pt x="3178" y="2159"/>
                </a:lnTo>
                <a:lnTo>
                  <a:pt x="3189" y="2173"/>
                </a:lnTo>
                <a:lnTo>
                  <a:pt x="3199" y="2188"/>
                </a:lnTo>
                <a:lnTo>
                  <a:pt x="3208" y="2204"/>
                </a:lnTo>
                <a:lnTo>
                  <a:pt x="3216" y="2221"/>
                </a:lnTo>
                <a:lnTo>
                  <a:pt x="3224" y="2239"/>
                </a:lnTo>
                <a:lnTo>
                  <a:pt x="3232" y="2259"/>
                </a:lnTo>
                <a:lnTo>
                  <a:pt x="3240" y="2287"/>
                </a:lnTo>
                <a:lnTo>
                  <a:pt x="3247" y="2315"/>
                </a:lnTo>
                <a:lnTo>
                  <a:pt x="3253" y="2345"/>
                </a:lnTo>
                <a:lnTo>
                  <a:pt x="3257" y="2376"/>
                </a:lnTo>
                <a:lnTo>
                  <a:pt x="3262" y="2406"/>
                </a:lnTo>
                <a:lnTo>
                  <a:pt x="3264" y="2439"/>
                </a:lnTo>
                <a:lnTo>
                  <a:pt x="3266" y="2473"/>
                </a:lnTo>
                <a:lnTo>
                  <a:pt x="3267" y="2507"/>
                </a:lnTo>
                <a:lnTo>
                  <a:pt x="3268" y="2579"/>
                </a:lnTo>
                <a:lnTo>
                  <a:pt x="3266" y="2653"/>
                </a:lnTo>
                <a:lnTo>
                  <a:pt x="3264" y="2728"/>
                </a:lnTo>
                <a:lnTo>
                  <a:pt x="3260" y="2805"/>
                </a:lnTo>
                <a:lnTo>
                  <a:pt x="3257" y="2880"/>
                </a:lnTo>
                <a:lnTo>
                  <a:pt x="3254" y="2956"/>
                </a:lnTo>
                <a:lnTo>
                  <a:pt x="3252" y="3032"/>
                </a:lnTo>
                <a:lnTo>
                  <a:pt x="3252" y="3109"/>
                </a:lnTo>
                <a:lnTo>
                  <a:pt x="3253" y="3146"/>
                </a:lnTo>
                <a:lnTo>
                  <a:pt x="3254" y="3184"/>
                </a:lnTo>
                <a:lnTo>
                  <a:pt x="3256" y="3222"/>
                </a:lnTo>
                <a:lnTo>
                  <a:pt x="3259" y="3260"/>
                </a:lnTo>
                <a:lnTo>
                  <a:pt x="3264" y="3298"/>
                </a:lnTo>
                <a:lnTo>
                  <a:pt x="3268" y="3335"/>
                </a:lnTo>
                <a:lnTo>
                  <a:pt x="3274" y="3371"/>
                </a:lnTo>
                <a:lnTo>
                  <a:pt x="3281" y="3408"/>
                </a:lnTo>
                <a:lnTo>
                  <a:pt x="3289" y="3444"/>
                </a:lnTo>
                <a:lnTo>
                  <a:pt x="3299" y="3480"/>
                </a:lnTo>
                <a:lnTo>
                  <a:pt x="3310" y="3515"/>
                </a:lnTo>
                <a:lnTo>
                  <a:pt x="3322" y="3549"/>
                </a:lnTo>
                <a:lnTo>
                  <a:pt x="3335" y="3583"/>
                </a:lnTo>
                <a:lnTo>
                  <a:pt x="3351" y="3616"/>
                </a:lnTo>
                <a:lnTo>
                  <a:pt x="3367" y="3649"/>
                </a:lnTo>
                <a:lnTo>
                  <a:pt x="3386" y="3681"/>
                </a:lnTo>
                <a:lnTo>
                  <a:pt x="3407" y="3712"/>
                </a:lnTo>
                <a:lnTo>
                  <a:pt x="3429" y="3743"/>
                </a:lnTo>
                <a:lnTo>
                  <a:pt x="3453" y="3772"/>
                </a:lnTo>
                <a:lnTo>
                  <a:pt x="3479" y="3801"/>
                </a:lnTo>
                <a:lnTo>
                  <a:pt x="3507" y="3829"/>
                </a:lnTo>
                <a:lnTo>
                  <a:pt x="3537" y="3855"/>
                </a:lnTo>
                <a:lnTo>
                  <a:pt x="3569" y="3880"/>
                </a:lnTo>
                <a:lnTo>
                  <a:pt x="3604" y="3905"/>
                </a:lnTo>
                <a:lnTo>
                  <a:pt x="3634" y="3923"/>
                </a:lnTo>
                <a:lnTo>
                  <a:pt x="3663" y="3941"/>
                </a:lnTo>
                <a:lnTo>
                  <a:pt x="3692" y="3957"/>
                </a:lnTo>
                <a:lnTo>
                  <a:pt x="3722" y="3973"/>
                </a:lnTo>
                <a:lnTo>
                  <a:pt x="3753" y="3986"/>
                </a:lnTo>
                <a:lnTo>
                  <a:pt x="3783" y="3998"/>
                </a:lnTo>
                <a:lnTo>
                  <a:pt x="3813" y="4010"/>
                </a:lnTo>
                <a:lnTo>
                  <a:pt x="3844" y="4020"/>
                </a:lnTo>
                <a:lnTo>
                  <a:pt x="3875" y="4029"/>
                </a:lnTo>
                <a:lnTo>
                  <a:pt x="3906" y="4036"/>
                </a:lnTo>
                <a:lnTo>
                  <a:pt x="3936" y="4043"/>
                </a:lnTo>
                <a:lnTo>
                  <a:pt x="3967" y="4048"/>
                </a:lnTo>
                <a:lnTo>
                  <a:pt x="3998" y="4053"/>
                </a:lnTo>
                <a:lnTo>
                  <a:pt x="4029" y="4055"/>
                </a:lnTo>
                <a:lnTo>
                  <a:pt x="4060" y="4057"/>
                </a:lnTo>
                <a:lnTo>
                  <a:pt x="4089" y="4058"/>
                </a:lnTo>
                <a:lnTo>
                  <a:pt x="4125" y="4057"/>
                </a:lnTo>
                <a:lnTo>
                  <a:pt x="4162" y="4055"/>
                </a:lnTo>
                <a:lnTo>
                  <a:pt x="4197" y="4051"/>
                </a:lnTo>
                <a:lnTo>
                  <a:pt x="4232" y="4044"/>
                </a:lnTo>
                <a:lnTo>
                  <a:pt x="4267" y="4037"/>
                </a:lnTo>
                <a:lnTo>
                  <a:pt x="4301" y="4027"/>
                </a:lnTo>
                <a:lnTo>
                  <a:pt x="4335" y="4016"/>
                </a:lnTo>
                <a:lnTo>
                  <a:pt x="4369" y="4004"/>
                </a:lnTo>
                <a:lnTo>
                  <a:pt x="4402" y="3990"/>
                </a:lnTo>
                <a:lnTo>
                  <a:pt x="4434" y="3975"/>
                </a:lnTo>
                <a:lnTo>
                  <a:pt x="4466" y="3957"/>
                </a:lnTo>
                <a:lnTo>
                  <a:pt x="4497" y="3938"/>
                </a:lnTo>
                <a:lnTo>
                  <a:pt x="4527" y="3918"/>
                </a:lnTo>
                <a:lnTo>
                  <a:pt x="4556" y="3894"/>
                </a:lnTo>
                <a:lnTo>
                  <a:pt x="4584" y="3871"/>
                </a:lnTo>
                <a:lnTo>
                  <a:pt x="4611" y="3845"/>
                </a:lnTo>
                <a:lnTo>
                  <a:pt x="4629" y="3827"/>
                </a:lnTo>
                <a:lnTo>
                  <a:pt x="4645" y="3810"/>
                </a:lnTo>
                <a:lnTo>
                  <a:pt x="4661" y="3792"/>
                </a:lnTo>
                <a:lnTo>
                  <a:pt x="4676" y="3774"/>
                </a:lnTo>
                <a:lnTo>
                  <a:pt x="4689" y="3755"/>
                </a:lnTo>
                <a:lnTo>
                  <a:pt x="4703" y="3736"/>
                </a:lnTo>
                <a:lnTo>
                  <a:pt x="4715" y="3718"/>
                </a:lnTo>
                <a:lnTo>
                  <a:pt x="4726" y="3698"/>
                </a:lnTo>
                <a:lnTo>
                  <a:pt x="4737" y="3679"/>
                </a:lnTo>
                <a:lnTo>
                  <a:pt x="4746" y="3659"/>
                </a:lnTo>
                <a:lnTo>
                  <a:pt x="4755" y="3639"/>
                </a:lnTo>
                <a:lnTo>
                  <a:pt x="4764" y="3621"/>
                </a:lnTo>
                <a:lnTo>
                  <a:pt x="4772" y="3600"/>
                </a:lnTo>
                <a:lnTo>
                  <a:pt x="4778" y="3580"/>
                </a:lnTo>
                <a:lnTo>
                  <a:pt x="4790" y="3541"/>
                </a:lnTo>
                <a:lnTo>
                  <a:pt x="4800" y="3500"/>
                </a:lnTo>
                <a:lnTo>
                  <a:pt x="4808" y="3459"/>
                </a:lnTo>
                <a:lnTo>
                  <a:pt x="4812" y="3419"/>
                </a:lnTo>
                <a:lnTo>
                  <a:pt x="4816" y="3378"/>
                </a:lnTo>
                <a:lnTo>
                  <a:pt x="4816" y="3337"/>
                </a:lnTo>
                <a:lnTo>
                  <a:pt x="4815" y="3297"/>
                </a:lnTo>
                <a:lnTo>
                  <a:pt x="4812" y="3256"/>
                </a:lnTo>
                <a:lnTo>
                  <a:pt x="4808" y="3216"/>
                </a:lnTo>
                <a:lnTo>
                  <a:pt x="4803" y="3177"/>
                </a:lnTo>
                <a:lnTo>
                  <a:pt x="4796" y="3138"/>
                </a:lnTo>
                <a:lnTo>
                  <a:pt x="4788" y="3100"/>
                </a:lnTo>
                <a:lnTo>
                  <a:pt x="4778" y="3062"/>
                </a:lnTo>
                <a:lnTo>
                  <a:pt x="4770" y="3026"/>
                </a:lnTo>
                <a:lnTo>
                  <a:pt x="4759" y="2991"/>
                </a:lnTo>
                <a:lnTo>
                  <a:pt x="4748" y="2957"/>
                </a:lnTo>
                <a:lnTo>
                  <a:pt x="4737" y="2923"/>
                </a:lnTo>
                <a:lnTo>
                  <a:pt x="4713" y="2860"/>
                </a:lnTo>
                <a:lnTo>
                  <a:pt x="4690" y="2804"/>
                </a:lnTo>
                <a:lnTo>
                  <a:pt x="4668" y="2754"/>
                </a:lnTo>
                <a:lnTo>
                  <a:pt x="4650" y="2711"/>
                </a:lnTo>
                <a:close/>
                <a:moveTo>
                  <a:pt x="3878" y="1304"/>
                </a:moveTo>
                <a:lnTo>
                  <a:pt x="3878" y="1304"/>
                </a:lnTo>
                <a:lnTo>
                  <a:pt x="3869" y="1304"/>
                </a:lnTo>
                <a:lnTo>
                  <a:pt x="3861" y="1303"/>
                </a:lnTo>
                <a:lnTo>
                  <a:pt x="3853" y="1301"/>
                </a:lnTo>
                <a:lnTo>
                  <a:pt x="3845" y="1297"/>
                </a:lnTo>
                <a:lnTo>
                  <a:pt x="3837" y="1294"/>
                </a:lnTo>
                <a:lnTo>
                  <a:pt x="3831" y="1290"/>
                </a:lnTo>
                <a:lnTo>
                  <a:pt x="3824" y="1285"/>
                </a:lnTo>
                <a:lnTo>
                  <a:pt x="3818" y="1280"/>
                </a:lnTo>
                <a:lnTo>
                  <a:pt x="3812" y="1273"/>
                </a:lnTo>
                <a:lnTo>
                  <a:pt x="3808" y="1267"/>
                </a:lnTo>
                <a:lnTo>
                  <a:pt x="3803" y="1260"/>
                </a:lnTo>
                <a:lnTo>
                  <a:pt x="3800" y="1252"/>
                </a:lnTo>
                <a:lnTo>
                  <a:pt x="3797" y="1245"/>
                </a:lnTo>
                <a:lnTo>
                  <a:pt x="3795" y="1237"/>
                </a:lnTo>
                <a:lnTo>
                  <a:pt x="3794" y="1228"/>
                </a:lnTo>
                <a:lnTo>
                  <a:pt x="3794" y="1219"/>
                </a:lnTo>
                <a:lnTo>
                  <a:pt x="3794" y="1211"/>
                </a:lnTo>
                <a:lnTo>
                  <a:pt x="3795" y="1202"/>
                </a:lnTo>
                <a:lnTo>
                  <a:pt x="3797" y="1194"/>
                </a:lnTo>
                <a:lnTo>
                  <a:pt x="3800" y="1186"/>
                </a:lnTo>
                <a:lnTo>
                  <a:pt x="3803" y="1179"/>
                </a:lnTo>
                <a:lnTo>
                  <a:pt x="3808" y="1172"/>
                </a:lnTo>
                <a:lnTo>
                  <a:pt x="3812" y="1165"/>
                </a:lnTo>
                <a:lnTo>
                  <a:pt x="3818" y="1159"/>
                </a:lnTo>
                <a:lnTo>
                  <a:pt x="3824" y="1153"/>
                </a:lnTo>
                <a:lnTo>
                  <a:pt x="3831" y="1149"/>
                </a:lnTo>
                <a:lnTo>
                  <a:pt x="3837" y="1145"/>
                </a:lnTo>
                <a:lnTo>
                  <a:pt x="3845" y="1141"/>
                </a:lnTo>
                <a:lnTo>
                  <a:pt x="3853" y="1138"/>
                </a:lnTo>
                <a:lnTo>
                  <a:pt x="3861" y="1136"/>
                </a:lnTo>
                <a:lnTo>
                  <a:pt x="3869" y="1135"/>
                </a:lnTo>
                <a:lnTo>
                  <a:pt x="3878" y="1135"/>
                </a:lnTo>
                <a:lnTo>
                  <a:pt x="3887" y="1135"/>
                </a:lnTo>
                <a:lnTo>
                  <a:pt x="3895" y="1136"/>
                </a:lnTo>
                <a:lnTo>
                  <a:pt x="3903" y="1138"/>
                </a:lnTo>
                <a:lnTo>
                  <a:pt x="3911" y="1141"/>
                </a:lnTo>
                <a:lnTo>
                  <a:pt x="3919" y="1145"/>
                </a:lnTo>
                <a:lnTo>
                  <a:pt x="3925" y="1149"/>
                </a:lnTo>
                <a:lnTo>
                  <a:pt x="3932" y="1153"/>
                </a:lnTo>
                <a:lnTo>
                  <a:pt x="3938" y="1159"/>
                </a:lnTo>
                <a:lnTo>
                  <a:pt x="3943" y="1165"/>
                </a:lnTo>
                <a:lnTo>
                  <a:pt x="3948" y="1172"/>
                </a:lnTo>
                <a:lnTo>
                  <a:pt x="3953" y="1179"/>
                </a:lnTo>
                <a:lnTo>
                  <a:pt x="3956" y="1186"/>
                </a:lnTo>
                <a:lnTo>
                  <a:pt x="3958" y="1194"/>
                </a:lnTo>
                <a:lnTo>
                  <a:pt x="3961" y="1202"/>
                </a:lnTo>
                <a:lnTo>
                  <a:pt x="3962" y="1211"/>
                </a:lnTo>
                <a:lnTo>
                  <a:pt x="3963" y="1219"/>
                </a:lnTo>
                <a:lnTo>
                  <a:pt x="3962" y="1228"/>
                </a:lnTo>
                <a:lnTo>
                  <a:pt x="3961" y="1237"/>
                </a:lnTo>
                <a:lnTo>
                  <a:pt x="3958" y="1245"/>
                </a:lnTo>
                <a:lnTo>
                  <a:pt x="3956" y="1252"/>
                </a:lnTo>
                <a:lnTo>
                  <a:pt x="3953" y="1260"/>
                </a:lnTo>
                <a:lnTo>
                  <a:pt x="3948" y="1267"/>
                </a:lnTo>
                <a:lnTo>
                  <a:pt x="3943" y="1273"/>
                </a:lnTo>
                <a:lnTo>
                  <a:pt x="3938" y="1280"/>
                </a:lnTo>
                <a:lnTo>
                  <a:pt x="3932" y="1285"/>
                </a:lnTo>
                <a:lnTo>
                  <a:pt x="3925" y="1290"/>
                </a:lnTo>
                <a:lnTo>
                  <a:pt x="3919" y="1294"/>
                </a:lnTo>
                <a:lnTo>
                  <a:pt x="3911" y="1297"/>
                </a:lnTo>
                <a:lnTo>
                  <a:pt x="3903" y="1301"/>
                </a:lnTo>
                <a:lnTo>
                  <a:pt x="3895" y="1303"/>
                </a:lnTo>
                <a:lnTo>
                  <a:pt x="3887" y="1304"/>
                </a:lnTo>
                <a:lnTo>
                  <a:pt x="3878" y="1304"/>
                </a:lnTo>
                <a:close/>
                <a:moveTo>
                  <a:pt x="679" y="509"/>
                </a:moveTo>
                <a:lnTo>
                  <a:pt x="679" y="509"/>
                </a:lnTo>
                <a:lnTo>
                  <a:pt x="680" y="492"/>
                </a:lnTo>
                <a:lnTo>
                  <a:pt x="683" y="475"/>
                </a:lnTo>
                <a:lnTo>
                  <a:pt x="686" y="459"/>
                </a:lnTo>
                <a:lnTo>
                  <a:pt x="693" y="443"/>
                </a:lnTo>
                <a:lnTo>
                  <a:pt x="699" y="428"/>
                </a:lnTo>
                <a:lnTo>
                  <a:pt x="708" y="415"/>
                </a:lnTo>
                <a:lnTo>
                  <a:pt x="718" y="402"/>
                </a:lnTo>
                <a:lnTo>
                  <a:pt x="729" y="390"/>
                </a:lnTo>
                <a:lnTo>
                  <a:pt x="741" y="379"/>
                </a:lnTo>
                <a:lnTo>
                  <a:pt x="753" y="369"/>
                </a:lnTo>
                <a:lnTo>
                  <a:pt x="768" y="360"/>
                </a:lnTo>
                <a:lnTo>
                  <a:pt x="783" y="353"/>
                </a:lnTo>
                <a:lnTo>
                  <a:pt x="798" y="347"/>
                </a:lnTo>
                <a:lnTo>
                  <a:pt x="815" y="343"/>
                </a:lnTo>
                <a:lnTo>
                  <a:pt x="831" y="340"/>
                </a:lnTo>
                <a:lnTo>
                  <a:pt x="849" y="339"/>
                </a:lnTo>
                <a:lnTo>
                  <a:pt x="2205" y="339"/>
                </a:lnTo>
                <a:lnTo>
                  <a:pt x="2223" y="340"/>
                </a:lnTo>
                <a:lnTo>
                  <a:pt x="2239" y="343"/>
                </a:lnTo>
                <a:lnTo>
                  <a:pt x="2256" y="347"/>
                </a:lnTo>
                <a:lnTo>
                  <a:pt x="2271" y="353"/>
                </a:lnTo>
                <a:lnTo>
                  <a:pt x="2285" y="360"/>
                </a:lnTo>
                <a:lnTo>
                  <a:pt x="2300" y="369"/>
                </a:lnTo>
                <a:lnTo>
                  <a:pt x="2313" y="379"/>
                </a:lnTo>
                <a:lnTo>
                  <a:pt x="2325" y="390"/>
                </a:lnTo>
                <a:lnTo>
                  <a:pt x="2336" y="402"/>
                </a:lnTo>
                <a:lnTo>
                  <a:pt x="2346" y="415"/>
                </a:lnTo>
                <a:lnTo>
                  <a:pt x="2354" y="428"/>
                </a:lnTo>
                <a:lnTo>
                  <a:pt x="2361" y="443"/>
                </a:lnTo>
                <a:lnTo>
                  <a:pt x="2367" y="459"/>
                </a:lnTo>
                <a:lnTo>
                  <a:pt x="2371" y="475"/>
                </a:lnTo>
                <a:lnTo>
                  <a:pt x="2373" y="492"/>
                </a:lnTo>
                <a:lnTo>
                  <a:pt x="2375" y="509"/>
                </a:lnTo>
                <a:lnTo>
                  <a:pt x="2375" y="1526"/>
                </a:lnTo>
                <a:lnTo>
                  <a:pt x="2373" y="1544"/>
                </a:lnTo>
                <a:lnTo>
                  <a:pt x="2371" y="1560"/>
                </a:lnTo>
                <a:lnTo>
                  <a:pt x="2367" y="1577"/>
                </a:lnTo>
                <a:lnTo>
                  <a:pt x="2361" y="1592"/>
                </a:lnTo>
                <a:lnTo>
                  <a:pt x="2354" y="1607"/>
                </a:lnTo>
                <a:lnTo>
                  <a:pt x="2346" y="1620"/>
                </a:lnTo>
                <a:lnTo>
                  <a:pt x="2336" y="1634"/>
                </a:lnTo>
                <a:lnTo>
                  <a:pt x="2325" y="1646"/>
                </a:lnTo>
                <a:lnTo>
                  <a:pt x="2313" y="1657"/>
                </a:lnTo>
                <a:lnTo>
                  <a:pt x="2300" y="1667"/>
                </a:lnTo>
                <a:lnTo>
                  <a:pt x="2285" y="1675"/>
                </a:lnTo>
                <a:lnTo>
                  <a:pt x="2271" y="1682"/>
                </a:lnTo>
                <a:lnTo>
                  <a:pt x="2256" y="1689"/>
                </a:lnTo>
                <a:lnTo>
                  <a:pt x="2239" y="1693"/>
                </a:lnTo>
                <a:lnTo>
                  <a:pt x="2223" y="1695"/>
                </a:lnTo>
                <a:lnTo>
                  <a:pt x="2205" y="1696"/>
                </a:lnTo>
                <a:lnTo>
                  <a:pt x="849" y="1696"/>
                </a:lnTo>
                <a:lnTo>
                  <a:pt x="831" y="1695"/>
                </a:lnTo>
                <a:lnTo>
                  <a:pt x="815" y="1693"/>
                </a:lnTo>
                <a:lnTo>
                  <a:pt x="798" y="1689"/>
                </a:lnTo>
                <a:lnTo>
                  <a:pt x="783" y="1682"/>
                </a:lnTo>
                <a:lnTo>
                  <a:pt x="768" y="1675"/>
                </a:lnTo>
                <a:lnTo>
                  <a:pt x="753" y="1667"/>
                </a:lnTo>
                <a:lnTo>
                  <a:pt x="741" y="1657"/>
                </a:lnTo>
                <a:lnTo>
                  <a:pt x="729" y="1646"/>
                </a:lnTo>
                <a:lnTo>
                  <a:pt x="718" y="1634"/>
                </a:lnTo>
                <a:lnTo>
                  <a:pt x="708" y="1620"/>
                </a:lnTo>
                <a:lnTo>
                  <a:pt x="699" y="1607"/>
                </a:lnTo>
                <a:lnTo>
                  <a:pt x="693" y="1592"/>
                </a:lnTo>
                <a:lnTo>
                  <a:pt x="686" y="1577"/>
                </a:lnTo>
                <a:lnTo>
                  <a:pt x="683" y="1560"/>
                </a:lnTo>
                <a:lnTo>
                  <a:pt x="680" y="1544"/>
                </a:lnTo>
                <a:lnTo>
                  <a:pt x="679" y="1526"/>
                </a:lnTo>
                <a:lnTo>
                  <a:pt x="679" y="509"/>
                </a:lnTo>
                <a:close/>
              </a:path>
            </a:pathLst>
          </a:custGeom>
          <a:solidFill>
            <a:srgbClr val="40E0C5">
              <a:alpha val="80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38" grpId="0"/>
      <p:bldP spid="2" grpId="0"/>
      <p:bldP spid="9" grpId="0"/>
      <p:bldP spid="158" grpId="0"/>
      <p:bldP spid="159" grpId="0"/>
      <p:bldP spid="160" grpId="0"/>
      <p:bldP spid="142" grpId="0"/>
      <p:bldP spid="74" grpId="0" animBg="1"/>
      <p:bldP spid="75" grpId="0" animBg="1"/>
      <p:bldP spid="154" grpId="0" animBg="1"/>
      <p:bldP spid="77" grpId="0" animBg="1"/>
      <p:bldP spid="78" grpId="0" animBg="1"/>
      <p:bldP spid="155" grpId="0" animBg="1"/>
      <p:bldP spid="80" grpId="0" animBg="1"/>
      <p:bldP spid="81" grpId="0" animBg="1"/>
      <p:bldP spid="157" grpId="0" animBg="1"/>
      <p:bldP spid="84" grpId="0"/>
      <p:bldP spid="85" grpId="0"/>
      <p:bldP spid="86" grpId="0"/>
      <p:bldP spid="1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76"/>
          <p:cNvSpPr/>
          <p:nvPr/>
        </p:nvSpPr>
        <p:spPr>
          <a:xfrm>
            <a:off x="1017090" y="1362075"/>
            <a:ext cx="2104322" cy="2034696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1346200" y="1579294"/>
            <a:ext cx="2081064" cy="21163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 descr="G:\图片\商务\601f01076626591af2103e45fb62c1c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r="10269" b="945"/>
          <a:stretch>
            <a:fillRect/>
          </a:stretch>
        </p:blipFill>
        <p:spPr bwMode="auto">
          <a:xfrm>
            <a:off x="1619672" y="1869616"/>
            <a:ext cx="2576876" cy="205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4479850" y="1203599"/>
            <a:ext cx="4052963" cy="2963398"/>
            <a:chOff x="4479850" y="1116920"/>
            <a:chExt cx="4052963" cy="2963398"/>
          </a:xfrm>
        </p:grpSpPr>
        <p:sp>
          <p:nvSpPr>
            <p:cNvPr id="84" name="文本框 185"/>
            <p:cNvSpPr txBox="1"/>
            <p:nvPr/>
          </p:nvSpPr>
          <p:spPr>
            <a:xfrm>
              <a:off x="4479850" y="1116920"/>
              <a:ext cx="3188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pc="300" dirty="0" smtClean="0">
                  <a:solidFill>
                    <a:srgbClr val="40E0C5"/>
                  </a:solidFill>
                  <a:latin typeface="微软雅黑" pitchFamily="34" charset="-122"/>
                  <a:ea typeface="微软雅黑" pitchFamily="34" charset="-122"/>
                </a:rPr>
                <a:t>添加小标题</a:t>
              </a:r>
              <a:endParaRPr lang="zh-CN" altLang="en-US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4567559" y="1779514"/>
              <a:ext cx="3965254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Wingdings" pitchFamily="2" charset="2"/>
                <a:buChar char="Ø"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86" name="矩形 85"/>
            <p:cNvSpPr/>
            <p:nvPr/>
          </p:nvSpPr>
          <p:spPr>
            <a:xfrm>
              <a:off x="4567559" y="2643684"/>
              <a:ext cx="3965254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Wingdings" pitchFamily="2" charset="2"/>
                <a:buChar char="Ø"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87" name="矩形 86"/>
            <p:cNvSpPr/>
            <p:nvPr/>
          </p:nvSpPr>
          <p:spPr>
            <a:xfrm>
              <a:off x="4567559" y="3507854"/>
              <a:ext cx="3965254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30000"/>
                </a:lnSpc>
                <a:buFont typeface="Wingdings" pitchFamily="2" charset="2"/>
                <a:buChar char="Ø"/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4567559" y="1635646"/>
              <a:ext cx="1084561" cy="0"/>
            </a:xfrm>
            <a:prstGeom prst="line">
              <a:avLst/>
            </a:prstGeom>
            <a:ln>
              <a:solidFill>
                <a:srgbClr val="40E0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任意多边形 8"/>
          <p:cNvSpPr/>
          <p:nvPr/>
        </p:nvSpPr>
        <p:spPr>
          <a:xfrm>
            <a:off x="1346200" y="1579294"/>
            <a:ext cx="1778000" cy="1822450"/>
          </a:xfrm>
          <a:custGeom>
            <a:avLst/>
            <a:gdLst>
              <a:gd name="connsiteX0" fmla="*/ 1778000 w 1778000"/>
              <a:gd name="connsiteY0" fmla="*/ 0 h 1822450"/>
              <a:gd name="connsiteX1" fmla="*/ 0 w 1778000"/>
              <a:gd name="connsiteY1" fmla="*/ 0 h 1822450"/>
              <a:gd name="connsiteX2" fmla="*/ 0 w 1778000"/>
              <a:gd name="connsiteY2" fmla="*/ 1822450 h 182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0" h="1822450">
                <a:moveTo>
                  <a:pt x="1778000" y="0"/>
                </a:moveTo>
                <a:lnTo>
                  <a:pt x="0" y="0"/>
                </a:lnTo>
                <a:lnTo>
                  <a:pt x="0" y="1822450"/>
                </a:lnTo>
              </a:path>
            </a:pathLst>
          </a:custGeom>
          <a:noFill/>
          <a:ln w="9525">
            <a:solidFill>
              <a:srgbClr val="40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185"/>
          <p:cNvSpPr txBox="1"/>
          <p:nvPr/>
        </p:nvSpPr>
        <p:spPr>
          <a:xfrm>
            <a:off x="935386" y="2935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48695" y="2935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238221" y="131668"/>
            <a:ext cx="725005" cy="723925"/>
            <a:chOff x="113757" y="7391"/>
            <a:chExt cx="973930" cy="972480"/>
          </a:xfrm>
        </p:grpSpPr>
        <p:sp>
          <p:nvSpPr>
            <p:cNvPr id="83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0" grpId="0" animBg="1"/>
      <p:bldP spid="9" grpId="0" animBg="1"/>
      <p:bldP spid="63" grpId="0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五边形 80"/>
          <p:cNvSpPr/>
          <p:nvPr/>
        </p:nvSpPr>
        <p:spPr>
          <a:xfrm rot="5400000" flipV="1">
            <a:off x="3251996" y="2547664"/>
            <a:ext cx="2640013" cy="1583286"/>
          </a:xfrm>
          <a:custGeom>
            <a:avLst/>
            <a:gdLst/>
            <a:ahLst/>
            <a:cxnLst/>
            <a:rect l="l" t="t" r="r" b="b"/>
            <a:pathLst>
              <a:path w="3024336" h="1381523">
                <a:moveTo>
                  <a:pt x="0" y="690762"/>
                </a:moveTo>
                <a:lnTo>
                  <a:pt x="474857" y="1381523"/>
                </a:lnTo>
                <a:lnTo>
                  <a:pt x="2016224" y="1381523"/>
                </a:lnTo>
                <a:lnTo>
                  <a:pt x="2016224" y="1381522"/>
                </a:lnTo>
                <a:lnTo>
                  <a:pt x="2549479" y="1381522"/>
                </a:lnTo>
                <a:lnTo>
                  <a:pt x="3024336" y="690761"/>
                </a:lnTo>
                <a:lnTo>
                  <a:pt x="2549479" y="0"/>
                </a:lnTo>
                <a:lnTo>
                  <a:pt x="1008112" y="0"/>
                </a:lnTo>
                <a:lnTo>
                  <a:pt x="1008112" y="1"/>
                </a:lnTo>
                <a:lnTo>
                  <a:pt x="474857" y="1"/>
                </a:lnTo>
                <a:close/>
              </a:path>
            </a:pathLst>
          </a:custGeom>
          <a:solidFill>
            <a:srgbClr val="40E0C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泪滴形 6"/>
          <p:cNvSpPr/>
          <p:nvPr/>
        </p:nvSpPr>
        <p:spPr>
          <a:xfrm rot="8138877">
            <a:off x="4287712" y="1813436"/>
            <a:ext cx="568576" cy="568576"/>
          </a:xfrm>
          <a:prstGeom prst="teardrop">
            <a:avLst>
              <a:gd name="adj" fmla="val 91734"/>
            </a:avLst>
          </a:prstGeom>
          <a:gradFill flip="none" rotWithShape="1">
            <a:gsLst>
              <a:gs pos="71000">
                <a:schemeClr val="bg1">
                  <a:alpha val="34000"/>
                </a:schemeClr>
              </a:gs>
              <a:gs pos="100000">
                <a:schemeClr val="bg1">
                  <a:lumMod val="85000"/>
                  <a:alpha val="8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五边形 80"/>
          <p:cNvSpPr/>
          <p:nvPr/>
        </p:nvSpPr>
        <p:spPr>
          <a:xfrm rot="5400000" flipV="1">
            <a:off x="1667375" y="2547665"/>
            <a:ext cx="2640013" cy="1583286"/>
          </a:xfrm>
          <a:custGeom>
            <a:avLst/>
            <a:gdLst/>
            <a:ahLst/>
            <a:cxnLst/>
            <a:rect l="l" t="t" r="r" b="b"/>
            <a:pathLst>
              <a:path w="3024336" h="1381523">
                <a:moveTo>
                  <a:pt x="0" y="690762"/>
                </a:moveTo>
                <a:lnTo>
                  <a:pt x="474857" y="1381523"/>
                </a:lnTo>
                <a:lnTo>
                  <a:pt x="2016224" y="1381523"/>
                </a:lnTo>
                <a:lnTo>
                  <a:pt x="2016224" y="1381522"/>
                </a:lnTo>
                <a:lnTo>
                  <a:pt x="2549479" y="1381522"/>
                </a:lnTo>
                <a:lnTo>
                  <a:pt x="3024336" y="690761"/>
                </a:lnTo>
                <a:lnTo>
                  <a:pt x="2549479" y="0"/>
                </a:lnTo>
                <a:lnTo>
                  <a:pt x="1008112" y="0"/>
                </a:lnTo>
                <a:lnTo>
                  <a:pt x="1008112" y="1"/>
                </a:lnTo>
                <a:lnTo>
                  <a:pt x="474857" y="1"/>
                </a:lnTo>
                <a:close/>
              </a:path>
            </a:pathLst>
          </a:custGeom>
          <a:gradFill flip="none" rotWithShape="1">
            <a:gsLst>
              <a:gs pos="71000">
                <a:schemeClr val="bg1">
                  <a:alpha val="34000"/>
                </a:schemeClr>
              </a:gs>
              <a:gs pos="100000">
                <a:schemeClr val="bg1">
                  <a:lumMod val="85000"/>
                  <a:alpha val="8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五边形 80"/>
          <p:cNvSpPr/>
          <p:nvPr/>
        </p:nvSpPr>
        <p:spPr>
          <a:xfrm rot="5400000" flipV="1">
            <a:off x="4836613" y="2547663"/>
            <a:ext cx="2640015" cy="1583288"/>
          </a:xfrm>
          <a:custGeom>
            <a:avLst/>
            <a:gdLst/>
            <a:ahLst/>
            <a:cxnLst/>
            <a:rect l="l" t="t" r="r" b="b"/>
            <a:pathLst>
              <a:path w="3024336" h="1381523">
                <a:moveTo>
                  <a:pt x="0" y="690762"/>
                </a:moveTo>
                <a:lnTo>
                  <a:pt x="474857" y="1381523"/>
                </a:lnTo>
                <a:lnTo>
                  <a:pt x="2016224" y="1381523"/>
                </a:lnTo>
                <a:lnTo>
                  <a:pt x="2016224" y="1381522"/>
                </a:lnTo>
                <a:lnTo>
                  <a:pt x="2549479" y="1381522"/>
                </a:lnTo>
                <a:lnTo>
                  <a:pt x="3024336" y="690761"/>
                </a:lnTo>
                <a:lnTo>
                  <a:pt x="2549479" y="0"/>
                </a:lnTo>
                <a:lnTo>
                  <a:pt x="1008112" y="0"/>
                </a:lnTo>
                <a:lnTo>
                  <a:pt x="1008112" y="1"/>
                </a:lnTo>
                <a:lnTo>
                  <a:pt x="474857" y="1"/>
                </a:lnTo>
                <a:close/>
              </a:path>
            </a:pathLst>
          </a:custGeom>
          <a:gradFill flip="none" rotWithShape="1">
            <a:gsLst>
              <a:gs pos="71000">
                <a:schemeClr val="bg1">
                  <a:alpha val="34000"/>
                </a:schemeClr>
              </a:gs>
              <a:gs pos="100000">
                <a:schemeClr val="bg1">
                  <a:lumMod val="85000"/>
                  <a:alpha val="8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974949" y="2482851"/>
            <a:ext cx="119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关键词</a:t>
            </a:r>
            <a:endParaRPr lang="zh-CN" altLang="en-US" sz="14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974949" y="2817160"/>
            <a:ext cx="11941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泪滴形 79"/>
          <p:cNvSpPr/>
          <p:nvPr/>
        </p:nvSpPr>
        <p:spPr>
          <a:xfrm rot="8138877">
            <a:off x="2703091" y="1813436"/>
            <a:ext cx="568576" cy="568576"/>
          </a:xfrm>
          <a:prstGeom prst="teardrop">
            <a:avLst>
              <a:gd name="adj" fmla="val 91734"/>
            </a:avLst>
          </a:prstGeom>
          <a:solidFill>
            <a:srgbClr val="40E0C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泪滴形 83"/>
          <p:cNvSpPr/>
          <p:nvPr/>
        </p:nvSpPr>
        <p:spPr>
          <a:xfrm rot="8138877">
            <a:off x="5872331" y="1813436"/>
            <a:ext cx="568576" cy="568576"/>
          </a:xfrm>
          <a:prstGeom prst="teardrop">
            <a:avLst>
              <a:gd name="adj" fmla="val 91734"/>
            </a:avLst>
          </a:prstGeom>
          <a:solidFill>
            <a:srgbClr val="40E0C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TextBox 84"/>
          <p:cNvSpPr txBox="1"/>
          <p:nvPr/>
        </p:nvSpPr>
        <p:spPr>
          <a:xfrm>
            <a:off x="2390327" y="2482851"/>
            <a:ext cx="1194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关键词</a:t>
            </a:r>
            <a:endParaRPr lang="zh-CN" altLang="en-US" sz="14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213633" y="2888249"/>
            <a:ext cx="15667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cxnSp>
        <p:nvCxnSpPr>
          <p:cNvPr id="87" name="直接连接符 86"/>
          <p:cNvCxnSpPr/>
          <p:nvPr/>
        </p:nvCxnSpPr>
        <p:spPr>
          <a:xfrm>
            <a:off x="2390327" y="2817160"/>
            <a:ext cx="11941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500227" y="2482851"/>
            <a:ext cx="1312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关键词</a:t>
            </a:r>
            <a:endParaRPr lang="zh-CN" altLang="en-US" sz="1400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0" name="直接连接符 89"/>
          <p:cNvCxnSpPr/>
          <p:nvPr/>
        </p:nvCxnSpPr>
        <p:spPr>
          <a:xfrm>
            <a:off x="5559567" y="2817160"/>
            <a:ext cx="11941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6975" y="1915890"/>
            <a:ext cx="69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811594" y="1915890"/>
            <a:ext cx="69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642354" y="1915890"/>
            <a:ext cx="69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92856" y="4053810"/>
            <a:ext cx="958292" cy="3041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点石演示</a:t>
            </a:r>
            <a:endParaRPr lang="zh-CN" altLang="en-US" sz="12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58609" y="2888249"/>
            <a:ext cx="15667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9" name="矩形 98"/>
          <p:cNvSpPr/>
          <p:nvPr/>
        </p:nvSpPr>
        <p:spPr>
          <a:xfrm>
            <a:off x="5373257" y="2888249"/>
            <a:ext cx="15667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900308" y="991175"/>
            <a:ext cx="5343384" cy="572464"/>
            <a:chOff x="1604880" y="855783"/>
            <a:chExt cx="5343384" cy="572464"/>
          </a:xfrm>
        </p:grpSpPr>
        <p:sp>
          <p:nvSpPr>
            <p:cNvPr id="97" name="矩形 96"/>
            <p:cNvSpPr/>
            <p:nvPr/>
          </p:nvSpPr>
          <p:spPr>
            <a:xfrm>
              <a:off x="1604880" y="915287"/>
              <a:ext cx="1181712" cy="453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0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关键字</a:t>
              </a:r>
              <a:endPara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2642354" y="855783"/>
              <a:ext cx="4305910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</p:grpSp>
      <p:sp>
        <p:nvSpPr>
          <p:cNvPr id="77" name="矩形 76"/>
          <p:cNvSpPr/>
          <p:nvPr/>
        </p:nvSpPr>
        <p:spPr>
          <a:xfrm>
            <a:off x="5677473" y="4053810"/>
            <a:ext cx="958292" cy="304105"/>
          </a:xfrm>
          <a:prstGeom prst="rect">
            <a:avLst/>
          </a:prstGeom>
          <a:noFill/>
          <a:ln w="9525">
            <a:solidFill>
              <a:srgbClr val="40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点石演示</a:t>
            </a:r>
          </a:p>
        </p:txBody>
      </p:sp>
      <p:sp>
        <p:nvSpPr>
          <p:cNvPr id="89" name="矩形 88"/>
          <p:cNvSpPr/>
          <p:nvPr/>
        </p:nvSpPr>
        <p:spPr>
          <a:xfrm>
            <a:off x="2508235" y="4053810"/>
            <a:ext cx="958292" cy="304105"/>
          </a:xfrm>
          <a:prstGeom prst="rect">
            <a:avLst/>
          </a:prstGeom>
          <a:noFill/>
          <a:ln w="9525">
            <a:solidFill>
              <a:srgbClr val="40E0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点石演示</a:t>
            </a:r>
            <a:endParaRPr lang="zh-CN" altLang="en-US" sz="12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96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2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3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4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5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6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" grpId="0" animBg="1"/>
      <p:bldP spid="82" grpId="0" animBg="1"/>
      <p:bldP spid="83" grpId="0" animBg="1"/>
      <p:bldP spid="3" grpId="0"/>
      <p:bldP spid="80" grpId="0" animBg="1"/>
      <p:bldP spid="84" grpId="0" animBg="1"/>
      <p:bldP spid="85" grpId="0"/>
      <p:bldP spid="86" grpId="0"/>
      <p:bldP spid="88" grpId="0"/>
      <p:bldP spid="10" grpId="0"/>
      <p:bldP spid="94" grpId="0"/>
      <p:bldP spid="95" grpId="0"/>
      <p:bldP spid="12" grpId="0" animBg="1"/>
      <p:bldP spid="98" grpId="0"/>
      <p:bldP spid="99" grpId="0"/>
      <p:bldP spid="77" grpId="0" animBg="1"/>
      <p:bldP spid="89" grpId="0" animBg="1"/>
      <p:bldP spid="91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220072" y="1571308"/>
            <a:ext cx="3168352" cy="2801239"/>
            <a:chOff x="5220072" y="1583265"/>
            <a:chExt cx="3168352" cy="2801239"/>
          </a:xfrm>
        </p:grpSpPr>
        <p:sp>
          <p:nvSpPr>
            <p:cNvPr id="89" name="矩形 88"/>
            <p:cNvSpPr/>
            <p:nvPr/>
          </p:nvSpPr>
          <p:spPr>
            <a:xfrm>
              <a:off x="5220072" y="1583265"/>
              <a:ext cx="1481510" cy="381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b="1" spc="300" dirty="0" smtClean="0">
                  <a:solidFill>
                    <a:srgbClr val="40E0C5"/>
                  </a:solidFill>
                  <a:latin typeface="微软雅黑" pitchFamily="34" charset="-122"/>
                  <a:ea typeface="微软雅黑" pitchFamily="34" charset="-122"/>
                </a:rPr>
                <a:t>添加关键</a:t>
              </a:r>
              <a:r>
                <a:rPr lang="zh-CN" altLang="en-US" sz="1600" b="1" spc="300" dirty="0">
                  <a:solidFill>
                    <a:srgbClr val="40E0C5"/>
                  </a:solidFill>
                  <a:latin typeface="微软雅黑" pitchFamily="34" charset="-122"/>
                  <a:ea typeface="微软雅黑" pitchFamily="34" charset="-122"/>
                </a:rPr>
                <a:t>字</a:t>
              </a:r>
            </a:p>
          </p:txBody>
        </p:sp>
        <p:sp>
          <p:nvSpPr>
            <p:cNvPr id="90" name="矩形 89"/>
            <p:cNvSpPr/>
            <p:nvPr/>
          </p:nvSpPr>
          <p:spPr>
            <a:xfrm>
              <a:off x="5220072" y="2139473"/>
              <a:ext cx="3168352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30000"/>
                </a:lnSpc>
                <a:buFont typeface="Wingdings" pitchFamily="2" charset="2"/>
                <a:buChar char="Ø"/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91" name="矩形 90"/>
            <p:cNvSpPr/>
            <p:nvPr/>
          </p:nvSpPr>
          <p:spPr>
            <a:xfrm>
              <a:off x="5220072" y="2855724"/>
              <a:ext cx="3168352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30000"/>
                </a:lnSpc>
                <a:buFont typeface="Wingdings" pitchFamily="2" charset="2"/>
                <a:buChar char="Ø"/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92" name="矩形 91"/>
            <p:cNvSpPr/>
            <p:nvPr/>
          </p:nvSpPr>
          <p:spPr>
            <a:xfrm>
              <a:off x="5220072" y="3571974"/>
              <a:ext cx="3168352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30000"/>
                </a:lnSpc>
                <a:buFont typeface="Wingdings" pitchFamily="2" charset="2"/>
                <a:buChar char="Ø"/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4895" y="1475854"/>
            <a:ext cx="4481337" cy="2752080"/>
            <a:chOff x="624895" y="1475854"/>
            <a:chExt cx="4481337" cy="2752080"/>
          </a:xfrm>
        </p:grpSpPr>
        <p:graphicFrame>
          <p:nvGraphicFramePr>
            <p:cNvPr id="9" name="图表 8"/>
            <p:cNvGraphicFramePr/>
            <p:nvPr/>
          </p:nvGraphicFramePr>
          <p:xfrm>
            <a:off x="684843" y="1475854"/>
            <a:ext cx="4421389" cy="27520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" name="组合 2"/>
            <p:cNvGrpSpPr/>
            <p:nvPr/>
          </p:nvGrpSpPr>
          <p:grpSpPr>
            <a:xfrm>
              <a:off x="624895" y="1696554"/>
              <a:ext cx="4050066" cy="2307468"/>
              <a:chOff x="624895" y="1696554"/>
              <a:chExt cx="4050066" cy="2307468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732907" y="1696554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721294" y="3571974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556340" y="1778941"/>
                <a:ext cx="292746" cy="2927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624895" y="1758690"/>
                <a:ext cx="648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73</a:t>
                </a:r>
                <a:r>
                  <a:rPr lang="en-US" altLang="zh-CN" sz="9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%</a:t>
                </a:r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732907" y="2295418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624895" y="2357554"/>
                <a:ext cx="648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9</a:t>
                </a:r>
                <a:r>
                  <a:rPr lang="en-US" altLang="zh-CN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r>
                  <a:rPr lang="en-US" altLang="zh-CN" sz="9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%</a:t>
                </a:r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732907" y="2923901"/>
                <a:ext cx="432048" cy="432048"/>
              </a:xfrm>
              <a:prstGeom prst="ellipse">
                <a:avLst/>
              </a:prstGeom>
              <a:solidFill>
                <a:srgbClr val="40E0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624895" y="2986037"/>
                <a:ext cx="648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80</a:t>
                </a:r>
                <a:r>
                  <a:rPr lang="en-US" altLang="zh-CN" sz="900" b="1" dirty="0" smtClean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%</a:t>
                </a:r>
                <a:endPara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8" name="文本框 87"/>
              <p:cNvSpPr txBox="1"/>
              <p:nvPr/>
            </p:nvSpPr>
            <p:spPr>
              <a:xfrm>
                <a:off x="624895" y="3634110"/>
                <a:ext cx="648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78</a:t>
                </a:r>
                <a:r>
                  <a:rPr lang="en-US" altLang="zh-CN" sz="9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%</a:t>
                </a:r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386929" y="2396147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3851491" y="3011634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3768007" y="3634110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2" name="KSO_Shape"/>
          <p:cNvSpPr/>
          <p:nvPr/>
        </p:nvSpPr>
        <p:spPr bwMode="auto">
          <a:xfrm>
            <a:off x="5022570" y="1660191"/>
            <a:ext cx="197502" cy="223166"/>
          </a:xfrm>
          <a:custGeom>
            <a:avLst/>
            <a:gdLst>
              <a:gd name="T0" fmla="*/ 2147483646 w 4313"/>
              <a:gd name="T1" fmla="*/ 0 h 4874"/>
              <a:gd name="T2" fmla="*/ 2147483646 w 4313"/>
              <a:gd name="T3" fmla="*/ 2147483646 h 4874"/>
              <a:gd name="T4" fmla="*/ 2147483646 w 4313"/>
              <a:gd name="T5" fmla="*/ 2147483646 h 4874"/>
              <a:gd name="T6" fmla="*/ 2147483646 w 4313"/>
              <a:gd name="T7" fmla="*/ 2147483646 h 4874"/>
              <a:gd name="T8" fmla="*/ 2147483646 w 4313"/>
              <a:gd name="T9" fmla="*/ 0 h 4874"/>
              <a:gd name="T10" fmla="*/ 0 w 4313"/>
              <a:gd name="T11" fmla="*/ 2147483646 h 4874"/>
              <a:gd name="T12" fmla="*/ 2147483646 w 4313"/>
              <a:gd name="T13" fmla="*/ 2147483646 h 4874"/>
              <a:gd name="T14" fmla="*/ 2147483646 w 4313"/>
              <a:gd name="T15" fmla="*/ 2147483646 h 4874"/>
              <a:gd name="T16" fmla="*/ 0 w 4313"/>
              <a:gd name="T17" fmla="*/ 2147483646 h 4874"/>
              <a:gd name="T18" fmla="*/ 0 w 4313"/>
              <a:gd name="T19" fmla="*/ 2147483646 h 4874"/>
              <a:gd name="T20" fmla="*/ 2147483646 w 4313"/>
              <a:gd name="T21" fmla="*/ 2147483646 h 4874"/>
              <a:gd name="T22" fmla="*/ 2147483646 w 4313"/>
              <a:gd name="T23" fmla="*/ 2147483646 h 4874"/>
              <a:gd name="T24" fmla="*/ 2147483646 w 4313"/>
              <a:gd name="T25" fmla="*/ 2147483646 h 4874"/>
              <a:gd name="T26" fmla="*/ 2147483646 w 4313"/>
              <a:gd name="T27" fmla="*/ 2147483646 h 4874"/>
              <a:gd name="T28" fmla="*/ 2147483646 w 4313"/>
              <a:gd name="T29" fmla="*/ 2147483646 h 48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13" h="4874">
                <a:moveTo>
                  <a:pt x="2156" y="0"/>
                </a:moveTo>
                <a:lnTo>
                  <a:pt x="190" y="1135"/>
                </a:lnTo>
                <a:lnTo>
                  <a:pt x="2170" y="2278"/>
                </a:lnTo>
                <a:lnTo>
                  <a:pt x="4136" y="1143"/>
                </a:lnTo>
                <a:lnTo>
                  <a:pt x="2156" y="0"/>
                </a:lnTo>
                <a:close/>
                <a:moveTo>
                  <a:pt x="0" y="3735"/>
                </a:moveTo>
                <a:lnTo>
                  <a:pt x="1973" y="4874"/>
                </a:lnTo>
                <a:lnTo>
                  <a:pt x="1973" y="2589"/>
                </a:lnTo>
                <a:lnTo>
                  <a:pt x="0" y="1450"/>
                </a:lnTo>
                <a:lnTo>
                  <a:pt x="0" y="3735"/>
                </a:lnTo>
                <a:close/>
                <a:moveTo>
                  <a:pt x="2341" y="2604"/>
                </a:moveTo>
                <a:lnTo>
                  <a:pt x="2341" y="4874"/>
                </a:lnTo>
                <a:lnTo>
                  <a:pt x="4313" y="3735"/>
                </a:lnTo>
                <a:lnTo>
                  <a:pt x="4313" y="1465"/>
                </a:lnTo>
                <a:lnTo>
                  <a:pt x="2341" y="2604"/>
                </a:lnTo>
                <a:close/>
              </a:path>
            </a:pathLst>
          </a:custGeom>
          <a:solidFill>
            <a:srgbClr val="40E0C5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0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95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1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2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3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4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5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6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7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9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0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1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2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43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0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950278" y="1044600"/>
            <a:ext cx="3582534" cy="1944216"/>
          </a:xfrm>
          <a:prstGeom prst="rect">
            <a:avLst/>
          </a:prstGeom>
          <a:blipFill dpi="0" rotWithShape="1">
            <a:blip r:embed="rId2"/>
            <a:srcRect/>
            <a:stretch>
              <a:fillRect l="-6541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316" b="18426"/>
          <a:stretch>
            <a:fillRect/>
          </a:stretch>
        </p:blipFill>
        <p:spPr>
          <a:xfrm>
            <a:off x="4572000" y="2016708"/>
            <a:ext cx="2937110" cy="1635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63500" dist="88900" dir="5400000" algn="t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1" name="矩形 90"/>
          <p:cNvSpPr/>
          <p:nvPr/>
        </p:nvSpPr>
        <p:spPr>
          <a:xfrm>
            <a:off x="688558" y="3872562"/>
            <a:ext cx="349085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sp>
        <p:nvSpPr>
          <p:cNvPr id="92" name="矩形 91"/>
          <p:cNvSpPr/>
          <p:nvPr/>
        </p:nvSpPr>
        <p:spPr>
          <a:xfrm>
            <a:off x="701615" y="2998143"/>
            <a:ext cx="349085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锐旗设计有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中国最大的原创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素材站，有中国最强的</a:t>
            </a:r>
            <a:r>
              <a:rPr lang="en-US" altLang="zh-CN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制作团队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14589"/>
          <a:stretch>
            <a:fillRect/>
          </a:stretch>
        </p:blipFill>
        <p:spPr>
          <a:xfrm>
            <a:off x="6420338" y="2953316"/>
            <a:ext cx="1872343" cy="156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组合 2"/>
          <p:cNvGrpSpPr/>
          <p:nvPr/>
        </p:nvGrpSpPr>
        <p:grpSpPr>
          <a:xfrm>
            <a:off x="675860" y="1635647"/>
            <a:ext cx="3417485" cy="1060541"/>
            <a:chOff x="675860" y="1635647"/>
            <a:chExt cx="3417485" cy="1060541"/>
          </a:xfrm>
        </p:grpSpPr>
        <p:sp>
          <p:nvSpPr>
            <p:cNvPr id="9" name="矩形 8"/>
            <p:cNvSpPr/>
            <p:nvPr/>
          </p:nvSpPr>
          <p:spPr>
            <a:xfrm>
              <a:off x="1153717" y="1648347"/>
              <a:ext cx="2939628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旗设计的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专业在于让更多的人专业起来。凝练多年的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设计技术</a:t>
              </a: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endPara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75860" y="1635647"/>
              <a:ext cx="6335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</a:t>
              </a:r>
              <a:endParaRPr lang="zh-CN" altLang="en-US" sz="3200" b="1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683567" y="2123724"/>
              <a:ext cx="3409777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总</a:t>
              </a: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结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多</a:t>
              </a: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制作经验、整合无数的</a:t>
              </a: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模板和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案例</a:t>
              </a: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</a:t>
              </a:r>
              <a:endParaRPr lang="zh-CN" altLang="en-US" sz="1200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93" name="矩形 92"/>
          <p:cNvSpPr/>
          <p:nvPr/>
        </p:nvSpPr>
        <p:spPr>
          <a:xfrm>
            <a:off x="1681448" y="1050290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spc="300" dirty="0" smtClean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rPr>
              <a:t>添加小标题</a:t>
            </a:r>
            <a:endParaRPr lang="zh-CN" altLang="en-US" sz="1600" b="1" spc="300" dirty="0">
              <a:solidFill>
                <a:srgbClr val="40E0C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1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2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3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4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5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30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1" grpId="0"/>
      <p:bldP spid="92" grpId="0"/>
      <p:bldP spid="93" grpId="0" build="p"/>
      <p:bldP spid="63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/>
          <a:stretch>
            <a:fillRect/>
          </a:stretch>
        </p:blipFill>
        <p:spPr>
          <a:xfrm flipH="1">
            <a:off x="5562912" y="2164937"/>
            <a:ext cx="2652174" cy="22917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292080" y="1653938"/>
            <a:ext cx="2592288" cy="2592288"/>
          </a:xfrm>
          <a:prstGeom prst="rect">
            <a:avLst/>
          </a:prstGeom>
          <a:noFill/>
          <a:ln w="9525">
            <a:solidFill>
              <a:schemeClr val="bg1"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478973" y="1167293"/>
            <a:ext cx="3643085" cy="3234333"/>
            <a:chOff x="478971" y="1347614"/>
            <a:chExt cx="3643085" cy="3234333"/>
          </a:xfrm>
        </p:grpSpPr>
        <p:sp>
          <p:nvSpPr>
            <p:cNvPr id="14" name="TextBox 13"/>
            <p:cNvSpPr txBox="1"/>
            <p:nvPr/>
          </p:nvSpPr>
          <p:spPr>
            <a:xfrm>
              <a:off x="2339752" y="1347614"/>
              <a:ext cx="1782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 spc="300" dirty="0" smtClean="0">
                  <a:solidFill>
                    <a:srgbClr val="40E0C5"/>
                  </a:solidFill>
                  <a:latin typeface="微软雅黑" pitchFamily="34" charset="-122"/>
                  <a:ea typeface="微软雅黑" pitchFamily="34" charset="-122"/>
                </a:rPr>
                <a:t>添加关键词</a:t>
              </a:r>
              <a:endParaRPr lang="zh-CN" altLang="en-US" b="1" spc="300" dirty="0">
                <a:solidFill>
                  <a:srgbClr val="40E0C5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3330815" y="1786414"/>
              <a:ext cx="675128" cy="0"/>
            </a:xfrm>
            <a:prstGeom prst="line">
              <a:avLst/>
            </a:prstGeom>
            <a:ln w="28575">
              <a:solidFill>
                <a:srgbClr val="40E0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矩形 79"/>
            <p:cNvSpPr/>
            <p:nvPr/>
          </p:nvSpPr>
          <p:spPr>
            <a:xfrm>
              <a:off x="528614" y="1999286"/>
              <a:ext cx="3593442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锐旗设计有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中国最大的原创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素材站，有中国最强的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制作团队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478971" y="2660228"/>
              <a:ext cx="3643083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年专业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制作经验，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700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件经典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案例，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100%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客户满意率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548341" y="3344573"/>
              <a:ext cx="3495714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200" spc="3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锐旗设计以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不同于传统的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制作模式，创造全新的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体验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2555776" y="4227934"/>
              <a:ext cx="1368152" cy="35401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spc="300" dirty="0" smtClean="0">
                  <a:latin typeface="微软雅黑" pitchFamily="34" charset="-122"/>
                  <a:ea typeface="微软雅黑" pitchFamily="34" charset="-122"/>
                </a:rPr>
                <a:t>点石演示</a:t>
              </a:r>
              <a:endParaRPr lang="zh-CN" altLang="en-US" sz="1200" spc="3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572000" y="1167779"/>
            <a:ext cx="1440160" cy="14401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KSO_Shape"/>
          <p:cNvSpPr/>
          <p:nvPr/>
        </p:nvSpPr>
        <p:spPr>
          <a:xfrm>
            <a:off x="4858943" y="1543515"/>
            <a:ext cx="866274" cy="688688"/>
          </a:xfrm>
          <a:custGeom>
            <a:avLst/>
            <a:gdLst/>
            <a:ahLst/>
            <a:cxnLst/>
            <a:rect l="l" t="t" r="r" b="b"/>
            <a:pathLst>
              <a:path w="3438144" h="2732506">
                <a:moveTo>
                  <a:pt x="1719072" y="1227183"/>
                </a:moveTo>
                <a:cubicBezTo>
                  <a:pt x="1961590" y="1227183"/>
                  <a:pt x="2158189" y="1423782"/>
                  <a:pt x="2158189" y="1666300"/>
                </a:cubicBezTo>
                <a:cubicBezTo>
                  <a:pt x="2158189" y="1908818"/>
                  <a:pt x="1961590" y="2105417"/>
                  <a:pt x="1719072" y="2105417"/>
                </a:cubicBezTo>
                <a:cubicBezTo>
                  <a:pt x="1476554" y="2105417"/>
                  <a:pt x="1279955" y="1908818"/>
                  <a:pt x="1279955" y="1666300"/>
                </a:cubicBezTo>
                <a:cubicBezTo>
                  <a:pt x="1279955" y="1423782"/>
                  <a:pt x="1476554" y="1227183"/>
                  <a:pt x="1719072" y="1227183"/>
                </a:cubicBezTo>
                <a:close/>
                <a:moveTo>
                  <a:pt x="1719072" y="997872"/>
                </a:moveTo>
                <a:cubicBezTo>
                  <a:pt x="1349909" y="997872"/>
                  <a:pt x="1050644" y="1297137"/>
                  <a:pt x="1050644" y="1666300"/>
                </a:cubicBezTo>
                <a:cubicBezTo>
                  <a:pt x="1050644" y="2035463"/>
                  <a:pt x="1349909" y="2334728"/>
                  <a:pt x="1719072" y="2334728"/>
                </a:cubicBezTo>
                <a:cubicBezTo>
                  <a:pt x="2088235" y="2334728"/>
                  <a:pt x="2387500" y="2035463"/>
                  <a:pt x="2387500" y="1666300"/>
                </a:cubicBezTo>
                <a:cubicBezTo>
                  <a:pt x="2387500" y="1297137"/>
                  <a:pt x="2088235" y="997872"/>
                  <a:pt x="1719072" y="997872"/>
                </a:cubicBezTo>
                <a:close/>
                <a:moveTo>
                  <a:pt x="575044" y="803862"/>
                </a:moveTo>
                <a:cubicBezTo>
                  <a:pt x="495506" y="803862"/>
                  <a:pt x="431028" y="868340"/>
                  <a:pt x="431028" y="947878"/>
                </a:cubicBezTo>
                <a:cubicBezTo>
                  <a:pt x="431028" y="1027416"/>
                  <a:pt x="495506" y="1091894"/>
                  <a:pt x="575044" y="1091894"/>
                </a:cubicBezTo>
                <a:cubicBezTo>
                  <a:pt x="654582" y="1091894"/>
                  <a:pt x="719060" y="1027416"/>
                  <a:pt x="719060" y="947878"/>
                </a:cubicBezTo>
                <a:cubicBezTo>
                  <a:pt x="719060" y="868340"/>
                  <a:pt x="654582" y="803862"/>
                  <a:pt x="575044" y="803862"/>
                </a:cubicBezTo>
                <a:close/>
                <a:moveTo>
                  <a:pt x="1365940" y="0"/>
                </a:moveTo>
                <a:lnTo>
                  <a:pt x="1998164" y="0"/>
                </a:lnTo>
                <a:cubicBezTo>
                  <a:pt x="2213188" y="0"/>
                  <a:pt x="2387500" y="174312"/>
                  <a:pt x="2387500" y="389336"/>
                </a:cubicBezTo>
                <a:lnTo>
                  <a:pt x="2384456" y="419529"/>
                </a:lnTo>
                <a:lnTo>
                  <a:pt x="3040081" y="419529"/>
                </a:lnTo>
                <a:cubicBezTo>
                  <a:pt x="3259925" y="419529"/>
                  <a:pt x="3438144" y="597748"/>
                  <a:pt x="3438144" y="817592"/>
                </a:cubicBezTo>
                <a:lnTo>
                  <a:pt x="3438144" y="2334443"/>
                </a:lnTo>
                <a:cubicBezTo>
                  <a:pt x="3438144" y="2554287"/>
                  <a:pt x="3259925" y="2732506"/>
                  <a:pt x="3040081" y="2732506"/>
                </a:cubicBezTo>
                <a:lnTo>
                  <a:pt x="398063" y="2732506"/>
                </a:lnTo>
                <a:cubicBezTo>
                  <a:pt x="178219" y="2732506"/>
                  <a:pt x="0" y="2554287"/>
                  <a:pt x="0" y="2334443"/>
                </a:cubicBezTo>
                <a:lnTo>
                  <a:pt x="0" y="817592"/>
                </a:lnTo>
                <a:cubicBezTo>
                  <a:pt x="0" y="597748"/>
                  <a:pt x="178219" y="419529"/>
                  <a:pt x="398063" y="419529"/>
                </a:cubicBezTo>
                <a:lnTo>
                  <a:pt x="979648" y="419529"/>
                </a:lnTo>
                <a:cubicBezTo>
                  <a:pt x="976997" y="409663"/>
                  <a:pt x="976604" y="399545"/>
                  <a:pt x="976604" y="389336"/>
                </a:cubicBezTo>
                <a:cubicBezTo>
                  <a:pt x="976604" y="174312"/>
                  <a:pt x="1150916" y="0"/>
                  <a:pt x="1365940" y="0"/>
                </a:cubicBezTo>
                <a:close/>
              </a:path>
            </a:pathLst>
          </a:custGeom>
          <a:solidFill>
            <a:srgbClr val="40E0C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556250" y="2152650"/>
            <a:ext cx="2330450" cy="2095500"/>
          </a:xfrm>
          <a:custGeom>
            <a:avLst/>
            <a:gdLst>
              <a:gd name="connsiteX0" fmla="*/ 2330450 w 2330450"/>
              <a:gd name="connsiteY0" fmla="*/ 0 h 2095500"/>
              <a:gd name="connsiteX1" fmla="*/ 2330450 w 2330450"/>
              <a:gd name="connsiteY1" fmla="*/ 2095500 h 2095500"/>
              <a:gd name="connsiteX2" fmla="*/ 0 w 2330450"/>
              <a:gd name="connsiteY2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450" h="2095500">
                <a:moveTo>
                  <a:pt x="2330450" y="0"/>
                </a:moveTo>
                <a:lnTo>
                  <a:pt x="2330450" y="2095500"/>
                </a:lnTo>
                <a:lnTo>
                  <a:pt x="0" y="2095500"/>
                </a:lnTo>
              </a:path>
            </a:pathLst>
          </a:custGeom>
          <a:ln>
            <a:solidFill>
              <a:srgbClr val="40E0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185"/>
          <p:cNvSpPr txBox="1"/>
          <p:nvPr/>
        </p:nvSpPr>
        <p:spPr>
          <a:xfrm>
            <a:off x="1087786" y="445975"/>
            <a:ext cx="2556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此处添加</a:t>
            </a:r>
            <a:r>
              <a:rPr lang="zh-CN" altLang="en-US" sz="20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r>
              <a:rPr lang="zh-CN" altLang="en-US" sz="20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文字</a:t>
            </a:r>
            <a:endParaRPr lang="zh-CN" altLang="en-US" sz="20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01095" y="445975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390621" y="284068"/>
            <a:ext cx="725005" cy="723925"/>
            <a:chOff x="113757" y="7391"/>
            <a:chExt cx="973930" cy="972480"/>
          </a:xfrm>
        </p:grpSpPr>
        <p:sp>
          <p:nvSpPr>
            <p:cNvPr id="84" name="文本框 139"/>
            <p:cNvSpPr txBox="1"/>
            <p:nvPr/>
          </p:nvSpPr>
          <p:spPr>
            <a:xfrm rot="16200000">
              <a:off x="179175" y="317914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5" name="文本框 140"/>
            <p:cNvSpPr txBox="1"/>
            <p:nvPr/>
          </p:nvSpPr>
          <p:spPr>
            <a:xfrm rot="16669565">
              <a:off x="182074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6" name="文本框 141"/>
            <p:cNvSpPr txBox="1"/>
            <p:nvPr/>
          </p:nvSpPr>
          <p:spPr>
            <a:xfrm rot="17139131">
              <a:off x="190717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7" name="文本框 142"/>
            <p:cNvSpPr txBox="1"/>
            <p:nvPr/>
          </p:nvSpPr>
          <p:spPr>
            <a:xfrm rot="17608695">
              <a:off x="204943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8" name="文本框 143"/>
            <p:cNvSpPr txBox="1"/>
            <p:nvPr/>
          </p:nvSpPr>
          <p:spPr>
            <a:xfrm rot="18078261">
              <a:off x="224487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89" name="文本框 144"/>
            <p:cNvSpPr txBox="1"/>
            <p:nvPr/>
          </p:nvSpPr>
          <p:spPr>
            <a:xfrm rot="18547826">
              <a:off x="248984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0" name="文本框 145"/>
            <p:cNvSpPr txBox="1"/>
            <p:nvPr/>
          </p:nvSpPr>
          <p:spPr>
            <a:xfrm rot="19017391">
              <a:off x="277981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1" name="文本框 146"/>
            <p:cNvSpPr txBox="1"/>
            <p:nvPr/>
          </p:nvSpPr>
          <p:spPr>
            <a:xfrm rot="19486956">
              <a:off x="310933" y="6363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2" name="文本框 147"/>
            <p:cNvSpPr txBox="1"/>
            <p:nvPr/>
          </p:nvSpPr>
          <p:spPr>
            <a:xfrm rot="19956522">
              <a:off x="347230" y="4156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3" name="文本框 148"/>
            <p:cNvSpPr txBox="1"/>
            <p:nvPr/>
          </p:nvSpPr>
          <p:spPr>
            <a:xfrm rot="20426087">
              <a:off x="386194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4" name="文本框 149"/>
            <p:cNvSpPr txBox="1"/>
            <p:nvPr/>
          </p:nvSpPr>
          <p:spPr>
            <a:xfrm rot="20895652">
              <a:off x="427098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5" name="文本框 150"/>
            <p:cNvSpPr txBox="1"/>
            <p:nvPr/>
          </p:nvSpPr>
          <p:spPr>
            <a:xfrm rot="21365218">
              <a:off x="46918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6" name="文本框 151"/>
            <p:cNvSpPr txBox="1"/>
            <p:nvPr/>
          </p:nvSpPr>
          <p:spPr>
            <a:xfrm rot="234782">
              <a:off x="511664" y="739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7" name="文本框 152"/>
            <p:cNvSpPr txBox="1"/>
            <p:nvPr/>
          </p:nvSpPr>
          <p:spPr>
            <a:xfrm rot="704348">
              <a:off x="553750" y="1317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8" name="文本框 153"/>
            <p:cNvSpPr txBox="1"/>
            <p:nvPr/>
          </p:nvSpPr>
          <p:spPr>
            <a:xfrm rot="1173913">
              <a:off x="594656" y="2463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99" name="文本框 154"/>
            <p:cNvSpPr txBox="1"/>
            <p:nvPr/>
          </p:nvSpPr>
          <p:spPr>
            <a:xfrm rot="1643478">
              <a:off x="633620" y="41562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0" name="文本框 155"/>
            <p:cNvSpPr txBox="1"/>
            <p:nvPr/>
          </p:nvSpPr>
          <p:spPr>
            <a:xfrm rot="2113044">
              <a:off x="669916" y="6363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1" name="文本框 156"/>
            <p:cNvSpPr txBox="1"/>
            <p:nvPr/>
          </p:nvSpPr>
          <p:spPr>
            <a:xfrm rot="2582608">
              <a:off x="702866" y="90441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2" name="文本框 157"/>
            <p:cNvSpPr txBox="1"/>
            <p:nvPr/>
          </p:nvSpPr>
          <p:spPr>
            <a:xfrm rot="3052174">
              <a:off x="731862" y="1214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3" name="文本框 158"/>
            <p:cNvSpPr txBox="1"/>
            <p:nvPr/>
          </p:nvSpPr>
          <p:spPr>
            <a:xfrm rot="3521739">
              <a:off x="756360" y="15619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4" name="文本框 159"/>
            <p:cNvSpPr txBox="1"/>
            <p:nvPr/>
          </p:nvSpPr>
          <p:spPr>
            <a:xfrm rot="3991305">
              <a:off x="775904" y="19391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5" name="文本框 160"/>
            <p:cNvSpPr txBox="1"/>
            <p:nvPr/>
          </p:nvSpPr>
          <p:spPr>
            <a:xfrm rot="4460869">
              <a:off x="790131" y="233941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6" name="文本框 161"/>
            <p:cNvSpPr txBox="1"/>
            <p:nvPr/>
          </p:nvSpPr>
          <p:spPr>
            <a:xfrm rot="4930435">
              <a:off x="798773" y="275532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7" name="文本框 162"/>
            <p:cNvSpPr txBox="1"/>
            <p:nvPr/>
          </p:nvSpPr>
          <p:spPr>
            <a:xfrm rot="5400000">
              <a:off x="801673" y="31791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8" name="文本框 163"/>
            <p:cNvSpPr txBox="1"/>
            <p:nvPr/>
          </p:nvSpPr>
          <p:spPr>
            <a:xfrm rot="5869565">
              <a:off x="7987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09" name="文本框 164"/>
            <p:cNvSpPr txBox="1"/>
            <p:nvPr/>
          </p:nvSpPr>
          <p:spPr>
            <a:xfrm rot="6339131">
              <a:off x="790131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0" name="文本框 165"/>
            <p:cNvSpPr txBox="1"/>
            <p:nvPr/>
          </p:nvSpPr>
          <p:spPr>
            <a:xfrm rot="6808695">
              <a:off x="775905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1" name="文本框 166"/>
            <p:cNvSpPr txBox="1"/>
            <p:nvPr/>
          </p:nvSpPr>
          <p:spPr>
            <a:xfrm rot="7278261">
              <a:off x="756361" y="479635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2" name="文本框 167"/>
            <p:cNvSpPr txBox="1"/>
            <p:nvPr/>
          </p:nvSpPr>
          <p:spPr>
            <a:xfrm rot="7747826">
              <a:off x="731863" y="514339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3" name="文本框 168"/>
            <p:cNvSpPr txBox="1"/>
            <p:nvPr/>
          </p:nvSpPr>
          <p:spPr>
            <a:xfrm rot="8217392">
              <a:off x="702868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4" name="文本框 169"/>
            <p:cNvSpPr txBox="1"/>
            <p:nvPr/>
          </p:nvSpPr>
          <p:spPr>
            <a:xfrm rot="8686956">
              <a:off x="669916" y="57219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5" name="文本框 170"/>
            <p:cNvSpPr txBox="1"/>
            <p:nvPr/>
          </p:nvSpPr>
          <p:spPr>
            <a:xfrm rot="9156522">
              <a:off x="633618" y="594270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6" name="文本框 171"/>
            <p:cNvSpPr txBox="1"/>
            <p:nvPr/>
          </p:nvSpPr>
          <p:spPr>
            <a:xfrm rot="9626087">
              <a:off x="594655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7" name="文本框 172"/>
            <p:cNvSpPr txBox="1"/>
            <p:nvPr/>
          </p:nvSpPr>
          <p:spPr>
            <a:xfrm rot="10095652">
              <a:off x="553750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8" name="文本框 173"/>
            <p:cNvSpPr txBox="1"/>
            <p:nvPr/>
          </p:nvSpPr>
          <p:spPr>
            <a:xfrm rot="10565217">
              <a:off x="51166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19" name="文本框 174"/>
            <p:cNvSpPr txBox="1"/>
            <p:nvPr/>
          </p:nvSpPr>
          <p:spPr>
            <a:xfrm rot="11034783">
              <a:off x="469184" y="628439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0" name="文本框 175"/>
            <p:cNvSpPr txBox="1"/>
            <p:nvPr/>
          </p:nvSpPr>
          <p:spPr>
            <a:xfrm rot="11504348">
              <a:off x="427098" y="622654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1" name="文本框 176"/>
            <p:cNvSpPr txBox="1"/>
            <p:nvPr/>
          </p:nvSpPr>
          <p:spPr>
            <a:xfrm rot="11973913">
              <a:off x="386194" y="611193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2" name="文本框 177"/>
            <p:cNvSpPr txBox="1"/>
            <p:nvPr/>
          </p:nvSpPr>
          <p:spPr>
            <a:xfrm rot="12443478">
              <a:off x="347229" y="594268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3" name="文本框 178"/>
            <p:cNvSpPr txBox="1"/>
            <p:nvPr/>
          </p:nvSpPr>
          <p:spPr>
            <a:xfrm rot="12913044">
              <a:off x="310933" y="572196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4" name="文本框 179"/>
            <p:cNvSpPr txBox="1"/>
            <p:nvPr/>
          </p:nvSpPr>
          <p:spPr>
            <a:xfrm rot="13382609">
              <a:off x="277981" y="545387"/>
              <a:ext cx="220596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5" name="文本框 180"/>
            <p:cNvSpPr txBox="1"/>
            <p:nvPr/>
          </p:nvSpPr>
          <p:spPr>
            <a:xfrm rot="13852174">
              <a:off x="248986" y="514340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6" name="文本框 181"/>
            <p:cNvSpPr txBox="1"/>
            <p:nvPr/>
          </p:nvSpPr>
          <p:spPr>
            <a:xfrm rot="14321739">
              <a:off x="224487" y="47963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7" name="文本框 182"/>
            <p:cNvSpPr txBox="1"/>
            <p:nvPr/>
          </p:nvSpPr>
          <p:spPr>
            <a:xfrm rot="14791304">
              <a:off x="204943" y="441916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8" name="文本框 183"/>
            <p:cNvSpPr txBox="1"/>
            <p:nvPr/>
          </p:nvSpPr>
          <p:spPr>
            <a:xfrm rot="15260870">
              <a:off x="190717" y="401888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  <p:sp>
          <p:nvSpPr>
            <p:cNvPr id="129" name="文本框 184"/>
            <p:cNvSpPr txBox="1"/>
            <p:nvPr/>
          </p:nvSpPr>
          <p:spPr>
            <a:xfrm rot="15730435">
              <a:off x="182074" y="360297"/>
              <a:ext cx="220595" cy="35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 smtClean="0">
                  <a:solidFill>
                    <a:srgbClr val="40E0C5"/>
                  </a:solidFill>
                </a:rPr>
                <a:t>｜</a:t>
              </a:r>
              <a:endParaRPr lang="zh-CN" altLang="en-US" sz="1100" dirty="0">
                <a:solidFill>
                  <a:srgbClr val="40E0C5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63" grpId="0" animBg="1"/>
      <p:bldP spid="4" grpId="0" animBg="1"/>
      <p:bldP spid="77" grpId="0"/>
      <p:bldP spid="8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2897</Words>
  <Application>Microsoft Office PowerPoint</Application>
  <PresentationFormat>全屏显示(16:9)</PresentationFormat>
  <Paragraphs>1284</Paragraphs>
  <Slides>31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Malgun Gothic</vt:lpstr>
      <vt:lpstr>方正正粗黑简体</vt:lpstr>
      <vt:lpstr>方正正大黑简体</vt:lpstr>
      <vt:lpstr>宋体</vt:lpstr>
      <vt:lpstr>微软雅黑</vt:lpstr>
      <vt:lpstr>Arial</vt:lpstr>
      <vt:lpstr>Calibri</vt:lpstr>
      <vt:lpstr>Calibri Light</vt:lpstr>
      <vt:lpstr>Franklin Gothic Demi</vt:lpstr>
      <vt:lpstr>Wingdings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266</cp:revision>
  <dcterms:created xsi:type="dcterms:W3CDTF">2015-05-23T10:45:00Z</dcterms:created>
  <dcterms:modified xsi:type="dcterms:W3CDTF">2016-11-07T15:04:58Z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